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8.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0.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1.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2.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3.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03" r:id="rId7"/>
    <p:sldMasterId id="2147483832" r:id="rId8"/>
    <p:sldMasterId id="2147484192" r:id="rId9"/>
    <p:sldMasterId id="2147484219" r:id="rId10"/>
    <p:sldMasterId id="2147484243" r:id="rId11"/>
    <p:sldMasterId id="2147484280" r:id="rId12"/>
    <p:sldMasterId id="2147484310" r:id="rId13"/>
    <p:sldMasterId id="2147484313" r:id="rId14"/>
    <p:sldMasterId id="2147484317" r:id="rId15"/>
    <p:sldMasterId id="2147484325" r:id="rId16"/>
    <p:sldMasterId id="2147484334" r:id="rId17"/>
    <p:sldMasterId id="2147484346" r:id="rId18"/>
    <p:sldMasterId id="2147484366" r:id="rId19"/>
    <p:sldMasterId id="2147484405" r:id="rId20"/>
  </p:sldMasterIdLst>
  <p:notesMasterIdLst>
    <p:notesMasterId r:id="rId56"/>
  </p:notesMasterIdLst>
  <p:sldIdLst>
    <p:sldId id="3160" r:id="rId21"/>
    <p:sldId id="3512" r:id="rId22"/>
    <p:sldId id="3511" r:id="rId23"/>
    <p:sldId id="3513" r:id="rId24"/>
    <p:sldId id="3454" r:id="rId25"/>
    <p:sldId id="8489" r:id="rId26"/>
    <p:sldId id="3362" r:id="rId27"/>
    <p:sldId id="8518" r:id="rId28"/>
    <p:sldId id="3376" r:id="rId29"/>
    <p:sldId id="8491" r:id="rId30"/>
    <p:sldId id="8527" r:id="rId31"/>
    <p:sldId id="2658" r:id="rId32"/>
    <p:sldId id="2657" r:id="rId33"/>
    <p:sldId id="2537" r:id="rId34"/>
    <p:sldId id="8528" r:id="rId35"/>
    <p:sldId id="8529" r:id="rId36"/>
    <p:sldId id="3377" r:id="rId37"/>
    <p:sldId id="3379" r:id="rId38"/>
    <p:sldId id="3414" r:id="rId39"/>
    <p:sldId id="8532" r:id="rId40"/>
    <p:sldId id="3508" r:id="rId41"/>
    <p:sldId id="3506" r:id="rId42"/>
    <p:sldId id="8534" r:id="rId43"/>
    <p:sldId id="2645" r:id="rId44"/>
    <p:sldId id="2594" r:id="rId45"/>
    <p:sldId id="2586" r:id="rId46"/>
    <p:sldId id="2493" r:id="rId47"/>
    <p:sldId id="2609" r:id="rId48"/>
    <p:sldId id="3435" r:id="rId49"/>
    <p:sldId id="8533" r:id="rId50"/>
    <p:sldId id="3584" r:id="rId51"/>
    <p:sldId id="3585" r:id="rId52"/>
    <p:sldId id="3586" r:id="rId53"/>
    <p:sldId id="3473" r:id="rId54"/>
    <p:sldId id="343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868686"/>
    <a:srgbClr val="E6E6E6"/>
    <a:srgbClr val="A6A6A6"/>
    <a:srgbClr val="94BEFF"/>
    <a:srgbClr val="005A9F"/>
    <a:srgbClr val="0070C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B88A29-350F-4D7A-93E2-A54DE33D1796}" v="1" dt="2019-04-23T05:34:11.6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6374" autoAdjust="0"/>
  </p:normalViewPr>
  <p:slideViewPr>
    <p:cSldViewPr snapToGrid="0">
      <p:cViewPr varScale="1">
        <p:scale>
          <a:sx n="109" d="100"/>
          <a:sy n="109" d="100"/>
        </p:scale>
        <p:origin x="858" y="108"/>
      </p:cViewPr>
      <p:guideLst/>
    </p:cSldViewPr>
  </p:slideViewPr>
  <p:notesTextViewPr>
    <p:cViewPr>
      <p:scale>
        <a:sx n="1" d="1"/>
        <a:sy n="1" d="1"/>
      </p:scale>
      <p:origin x="0" y="0"/>
    </p:cViewPr>
  </p:notesTextViewPr>
  <p:sorterViewPr>
    <p:cViewPr varScale="1">
      <p:scale>
        <a:sx n="100" d="100"/>
        <a:sy n="100" d="100"/>
      </p:scale>
      <p:origin x="0" y="-54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Master" Target="slideMasters/slideMaster12.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Master" Target="slideMasters/slideMaster10.xml"/><Relationship Id="rId29" Type="http://schemas.openxmlformats.org/officeDocument/2006/relationships/slide" Target="slides/slide9.xml"/><Relationship Id="rId11" Type="http://schemas.openxmlformats.org/officeDocument/2006/relationships/slideMaster" Target="slideMasters/slideMaster5.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tableStyles" Target="tableStyles.xml"/><Relationship Id="rId19" Type="http://schemas.openxmlformats.org/officeDocument/2006/relationships/slideMaster" Target="slideMasters/slideMaster13.xml"/><Relationship Id="rId14" Type="http://schemas.openxmlformats.org/officeDocument/2006/relationships/slideMaster" Target="slideMasters/slideMaster8.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notesMaster" Target="notesMasters/notesMaster1.xml"/><Relationship Id="rId8" Type="http://schemas.openxmlformats.org/officeDocument/2006/relationships/slideMaster" Target="slideMasters/slideMaster2.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viewProps" Target="viewProps.xml"/><Relationship Id="rId20" Type="http://schemas.openxmlformats.org/officeDocument/2006/relationships/slideMaster" Target="slideMasters/slideMaster14.xml"/><Relationship Id="rId41" Type="http://schemas.openxmlformats.org/officeDocument/2006/relationships/slide" Target="slides/slide21.xml"/><Relationship Id="rId54" Type="http://schemas.openxmlformats.org/officeDocument/2006/relationships/slide" Target="slides/slide34.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commentAuthors" Target="commentAuthors.xml"/><Relationship Id="rId10" Type="http://schemas.openxmlformats.org/officeDocument/2006/relationships/slideMaster" Target="slideMasters/slideMaster4.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63702-0D65-49D9-9AF3-3AE02CA45617}" type="datetimeFigureOut">
              <a:rPr lang="en-US" smtClean="0"/>
              <a:t>4/22/2019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17CCEA-49A8-43AF-A64B-0D7A6CEDCDD3}" type="slidenum">
              <a:rPr lang="en-US" smtClean="0"/>
              <a:t>‹#›</a:t>
            </a:fld>
            <a:endParaRPr lang="en-US" dirty="0"/>
          </a:p>
        </p:txBody>
      </p:sp>
    </p:spTree>
    <p:extLst>
      <p:ext uri="{BB962C8B-B14F-4D97-AF65-F5344CB8AC3E}">
        <p14:creationId xmlns:p14="http://schemas.microsoft.com/office/powerpoint/2010/main" val="249565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7E6185D-91CB-4E7C-9292-74D56AD3ECD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081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Then next layer in the stack is the services that these frameworks run on. We have two main services to help customers of all types do machine learning.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Azure Machine learning is a Python-based machine learning service. It’s can be accessed from any Python development environment. With automated machine learning capabilities, data scientists can build models faster. DevOps for machine learning enables data scientists and developers to </a:t>
            </a:r>
            <a:r>
              <a:rPr lang="en-US" sz="1200" b="0" i="0" u="none" strike="noStrike" kern="1200">
                <a:solidFill>
                  <a:schemeClr val="tx1"/>
                </a:solidFill>
                <a:effectLst/>
                <a:latin typeface="+mn-lt"/>
                <a:ea typeface="+mn-ea"/>
                <a:cs typeface="+mn-cs"/>
              </a:rPr>
              <a:t>enhance productivity with experiment tracking, model management and monitoring, integrated CI/CD, and machine learning pipelines. Models then can be deployed and managed in the cloud, on-premises and the edge. </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Azure Databricks is an Apache Spark-based big-data service with Azure Machine Learning integration. It also has interactive notebooks that enable collaboration between data scientists and data engineers. Azure Databricks enables data scientists coming from a big data and Spark based background to prep and clean data and develop machine learning models using the language of their choice.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Azure Databricks &amp; Azure Machine Learning work together nicely together and these two services enable data scientists of all types build and train machine learning models faster. </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4/22/2019 10:33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3444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Machine Learning Services empowers you to bring AI to everyone with an end-to-end, scalable, trusted platform.</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Boost your data science productivity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Python pip-installable extensions for Azure Machine Learning that enable data scientists to build and deploy machine learning and deep learning models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Now available for Computer Vision, Text Analytics and Time-Series Forecasting.</a:t>
            </a:r>
          </a:p>
          <a:p>
            <a:endParaRPr lang="en-US" dirty="0"/>
          </a:p>
          <a:p>
            <a:r>
              <a:rPr lang="en-US" sz="1200" b="1" i="0" kern="1200" dirty="0">
                <a:solidFill>
                  <a:schemeClr val="tx1"/>
                </a:solidFill>
                <a:effectLst/>
                <a:latin typeface="+mn-lt"/>
                <a:ea typeface="+mn-ea"/>
                <a:cs typeface="+mn-cs"/>
              </a:rPr>
              <a:t>Increase your rate of experimentation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Rapidly prototype on your desktop, then easily scale up on virtual machines or scale out using Spark clusters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Proactively manage model performance, identify the best model, and promote it using data-driven insights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Collaborate and share solutions using popular Git repositories.</a:t>
            </a:r>
          </a:p>
          <a:p>
            <a:endParaRPr lang="en-US" dirty="0"/>
          </a:p>
          <a:p>
            <a:r>
              <a:rPr lang="en-US" sz="1200" b="1" i="0" kern="1200" dirty="0">
                <a:solidFill>
                  <a:schemeClr val="tx1"/>
                </a:solidFill>
                <a:effectLst/>
                <a:latin typeface="+mn-lt"/>
                <a:ea typeface="+mn-ea"/>
                <a:cs typeface="+mn-cs"/>
              </a:rPr>
              <a:t>Deploy and manage your models everywhere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Use Docker containers to deploy models into production faster in the cloud, on-premises, or at the edge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Promote your best performing models into production and retrain them when their performance degrades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Azure Machine Learning Services are built with your needs in mind, providing: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GPU-enabled virtual machines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Low-latency predictions at scale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Integration with popular Python IDEs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Role-based access controls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Model versioning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Automated model retraining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(Optional: other services)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Azure Machine Learning Workbench integrates with ONNX models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 with your ONNX models from Visual Studio Code Tools for AI.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Build deep learning models and call services straight from your favorite IDE easier with Azure Machine Learning services built right in.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Create a seamless developer experience across desktop, cloud, or at the edge.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AI Toolkit for Azure IoT Edge</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MMLSpark</a:t>
            </a:r>
            <a:r>
              <a:rPr lang="en-US" sz="1200" b="0" i="0" kern="1200" dirty="0">
                <a:solidFill>
                  <a:schemeClr val="tx1"/>
                </a:solidFill>
                <a:effectLst/>
                <a:latin typeface="+mn-lt"/>
                <a:ea typeface="+mn-ea"/>
                <a:cs typeface="+mn-cs"/>
              </a:rPr>
              <a:t> is an open-source Spark package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enables you to quickly create powerful, highly-scalable predictive and analytical models for large image and text datasets by using deep learning and data science tools for Apache Spark.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Machine Learning Services seamlessly integrates with the rest of the Azure portfolio.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Azure Machine Learning Services allows you to deploy models to many different production environments.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31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Augment your existing data systems by training and evaluating ML models in Azure Databricks.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Azure Databricks, you can:</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Build with confidence, </a:t>
            </a:r>
            <a:r>
              <a:rPr lang="en-US" sz="1200" kern="1200" dirty="0">
                <a:solidFill>
                  <a:schemeClr val="tx1"/>
                </a:solidFill>
                <a:effectLst/>
                <a:latin typeface="+mn-lt"/>
                <a:ea typeface="+mn-ea"/>
                <a:cs typeface="+mn-cs"/>
              </a:rPr>
              <a:t>backed by unmatched support, compliance and SLAs.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0"/>
            <a:r>
              <a:rPr lang="en-US" sz="1200" b="1" kern="1200" dirty="0">
                <a:solidFill>
                  <a:schemeClr val="tx1"/>
                </a:solidFill>
                <a:effectLst/>
                <a:latin typeface="+mn-lt"/>
                <a:ea typeface="+mn-ea"/>
                <a:cs typeface="+mn-cs"/>
              </a:rPr>
              <a:t>Scale without limits</a:t>
            </a:r>
            <a:endParaRPr lang="en-U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endParaRPr lang="en-US" dirty="0"/>
          </a:p>
          <a:p>
            <a:r>
              <a:rPr lang="en-US" b="1" dirty="0"/>
              <a:t>&lt;Transition&gt;: Azure Databricks becomes even more powerful when combined with Azure Machine Learning Services for model experimentation, management, and deployment.</a:t>
            </a:r>
          </a:p>
          <a:p>
            <a:endParaRPr lang="en-US" b="1" dirty="0"/>
          </a:p>
          <a:p>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78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Azure Databricks is a fast, easy, and collaborative Apache Spark-based analytics platform optimized for Azure. Designed in collaboration with the founders of Apache Spark, Azure Databricks combines the best of Spark and Azure to help customers accelerate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With Azure Databricks, you can:</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a:t>
            </a:r>
            <a:endParaRPr lang="en-US" dirty="0">
              <a:effectLst/>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Innovate faster,</a:t>
            </a:r>
            <a:r>
              <a:rPr lang="en-US" sz="1200" kern="1200" dirty="0">
                <a:solidFill>
                  <a:schemeClr val="tx1"/>
                </a:solidFill>
                <a:latin typeface="+mn-lt"/>
                <a:ea typeface="+mn-ea"/>
                <a:cs typeface="+mn-cs"/>
              </a:rPr>
              <a:t> thanks to native integration with services like PBI, Azure SQL DW, Cosmos DB and Blob Storage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Protect your data </a:t>
            </a:r>
            <a:r>
              <a:rPr lang="en-US" sz="1200" b="0" kern="1200" dirty="0">
                <a:solidFill>
                  <a:schemeClr val="tx1"/>
                </a:solidFill>
                <a:latin typeface="+mn-lt"/>
                <a:ea typeface="+mn-ea"/>
                <a:cs typeface="+mn-cs"/>
              </a:rPr>
              <a:t>with enterprise-grade Azure security.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Azure Machine Learning services enables you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latin typeface="+mn-lt"/>
                <a:ea typeface="+mn-ea"/>
                <a:cs typeface="+mn-cs"/>
              </a:rPr>
              <a:t>Bring the power of AI to the IoT edge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latin typeface="+mn-lt"/>
                <a:ea typeface="+mn-ea"/>
                <a:cs typeface="+mn-cs"/>
              </a:rPr>
              <a:t>Increase your rate of experimentation </a:t>
            </a:r>
            <a:r>
              <a:rPr lang="en-US" sz="1200" b="0" kern="1200" dirty="0">
                <a:solidFill>
                  <a:schemeClr val="tx1"/>
                </a:solidFill>
                <a:latin typeface="+mn-lt"/>
                <a:ea typeface="+mn-ea"/>
                <a:cs typeface="+mn-cs"/>
              </a:rPr>
              <a:t>by rapidly prototyping on your desktop, then easily scaling up on VMs or scaling out on Spark clusters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latin typeface="+mn-lt"/>
                <a:ea typeface="+mn-ea"/>
                <a:cs typeface="+mn-cs"/>
              </a:rPr>
              <a:t>Deploy models into production faster</a:t>
            </a:r>
            <a:r>
              <a:rPr lang="en-US" sz="1200" b="0" kern="1200" dirty="0">
                <a:solidFill>
                  <a:schemeClr val="tx1"/>
                </a:solidFill>
                <a:latin typeface="+mn-lt"/>
                <a:ea typeface="+mn-ea"/>
                <a:cs typeface="+mn-cs"/>
              </a:rPr>
              <a:t> in the cloud, on-premises, or at the edge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latin typeface="+mn-lt"/>
                <a:ea typeface="+mn-ea"/>
                <a:cs typeface="+mn-cs"/>
              </a:rPr>
              <a:t>Promote your best performing models</a:t>
            </a:r>
            <a:r>
              <a:rPr lang="en-US" sz="1200" b="0" kern="1200" dirty="0">
                <a:solidFill>
                  <a:schemeClr val="tx1"/>
                </a:solidFill>
                <a:latin typeface="+mn-lt"/>
                <a:ea typeface="+mn-ea"/>
                <a:cs typeface="+mn-cs"/>
              </a:rPr>
              <a:t> into production and retrain them when their performance degrades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latin typeface="+mn-lt"/>
                <a:ea typeface="+mn-ea"/>
                <a:cs typeface="+mn-cs"/>
              </a:rPr>
              <a:t>These Azure services also empower you to leverage your favorite deep learning frameworks for AI development, including: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TensorFlow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The Microsoft Cognitive Toolkit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PyTorch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err="1">
                <a:solidFill>
                  <a:schemeClr val="tx1"/>
                </a:solidFill>
                <a:latin typeface="+mn-lt"/>
                <a:ea typeface="+mn-ea"/>
                <a:cs typeface="+mn-cs"/>
              </a:rPr>
              <a:t>Scikit</a:t>
            </a:r>
            <a:r>
              <a:rPr lang="en-US" sz="1200" b="0" kern="1200" dirty="0">
                <a:solidFill>
                  <a:schemeClr val="tx1"/>
                </a:solidFill>
                <a:latin typeface="+mn-lt"/>
                <a:ea typeface="+mn-ea"/>
                <a:cs typeface="+mn-cs"/>
              </a:rPr>
              <a:t>-Learn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ONNX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Caffe2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MXNet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Chainer</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&lt;Transition&gt;: Let’s dive into each of these services in a little more detail, starting with Azure Databricks.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589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Continuing through the layers, beneath all of this is the powerful infrastructure that supports these services. This is an area where we’ve made significant investments,  Of course, we offer CPUs, and there are many sizes and offerings to choose from. We also offer a full suite of GPUs to choose from, ranging from NVIDIA’s latest and greatest Volta V100 cards, down to the earlier and smaller models, giving you the ability to choose the price performance point that will work best for your scenario.</a:t>
            </a:r>
          </a:p>
          <a:p>
            <a:r>
              <a:rPr lang="en-US" sz="1200" kern="1200">
                <a:solidFill>
                  <a:schemeClr val="tx1"/>
                </a:solidFill>
                <a:effectLst/>
                <a:latin typeface="+mn-lt"/>
                <a:ea typeface="+mn-ea"/>
                <a:cs typeface="+mn-cs"/>
              </a:rPr>
              <a:t>Finally, we have FPGAs, and we’re currently the only company offering FPGAs for inferencing - where you don’t have to translate your model into Verilog. We take your model deploy it seamlessly to the FPGAs and inference on that. It runs incredibly fast and you’ll find it’s competitive with other offerings on the market.</a:t>
            </a:r>
          </a:p>
          <a:p>
            <a:pPr lvl="0"/>
            <a:endParaRPr lang="en-US" sz="1200" kern="1200">
              <a:solidFill>
                <a:schemeClr val="tx1"/>
              </a:solidFill>
              <a:effectLst/>
              <a:latin typeface="+mn-lt"/>
              <a:ea typeface="+mn-ea"/>
              <a:cs typeface="+mn-cs"/>
            </a:endParaRPr>
          </a:p>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4/22/2019 10:33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17116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Let’s move to the last part of our Machine Learning portfolio. We are the only company that offers the ability to deploy and manage models, whether in the cloud, on-premises, or even the Edge. This is extremely valuable in disconnected scenarios, where predictions have to be made on the Edge, without connectivity to the cloud. With IoT deployments becoming more widespread, we are well positioned to help our customers innovate with AI wherever they want. </a:t>
            </a:r>
          </a:p>
          <a:p>
            <a:pPr lvl="0"/>
            <a:endParaRPr lang="en-US" sz="1200" kern="1200">
              <a:solidFill>
                <a:schemeClr val="tx1"/>
              </a:solidFill>
              <a:effectLst/>
              <a:latin typeface="+mn-lt"/>
              <a:ea typeface="+mn-ea"/>
              <a:cs typeface="+mn-cs"/>
            </a:endParaRPr>
          </a:p>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4/22/2019 10:33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28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realize that companies are at different stages of building data science teams.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From a sales perspective, we would like you to focus on companies that are building end to end big data and machine learning solutions as this where you will drive maximum amount of Azure consumption.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For these customers, we recommend starting with Azure Databricks and enhancing the ML experience with Azure Machine Learning. </a:t>
            </a:r>
          </a:p>
          <a:p>
            <a:pPr marL="0" indent="0">
              <a:buFont typeface="Arial" panose="020B0604020202020204" pitchFamily="34" charset="0"/>
              <a:buNone/>
            </a:pP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Now we also realize that a good number of projects that are not done on big data or by big integrated teams.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For these customers, we have a set of Machine Learning VMs that are pre-provisioned with popular open source tools and packages. These are essentially desktops in the cloud that enable data scientists to quickly get up and running for their projects. </a:t>
            </a:r>
          </a:p>
          <a:p>
            <a:r>
              <a:rPr lang="en-US" sz="1200" i="1" kern="1200" dirty="0">
                <a:solidFill>
                  <a:schemeClr val="tx1"/>
                </a:solidFill>
                <a:effectLst/>
                <a:latin typeface="+mn-lt"/>
                <a:ea typeface="+mn-ea"/>
                <a:cs typeface="+mn-cs"/>
              </a:rPr>
              <a:t>Let’s look at how we use Azure Databricks and Azure ML together.</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4/22/2019 10:33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36530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For machine learning and deep learning, you need powerful hardware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have the most comprehensive AI infrastructure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From general purpose CPUs to specialized HW (FPGAs)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FPGA offer lowest cost inferencing. Lower than Google’s TPUs. You are also not locked into one framework.</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also have the most comprehensive set of GPU options so customers can choose the right one for their project. (best price/performance)</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Let me move to the last part of our ML portfolio. </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4/22/2019 10:33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90810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So, you should be excited with our Machine Learning portfolio.</a:t>
            </a:r>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4/22/2019 10:33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287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On Azure, we have a simple goal when it comes to machine learning. We want to help you quickly and easily develop machine learning solutions.</a:t>
            </a:r>
          </a:p>
          <a:p>
            <a:r>
              <a:rPr lang="en-US" sz="1200" kern="1200">
                <a:solidFill>
                  <a:schemeClr val="tx1"/>
                </a:solidFill>
                <a:effectLst/>
                <a:latin typeface="+mn-lt"/>
                <a:ea typeface="+mn-ea"/>
                <a:cs typeface="+mn-cs"/>
              </a:rPr>
              <a:t>To achieve this, we have developed a very comprehensive set of offerings.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There are 5 parts of our Machine Learning portfolio:</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First, we have sophisticated pre-trained models built by Microsoft Research for products like Bing, Xbox and Office. We offer these same models for you to use in your apps. They can even be fine tuned with your data. </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Second, we support the development tools such as PyCharm, </a:t>
            </a:r>
            <a:r>
              <a:rPr lang="en-US" sz="1200" b="0" i="0" u="none" strike="noStrike" kern="1200" err="1">
                <a:solidFill>
                  <a:schemeClr val="tx1"/>
                </a:solidFill>
                <a:effectLst/>
                <a:latin typeface="+mn-lt"/>
                <a:ea typeface="+mn-ea"/>
                <a:cs typeface="+mn-cs"/>
              </a:rPr>
              <a:t>Jupyter</a:t>
            </a:r>
            <a:r>
              <a:rPr lang="en-US" sz="1200" b="0" i="0" u="none" strike="noStrike" kern="1200">
                <a:solidFill>
                  <a:schemeClr val="tx1"/>
                </a:solidFill>
                <a:effectLst/>
                <a:latin typeface="+mn-lt"/>
                <a:ea typeface="+mn-ea"/>
                <a:cs typeface="+mn-cs"/>
              </a:rPr>
              <a:t> notebooks, Visual Studio Code and others that are commonly used by data scientists. </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Similarly, we support all of the major machine learning frameworks. Our commitment to the open source ONNX project ensures that you’re not locked into any one framework.</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We have built highly productive services that these frameworks can run on. All the things that a data scientist needs to do, we deliver through Azure Machine Learning and Azure Databricks.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To accelerate deep learning, we have also innovated on the hardware layer.</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And finally we provide flexible deployment options that span cloud, on-premises and the edge.</a:t>
            </a:r>
          </a:p>
          <a:p>
            <a:pPr marL="171450" indent="-171450">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a:solidFill>
                  <a:schemeClr val="tx1"/>
                </a:solidFill>
                <a:effectLst/>
                <a:latin typeface="+mn-lt"/>
                <a:ea typeface="+mn-ea"/>
                <a:cs typeface="+mn-cs"/>
              </a:rPr>
              <a:t>Let’s look at these components in more detail starting with frameworks. </a:t>
            </a:r>
          </a:p>
          <a:p>
            <a:pPr marL="171450" indent="-171450">
              <a:buFont typeface="Arial" panose="020B0604020202020204" pitchFamily="34" charset="0"/>
              <a:buChar char="•"/>
            </a:pPr>
            <a:endParaRPr lang="en-US" sz="1200" b="0" i="0" u="none" strike="noStrike"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4/22/2019 10:33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054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562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7E6185D-91CB-4E7C-9292-74D56AD3ECD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74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advanced analytics solutions in your organization is a four-step process.</a:t>
            </a:r>
          </a:p>
          <a:p>
            <a:endParaRPr lang="en-US" dirty="0"/>
          </a:p>
          <a:p>
            <a:r>
              <a:rPr lang="en-US" dirty="0"/>
              <a:t>First, you need to ingest data from a variety of data sources, including batch and streaming data.</a:t>
            </a:r>
          </a:p>
          <a:p>
            <a:pPr marL="171450" indent="-171450">
              <a:buFont typeface="Arial" panose="020B0604020202020204" pitchFamily="34" charset="0"/>
              <a:buChar char="•"/>
            </a:pPr>
            <a:r>
              <a:rPr lang="en-US" dirty="0"/>
              <a:t>Azure HDInsight allows you to ingest data at scale in real-time</a:t>
            </a:r>
          </a:p>
          <a:p>
            <a:pPr marL="171450" indent="-171450">
              <a:buFont typeface="Arial" panose="020B0604020202020204" pitchFamily="34" charset="0"/>
              <a:buChar char="•"/>
            </a:pPr>
            <a:r>
              <a:rPr lang="en-US" dirty="0"/>
              <a:t>Azure Data Factory enables you to ingest structured and unstructured batch data at scale, in addition to orchestrating your data preparation processes</a:t>
            </a:r>
          </a:p>
          <a:p>
            <a:pPr marL="0" indent="0">
              <a:buFont typeface="Arial" panose="020B0604020202020204" pitchFamily="34" charset="0"/>
              <a:buNone/>
            </a:pPr>
            <a:endParaRPr lang="en-US" dirty="0"/>
          </a:p>
          <a:p>
            <a:r>
              <a:rPr lang="en-US" dirty="0"/>
              <a:t>Then, you need to take in and store disparate data that’s being ingested regardless of data volumes, variety, and velocity.</a:t>
            </a:r>
          </a:p>
          <a:p>
            <a:pPr marL="171450" indent="-171450">
              <a:buFont typeface="Arial" panose="020B0604020202020204" pitchFamily="34" charset="0"/>
              <a:buChar char="•"/>
            </a:pPr>
            <a:r>
              <a:rPr lang="en-US" dirty="0"/>
              <a:t>With Azure Blob Storage, you can build data integration pipelines that span on-premises and cloud</a:t>
            </a:r>
          </a:p>
          <a:p>
            <a:endParaRPr lang="en-US" dirty="0"/>
          </a:p>
          <a:p>
            <a:r>
              <a:rPr lang="en-US" dirty="0"/>
              <a:t>Next, you need to cleanse, prepare, and train your data.</a:t>
            </a:r>
          </a:p>
          <a:p>
            <a:pPr marL="171450" indent="-171450">
              <a:buFont typeface="Arial" panose="020B0604020202020204" pitchFamily="34" charset="0"/>
              <a:buChar char="•"/>
            </a:pPr>
            <a:r>
              <a:rPr lang="en-US" dirty="0"/>
              <a:t>Azure Databricks enables data scientists and data engineers to collaboratively build and test ML and AI models in the fastest Spark environment</a:t>
            </a:r>
          </a:p>
          <a:p>
            <a:endParaRPr lang="en-US" dirty="0"/>
          </a:p>
          <a:p>
            <a:r>
              <a:rPr lang="en-US" dirty="0"/>
              <a:t>Finally, you need to model and serve this prepared data to your applications, bots, and agents.</a:t>
            </a:r>
          </a:p>
          <a:p>
            <a:pPr marL="171450" indent="-171450">
              <a:buFont typeface="Arial" panose="020B0604020202020204" pitchFamily="34" charset="0"/>
              <a:buChar char="•"/>
            </a:pPr>
            <a:r>
              <a:rPr lang="en-US" dirty="0"/>
              <a:t>Azure Cosmos DB offers low-latency for massively scalable applications</a:t>
            </a:r>
          </a:p>
          <a:p>
            <a:pPr marL="171450" indent="-171450">
              <a:buFont typeface="Arial" panose="020B0604020202020204" pitchFamily="34" charset="0"/>
              <a:buChar char="•"/>
            </a:pPr>
            <a:r>
              <a:rPr lang="en-US" dirty="0"/>
              <a:t>With Azure SQL Data Warehouse, you can easily integrate with leading BI solutions, such as Power BI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&lt;Transition&gt;: Today, we want to focus on preparing and training advanced analytics models.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61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order to prep and train advanced analytics models, you first need to collect and prep your data.</a:t>
            </a:r>
          </a:p>
          <a:p>
            <a:r>
              <a:rPr lang="en-US" b="0" dirty="0"/>
              <a:t>Then, you train and evaluate your ML and AI models.</a:t>
            </a:r>
          </a:p>
          <a:p>
            <a:r>
              <a:rPr lang="en-US" b="0" dirty="0"/>
              <a:t>Finally, you need to operationalize, manage, and deploy models into production.</a:t>
            </a:r>
          </a:p>
          <a:p>
            <a:endParaRPr lang="en-US" b="1" dirty="0"/>
          </a:p>
          <a:p>
            <a:r>
              <a:rPr lang="en-US" b="1" dirty="0"/>
              <a:t>&lt;Transition&gt;: Cutting across all of the steps is Azure Databricks. Before we dive deeper into the process, let’s take a moment to introduce you to Azure Databricks. </a:t>
            </a:r>
          </a:p>
          <a:p>
            <a:endParaRPr lang="en-US" b="1" dirty="0"/>
          </a:p>
          <a:p>
            <a:r>
              <a:rPr lang="en-US" b="0" dirty="0"/>
              <a:t>Additional services in each section:</a:t>
            </a:r>
          </a:p>
          <a:p>
            <a:pPr marL="171450" indent="-171450">
              <a:buFont typeface="Arial" panose="020B0604020202020204" pitchFamily="34" charset="0"/>
              <a:buChar char="•"/>
            </a:pPr>
            <a:r>
              <a:rPr lang="en-US" b="0" dirty="0"/>
              <a:t>Collect and prep: Azure Blob Storage</a:t>
            </a:r>
          </a:p>
          <a:p>
            <a:pPr marL="171450" indent="-171450">
              <a:buFont typeface="Arial" panose="020B0604020202020204" pitchFamily="34" charset="0"/>
              <a:buChar char="•"/>
            </a:pPr>
            <a:r>
              <a:rPr lang="en-US" b="0" dirty="0"/>
              <a:t>Train and evaluate model: TensorFlow, MS Cognitive Toolkit, Azure ML Services</a:t>
            </a:r>
          </a:p>
          <a:p>
            <a:pPr marL="171450" indent="-171450">
              <a:buFont typeface="Arial" panose="020B0604020202020204" pitchFamily="34" charset="0"/>
              <a:buChar char="•"/>
            </a:pPr>
            <a:r>
              <a:rPr lang="en-US" b="0" dirty="0"/>
              <a:t>Operationalize and manage: Azure Cosmos DB, Azure SQL Data Warehouse</a:t>
            </a:r>
          </a:p>
          <a:p>
            <a:pPr marL="171450" indent="-171450">
              <a:buFont typeface="Arial" panose="020B0604020202020204" pitchFamily="34" charset="0"/>
              <a:buChar char="•"/>
            </a:pP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948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0" kern="0" dirty="0">
                <a:solidFill>
                  <a:schemeClr val="accent3">
                    <a:lumMod val="75000"/>
                  </a:schemeClr>
                </a:solidFill>
                <a:cs typeface="Segoe UI Semibold" panose="020B0702040204020203" pitchFamily="34" charset="0"/>
              </a:rPr>
              <a:t>In order to collect and prepare your data at scale, you need to build a data pipeline to ingest, store, and transform your data.</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0" kern="0" dirty="0">
                <a:solidFill>
                  <a:schemeClr val="accent3">
                    <a:lumMod val="75000"/>
                  </a:schemeClr>
                </a:solidFill>
                <a:cs typeface="Segoe UI Semibold" panose="020B0702040204020203" pitchFamily="34" charset="0"/>
              </a:rPr>
              <a:t>Azure Data Factory enables you to connect to data from any source:</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Seamlessly integrate with all your data sources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Create hybrid pipelines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Ingest and orchestrate with a serverless, code-free environment</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0" kern="0" dirty="0">
                <a:solidFill>
                  <a:schemeClr val="accent3">
                    <a:lumMod val="75000"/>
                  </a:schemeClr>
                </a:solidFill>
                <a:cs typeface="Segoe UI Semibold" panose="020B0702040204020203" pitchFamily="34" charset="0"/>
              </a:rPr>
              <a:t>With Azure Blob Storage, you can store and process data without limits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Process any data, of any size, and at any speed with enterprise-grade security</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Scale up or scale out to serve your analytics needs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Scale compute and storage independently, helping you manage TCO</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0" kern="0" dirty="0">
                <a:solidFill>
                  <a:schemeClr val="accent3">
                    <a:lumMod val="75000"/>
                  </a:schemeClr>
                </a:solidFill>
                <a:cs typeface="Segoe UI Semibold" panose="020B0702040204020203" pitchFamily="34" charset="0"/>
              </a:rPr>
              <a:t>Azure Databricks helps you leverage best-in-class analytics capabilities: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Choose from the best of open source and proprietary technologies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Use machine learning on batch streams to create unified data pipelines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Collaborate within teams to accelerate time-to-insight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1" kern="0" dirty="0">
                <a:solidFill>
                  <a:schemeClr val="accent3">
                    <a:lumMod val="75000"/>
                  </a:schemeClr>
                </a:solidFill>
                <a:cs typeface="Segoe UI Semibold" panose="020B0702040204020203" pitchFamily="34" charset="0"/>
              </a:rPr>
              <a:t>&lt;Transition&gt;: Once you have prepared your data, you can train and evaluate machine learning models on your data.</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0" kern="0" dirty="0">
                <a:solidFill>
                  <a:schemeClr val="accent3">
                    <a:lumMod val="75000"/>
                  </a:schemeClr>
                </a:solidFill>
                <a:cs typeface="Segoe UI Semibold" panose="020B0702040204020203" pitchFamily="34" charset="0"/>
              </a:rPr>
              <a:t>Customer testimonial link: https://customers.microsoft.com/en-us/story/integral-analytics-switches-to-azure-for-high-performance-and-cost-effective-data-warehousing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184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dirty="0">
                <a:solidFill>
                  <a:schemeClr val="accent3">
                    <a:lumMod val="75000"/>
                  </a:schemeClr>
                </a:solidFill>
                <a:cs typeface="Segoe UI Semibold" panose="020B0702040204020203" pitchFamily="34" charset="0"/>
              </a:rPr>
              <a:t>Training and evaluating machine learning models requires you to build models quickly, scale dynamically, and manage models proactively.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dirty="0">
                <a:solidFill>
                  <a:schemeClr val="accent3">
                    <a:lumMod val="75000"/>
                  </a:schemeClr>
                </a:solidFill>
                <a:cs typeface="Segoe UI Semibold" panose="020B0702040204020203" pitchFamily="34" charset="0"/>
              </a:rPr>
              <a:t>Azure Databricks simplifies model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Easily collaborate in interactive workspaces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Leverage a library of battle-tested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Automate job execution and model version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0" dirty="0">
                <a:solidFill>
                  <a:schemeClr val="accent3">
                    <a:lumMod val="75000"/>
                  </a:schemeClr>
                </a:solidFill>
                <a:cs typeface="Segoe UI Semibold" panose="020B0702040204020203" pitchFamily="34" charset="0"/>
              </a:rPr>
              <a:t>Databricks also helps you scale compute resources to meet your advanced analytics needs: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Easily scale up on VMs or scale out on clusters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Autoscale on serverless infrastructure, paying only for what you use in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Leverage commodity hardware to reduce TCO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0" dirty="0">
                <a:solidFill>
                  <a:schemeClr val="accent3">
                    <a:lumMod val="75000"/>
                  </a:schemeClr>
                </a:solidFill>
                <a:cs typeface="Segoe UI Semibold" panose="020B0702040204020203" pitchFamily="34" charset="0"/>
              </a:rPr>
              <a:t>Azure Machine Learning Services enables you to quickly determine the right model for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Determine which algorithm is best for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Tune hyperparameters to optimize your ML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Rapidly prototype in agile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accent3">
                    <a:lumMod val="75000"/>
                  </a:schemeClr>
                </a:solidFill>
                <a:cs typeface="Segoe UI Semibold" panose="020B0702040204020203" pitchFamily="34" charset="0"/>
              </a:rPr>
              <a:t>&lt;Transition&gt;: Once models have been trained and evaluated, you need to operationalize and manage your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dirty="0">
                <a:solidFill>
                  <a:schemeClr val="accent3">
                    <a:lumMod val="75000"/>
                  </a:schemeClr>
                </a:solidFill>
                <a:cs typeface="Segoe UI Semibold" panose="020B0702040204020203" pitchFamily="34" charset="0"/>
              </a:rPr>
              <a:t>Customer testimonial link: https://customers.microsoft.com/en-us/story/mercedes-benz-caminhoes-azure-sql-powerbi-cortana-dynamics-consulting-brazil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dirty="0">
              <a:solidFill>
                <a:schemeClr val="accent3">
                  <a:lumMod val="75000"/>
                </a:schemeClr>
              </a:solidFill>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042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effective model operationalization, you need to deploy and manage models in many different production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Whether you need to deploy your models to containers, apps, dashboards, or IoT devices, Microsoft has you covered.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helps you bring models to life quickly: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Take models from inception to production in minutes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Iterate quickly on a serverless infrastructure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Easily change environments for agile experimentation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Azure Machine Learning Services enables you to proactively manage model performance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Identify and promote your best performing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Capture model telemetry for actionable insights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Retrain models and update deployments with programmable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Deploy models closer to your data using Azure Container Instances and Azure Kubernetes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Scale out to container-based environments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Deploy models to the destination of your choice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Infuse intelligence into the IoT 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accent3">
                    <a:lumMod val="75000"/>
                  </a:schemeClr>
                </a:solidFill>
                <a:cs typeface="Segoe UI Semibold" panose="020B0702040204020203" pitchFamily="34" charset="0"/>
              </a:rPr>
              <a:t>&lt;Transition&gt;: We’ve covered how to collect and prepare data, train and evaluate machine learning models, and operationalize and deploy these models to production. But we all know that the data transformation process doesn’t end here—let’s take a look at what’s on the horizon for companies that have already implemented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a:t>
            </a:r>
            <a:r>
              <a:rPr lang="en-US" sz="1200" b="0" kern="0" dirty="0">
                <a:solidFill>
                  <a:schemeClr val="accent3">
                    <a:lumMod val="75000"/>
                  </a:schemeClr>
                </a:solidFill>
                <a:cs typeface="Segoe UI Semibold" panose="020B0702040204020203" pitchFamily="34" charset="0"/>
              </a:rPr>
              <a:t>mer testimonial link: https://customers.microsoft.com/en-us/story/alaskadotpf-government-azure-iot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519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Companies who have been successful with machine learning are now looking to expand their work further into deep learning. I want to give you a sense for what the future looks like for organizations implementing advanced analytics.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2018, deep neural networks will be a standard tool for 80% of data scientists’ tool boxes.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By 2019, natural-language generation will be a standard feature of 90% of modern BI and analytics platforms.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By 2020, 20% of companies will dedicate workers to monitor and guide neural networks.</a:t>
            </a:r>
          </a:p>
          <a:p>
            <a:r>
              <a:rPr lang="en-US" sz="1200" kern="1200" dirty="0">
                <a:solidFill>
                  <a:schemeClr val="tx1"/>
                </a:solidFill>
                <a:effectLst/>
                <a:latin typeface="Segoe UI Light" pitchFamily="34" charset="0"/>
                <a:ea typeface="+mn-ea"/>
                <a:cs typeface="+mn-cs"/>
              </a:rPr>
              <a:t>Also by 2020, more than 40% of data science tasks will be automated, resulting in increased productivity and broader usage by citizen data scientists.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By 2021, 30% of net new revenue growth from industry-specific solutions will include AI.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By 2022, 1 in 5 workers engaged in mostly non-routine tasks will rely on AI to do their jobs.</a:t>
            </a:r>
          </a:p>
          <a:p>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&lt;Transition&gt;: The next generation of advanced analytics success will be powered by deep learning.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263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dirty="0">
                <a:solidFill>
                  <a:schemeClr val="accent3">
                    <a:lumMod val="75000"/>
                  </a:schemeClr>
                </a:solidFill>
                <a:cs typeface="Segoe UI Semibold" panose="020B0702040204020203" pitchFamily="34" charset="0"/>
              </a:rPr>
              <a:t>Just like with machine learning models, training and evaluating Custom AI models requires quick development, dynamic scaling, and effective model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dirty="0">
                <a:solidFill>
                  <a:schemeClr val="accent3">
                    <a:lumMod val="75000"/>
                  </a:schemeClr>
                </a:solidFill>
                <a:cs typeface="Segoe UI Semibold" panose="020B0702040204020203" pitchFamily="34" charset="0"/>
              </a:rPr>
              <a:t>Azure Databricks streamlines your AI development efforts: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Build models using popular deep learning toolkits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Develop in the languages and tools of your choice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0" dirty="0">
                <a:solidFill>
                  <a:schemeClr val="accent3">
                    <a:lumMod val="75000"/>
                  </a:schemeClr>
                </a:solidFill>
                <a:cs typeface="Segoe UI Semibold" panose="020B0702040204020203" pitchFamily="34" charset="0"/>
              </a:rPr>
              <a:t>Databricks also helps you scale compute resources in any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Choose VM types based on your modeling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Process images and videos using GPU-based and FPGA-based VMs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0" dirty="0">
                <a:solidFill>
                  <a:schemeClr val="accent3">
                    <a:lumMod val="75000"/>
                  </a:schemeClr>
                </a:solidFill>
                <a:cs typeface="Segoe UI Semibold" panose="020B0702040204020203" pitchFamily="34" charset="0"/>
              </a:rPr>
              <a:t>Azure Machine Learning Services facilitates effective model management and evaluation: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Save time by running experiments in parallel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dirty="0">
                <a:solidFill>
                  <a:schemeClr val="accent3">
                    <a:lumMod val="75000"/>
                  </a:schemeClr>
                </a:solidFill>
                <a:cs typeface="Segoe UI Semibold" panose="020B0702040204020203" pitchFamily="34" charset="0"/>
              </a:rPr>
              <a:t>Provision and manage resources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dirty="0">
                <a:solidFill>
                  <a:schemeClr val="accent3">
                    <a:lumMod val="75000"/>
                  </a:schemeClr>
                </a:solidFill>
                <a:cs typeface="Segoe UI Semibold" panose="020B0702040204020203" pitchFamily="34" charset="0"/>
              </a:rPr>
              <a:t>Customer testimonial link: https://customers.microsoft.com/en-us/story/mercedes-benz-caminhoes-azure-sql-powerbi-cortana-dynamics-consulting-brazil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dirty="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accent3">
                    <a:lumMod val="75000"/>
                  </a:schemeClr>
                </a:solidFill>
                <a:cs typeface="Segoe UI Semibold" panose="020B0702040204020203" pitchFamily="34" charset="0"/>
              </a:rPr>
              <a:t>&lt;Transition&gt;: Let’s take a closer look at the services and frameworks that make this possible.</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621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Then next layer in the stack is the services that these frameworks run on. We have two main services to help customers of all types do machine learning.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Azure Machine learning is a Python-based machine learning service. It’s can be accessed from any Python development environment. With automated machine learning capabilities, data scientists can build models faster. DevOps for machine learning enables data scientists and developers to </a:t>
            </a:r>
            <a:r>
              <a:rPr lang="en-US" sz="1200" b="0" i="0" u="none" strike="noStrike" kern="1200">
                <a:solidFill>
                  <a:schemeClr val="tx1"/>
                </a:solidFill>
                <a:effectLst/>
                <a:latin typeface="+mn-lt"/>
                <a:ea typeface="+mn-ea"/>
                <a:cs typeface="+mn-cs"/>
              </a:rPr>
              <a:t>enhance productivity with experiment tracking, model management and monitoring, integrated CI/CD, and machine learning pipelines. Models then can be deployed and managed in the cloud, on-premises and the edge. </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Azure Databricks is an Apache Spark-based big-data service with Azure Machine Learning integration. It also has interactive notebooks that enable collaboration between data scientists and data engineers. Azure Databricks enables data scientists coming from a big data and Spark based background to prep and clean data and develop machine learning models using the language of their choice.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Azure Databricks &amp; Azure Machine Learning work together nicely together and these two services enable data scientists of all types build and train machine learning models faster. </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4/22/2019 10:33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301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data scientist’s inner loop of work</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6654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67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data scientist’s inner loop of work</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4765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845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Building on this momentum, we are evolving our Machine Learning product portfolio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Let’s take a look at what you can expect in FY19 for Azure Databricks and Azure Machine learning</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7E6185D-91CB-4E7C-9292-74D56AD3ECD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229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7E6185D-91CB-4E7C-9292-74D56AD3ECD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892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4/22/2019 10:33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018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i="1"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4/22/2019 10:33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198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920B32-6D80-4A6C-84E7-947AB57699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687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approach to ML frameworks is simple.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give customers the flexibility to choose their deep learning framework, without getting locked one framework.</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To help with this we’ve created a community project, ONNX, in partnership with Facebook that allows customers to train in one framework and use another one for inference</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Now, let me move to the ML services on Azure</a:t>
            </a:r>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4/22/2019 10:33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007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 vision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920B32-6D80-4A6C-84E7-947AB57699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908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2.xml"/><Relationship Id="rId4" Type="http://schemas.openxmlformats.org/officeDocument/2006/relationships/image" Target="../media/image41.jpe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4.emf"/><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Master" Target="../slideMasters/slideMaster13.xml"/><Relationship Id="rId4" Type="http://schemas.openxmlformats.org/officeDocument/2006/relationships/image" Target="../media/image47.jpe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7.jpe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Master" Target="../slideMasters/slideMaster14.xml"/><Relationship Id="rId4" Type="http://schemas.openxmlformats.org/officeDocument/2006/relationships/image" Target="../media/image47.jpe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4632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22929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664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66152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935103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19300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522358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397550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1880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82133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18430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0" y="0"/>
            <a:ext cx="12190271" cy="6858000"/>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0873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546467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1353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673743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65163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896029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42021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39343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37965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0816508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54425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42337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08811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56474220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45267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29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16639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11655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57554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0" y="0"/>
            <a:ext cx="12190271" cy="6858000"/>
          </a:xfrm>
          <a:prstGeom prst="rect">
            <a:avLst/>
          </a:prstGeom>
        </p:spPr>
      </p:pic>
      <p:sp>
        <p:nvSpPr>
          <p:cNvPr id="4" name="Rectangle 3"/>
          <p:cNvSpPr/>
          <p:nvPr userDrawn="1"/>
        </p:nvSpPr>
        <p:spPr bwMode="auto">
          <a:xfrm>
            <a:off x="267621" y="1815225"/>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1815224"/>
            <a:ext cx="6276530" cy="1793104"/>
          </a:xfrm>
          <a:noFill/>
        </p:spPr>
        <p:txBody>
          <a:bodyPr lIns="146304" tIns="91440" rIns="146304" bIns="91440" anchor="t" anchorCtr="0"/>
          <a:lstStyle>
            <a:lvl1pPr>
              <a:defRPr sz="5293" spc="-98" baseline="0">
                <a:gradFill>
                  <a:gsLst>
                    <a:gs pos="76250">
                      <a:srgbClr val="FFFFFF"/>
                    </a:gs>
                    <a:gs pos="51000">
                      <a:srgbClr val="FFFFFF"/>
                    </a:gs>
                  </a:gsLst>
                  <a:lin ang="5400000" scaled="0"/>
                </a:gradFill>
              </a:defRPr>
            </a:lvl1pPr>
          </a:lstStyle>
          <a:p>
            <a:r>
              <a:rPr lang="en-US"/>
              <a:t>Click to edit Master title style</a:t>
            </a:r>
          </a:p>
        </p:txBody>
      </p:sp>
      <p:sp>
        <p:nvSpPr>
          <p:cNvPr id="3" name="Text Placeholder 2"/>
          <p:cNvSpPr>
            <a:spLocks noGrp="1"/>
          </p:cNvSpPr>
          <p:nvPr>
            <p:ph type="body" sz="quarter" idx="14" hasCustomPrompt="1"/>
          </p:nvPr>
        </p:nvSpPr>
        <p:spPr bwMode="auto">
          <a:xfrm>
            <a:off x="267620" y="3608309"/>
            <a:ext cx="6276530" cy="1789991"/>
          </a:xfrm>
        </p:spPr>
        <p:txBody>
          <a:bodyPr tIns="109728" bIns="109728">
            <a:noAutofit/>
          </a:bodyPr>
          <a:lstStyle>
            <a:lvl1pPr marL="0" indent="0">
              <a:spcBef>
                <a:spcPts val="0"/>
              </a:spcBef>
              <a:buNone/>
              <a:defRPr sz="3136">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6" y="6033657"/>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1742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01563666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77139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6_Title &amp; 2-color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0EACC1-8359-44E0-AFA5-C0A8DDEC26C3}"/>
              </a:ext>
            </a:extLst>
          </p:cNvPr>
          <p:cNvSpPr>
            <a:spLocks noGrp="1"/>
          </p:cNvSpPr>
          <p:nvPr>
            <p:ph type="body" sz="quarter" idx="11" hasCustomPrompt="1"/>
          </p:nvPr>
        </p:nvSpPr>
        <p:spPr>
          <a:xfrm>
            <a:off x="2" y="2"/>
            <a:ext cx="1548369" cy="6857999"/>
          </a:xfrm>
          <a:solidFill>
            <a:srgbClr val="00B050"/>
          </a:solidFill>
        </p:spPr>
        <p:txBody>
          <a:bodyPr vert="vert270" anchor="ctr" anchorCtr="1">
            <a:noAutofit/>
          </a:bodyPr>
          <a:lstStyle>
            <a:lvl1pPr marL="0" indent="0">
              <a:buNone/>
              <a:defRPr sz="7056">
                <a:solidFill>
                  <a:srgbClr val="92D050"/>
                </a:solidFill>
              </a:defRPr>
            </a:lvl1pPr>
            <a:lvl2pPr marL="448107" indent="0">
              <a:buNone/>
              <a:defRPr/>
            </a:lvl2pPr>
            <a:lvl3pPr marL="896214" indent="0">
              <a:buNone/>
              <a:defRPr/>
            </a:lvl3pPr>
            <a:lvl4pPr marL="1344321" indent="0">
              <a:buNone/>
              <a:defRPr/>
            </a:lvl4pPr>
            <a:lvl5pPr marL="1792429" indent="0">
              <a:buNone/>
              <a:defRPr/>
            </a:lvl5pPr>
          </a:lstStyle>
          <a:p>
            <a:pPr lvl="0"/>
            <a:r>
              <a:rPr lang="en-US"/>
              <a:t>Topic</a:t>
            </a:r>
          </a:p>
        </p:txBody>
      </p:sp>
      <p:sp>
        <p:nvSpPr>
          <p:cNvPr id="7" name="Title Placeholder 1">
            <a:extLst>
              <a:ext uri="{FF2B5EF4-FFF2-40B4-BE49-F238E27FC236}">
                <a16:creationId xmlns:a16="http://schemas.microsoft.com/office/drawing/2014/main" id="{D54748E7-20B2-4411-8157-C7674028BD57}"/>
              </a:ext>
            </a:extLst>
          </p:cNvPr>
          <p:cNvSpPr>
            <a:spLocks noGrp="1"/>
          </p:cNvSpPr>
          <p:nvPr>
            <p:ph type="title"/>
          </p:nvPr>
        </p:nvSpPr>
        <p:spPr>
          <a:xfrm>
            <a:off x="1697772" y="286897"/>
            <a:ext cx="10308885" cy="896552"/>
          </a:xfrm>
          <a:prstGeom prst="rect">
            <a:avLst/>
          </a:prstGeom>
        </p:spPr>
        <p:txBody>
          <a:bodyPr vert="horz" lIns="146304" tIns="91440" rIns="146304" bIns="91440" rtlCol="0" anchor="t" anchorCtr="0">
            <a:normAutofit/>
          </a:bodyPr>
          <a:lstStyle>
            <a:lvl1pPr>
              <a:lnSpc>
                <a:spcPct val="100000"/>
              </a:lnSpc>
              <a:defRPr/>
            </a:lvl1pPr>
          </a:lstStyle>
          <a:p>
            <a:r>
              <a:rPr lang="en-US"/>
              <a:t>Click to edit Master title style</a:t>
            </a:r>
          </a:p>
        </p:txBody>
      </p:sp>
      <p:sp>
        <p:nvSpPr>
          <p:cNvPr id="11" name="Text Placeholder 2">
            <a:extLst>
              <a:ext uri="{FF2B5EF4-FFF2-40B4-BE49-F238E27FC236}">
                <a16:creationId xmlns:a16="http://schemas.microsoft.com/office/drawing/2014/main" id="{76B9F130-FF01-4F89-AA57-A3BED4A5BE13}"/>
              </a:ext>
            </a:extLst>
          </p:cNvPr>
          <p:cNvSpPr>
            <a:spLocks noGrp="1"/>
          </p:cNvSpPr>
          <p:nvPr>
            <p:ph idx="1" hasCustomPrompt="1"/>
          </p:nvPr>
        </p:nvSpPr>
        <p:spPr>
          <a:xfrm>
            <a:off x="1697772" y="1192414"/>
            <a:ext cx="10308885" cy="2331216"/>
          </a:xfrm>
          <a:prstGeom prst="rect">
            <a:avLst/>
          </a:prstGeom>
        </p:spPr>
        <p:txBody>
          <a:bodyPr vert="horz" lIns="91440" tIns="45720" rIns="91440" bIns="45720" rtlCol="0">
            <a:spAutoFit/>
          </a:bodyPr>
          <a:lstStyle>
            <a:lvl1pPr marL="448107" indent="-448107">
              <a:buFont typeface="Arial" panose="020B0604020202020204" pitchFamily="34" charset="0"/>
              <a:buChar char="•"/>
              <a:defRPr sz="2745"/>
            </a:lvl1pPr>
            <a:lvl2pPr marL="728174" indent="-280067">
              <a:buFont typeface="Arial" panose="020B0604020202020204" pitchFamily="34" charset="0"/>
              <a:buChar char="•"/>
              <a:defRPr sz="2745"/>
            </a:lvl2pPr>
            <a:lvl3pPr marL="1176281" indent="-280067">
              <a:buFont typeface="Arial" panose="020B0604020202020204" pitchFamily="34" charset="0"/>
              <a:buChar char="•"/>
              <a:defRPr sz="2745"/>
            </a:lvl3pPr>
            <a:lvl4pPr marL="1624388" indent="-280067">
              <a:buFont typeface="Arial" panose="020B0604020202020204" pitchFamily="34" charset="0"/>
              <a:buChar char="•"/>
              <a:defRPr sz="2745"/>
            </a:lvl4pPr>
            <a:lvl5pPr marL="2072495" indent="-280067">
              <a:buFont typeface="Arial" panose="020B0604020202020204" pitchFamily="34" charset="0"/>
              <a:buChar char="•"/>
              <a:defRPr sz="274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a:extLst>
              <a:ext uri="{FF2B5EF4-FFF2-40B4-BE49-F238E27FC236}">
                <a16:creationId xmlns:a16="http://schemas.microsoft.com/office/drawing/2014/main" id="{91AE1DA1-4ECE-452A-A6A2-4C6B029A6BF2}"/>
              </a:ext>
            </a:extLst>
          </p:cNvPr>
          <p:cNvSpPr>
            <a:spLocks noGrp="1"/>
          </p:cNvSpPr>
          <p:nvPr>
            <p:ph type="sldNum" sz="quarter" idx="4"/>
          </p:nvPr>
        </p:nvSpPr>
        <p:spPr>
          <a:xfrm>
            <a:off x="1697772" y="6494400"/>
            <a:ext cx="1635369" cy="364224"/>
          </a:xfrm>
          <a:prstGeom prst="rect">
            <a:avLst/>
          </a:prstGeom>
        </p:spPr>
        <p:txBody>
          <a:bodyPr vert="horz" lIns="91440" tIns="45720" rIns="91440" bIns="45720" rtlCol="0" anchor="ctr"/>
          <a:lstStyle>
            <a:lvl1pPr algn="l">
              <a:defRPr sz="1765">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452027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027374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100816"/>
            <a:ext cx="11007660"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64021" y="470410"/>
            <a:ext cx="1278487" cy="280186"/>
          </a:xfrm>
          <a:prstGeom prst="rect">
            <a:avLst/>
          </a:prstGeom>
        </p:spPr>
      </p:pic>
    </p:spTree>
    <p:extLst>
      <p:ext uri="{BB962C8B-B14F-4D97-AF65-F5344CB8AC3E}">
        <p14:creationId xmlns:p14="http://schemas.microsoft.com/office/powerpoint/2010/main" val="51142185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a:solidFill>
                <a:srgbClr val="505050"/>
              </a:solidFill>
            </a:endParaRPr>
          </a:p>
        </p:txBody>
      </p:sp>
      <p:sp>
        <p:nvSpPr>
          <p:cNvPr id="4" name="Slide Number Placeholder 3"/>
          <p:cNvSpPr>
            <a:spLocks noGrp="1"/>
          </p:cNvSpPr>
          <p:nvPr>
            <p:ph type="sldNum" sz="quarter" idx="11"/>
          </p:nvPr>
        </p:nvSpPr>
        <p:spPr/>
        <p:txBody>
          <a:bodyPr/>
          <a:lstStyle/>
          <a:p>
            <a:fld id="{8890EF3C-8DB2-46A0-B456-53C2D2CAB303}"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424833211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a:solidFill>
                <a:srgbClr val="505050"/>
              </a:solidFill>
            </a:endParaRPr>
          </a:p>
        </p:txBody>
      </p:sp>
      <p:sp>
        <p:nvSpPr>
          <p:cNvPr id="3" name="Slide Number Placeholder 2"/>
          <p:cNvSpPr>
            <a:spLocks noGrp="1"/>
          </p:cNvSpPr>
          <p:nvPr>
            <p:ph type="sldNum" sz="quarter" idx="11"/>
          </p:nvPr>
        </p:nvSpPr>
        <p:spPr/>
        <p:txBody>
          <a:bodyPr/>
          <a:lstStyle/>
          <a:p>
            <a:fld id="{8890EF3C-8DB2-46A0-B456-53C2D2CAB303}"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373506999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8890EF3C-8DB2-46A0-B456-53C2D2CAB303}" type="slidenum">
              <a:rPr smtClean="0">
                <a:solidFill>
                  <a:srgbClr val="FFFFFF"/>
                </a:solidFill>
              </a:rPr>
              <a:pPr/>
              <a:t>‹#›</a:t>
            </a:fld>
            <a:endParaRPr>
              <a:solidFill>
                <a:srgbClr val="FFFFFF"/>
              </a:solidFill>
            </a:endParaRPr>
          </a:p>
        </p:txBody>
      </p:sp>
      <p:grpSp>
        <p:nvGrpSpPr>
          <p:cNvPr id="13" name="Group 12"/>
          <p:cNvGrpSpPr/>
          <p:nvPr/>
        </p:nvGrpSpPr>
        <p:grpSpPr>
          <a:xfrm>
            <a:off x="273132" y="291070"/>
            <a:ext cx="11653523" cy="6125745"/>
            <a:chOff x="274638" y="297107"/>
            <a:chExt cx="11887200" cy="6247693"/>
          </a:xfrm>
        </p:grpSpPr>
        <p:pic>
          <p:nvPicPr>
            <p:cNvPr id="4" name="Picture 3" descr="NewGridTile_8x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3"/>
            <a:ext cx="11653523" cy="1793104"/>
          </a:xfrm>
        </p:spPr>
        <p:txBody>
          <a:bodyPr lIns="146304" tIns="91440" rIns="146304" bIns="91440"/>
          <a:lstStyle>
            <a:lvl1pPr marL="0" indent="0">
              <a:lnSpc>
                <a:spcPct val="90000"/>
              </a:lnSpc>
              <a:buFontTx/>
              <a:buNone/>
              <a:defRPr sz="8626" b="0">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82656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y Background No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8890EF3C-8DB2-46A0-B456-53C2D2CAB303}" type="slidenum">
              <a:rPr smtClean="0">
                <a:solidFill>
                  <a:srgbClr val="FFFFFF"/>
                </a:solidFill>
              </a:rPr>
              <a:pPr/>
              <a:t>‹#›</a:t>
            </a:fld>
            <a:endParaRPr>
              <a:solidFill>
                <a:srgbClr val="FFFFFF"/>
              </a:solidFill>
            </a:endParaRPr>
          </a:p>
        </p:txBody>
      </p:sp>
      <p:sp>
        <p:nvSpPr>
          <p:cNvPr id="14" name="Text Placeholder 4"/>
          <p:cNvSpPr>
            <a:spLocks noGrp="1"/>
          </p:cNvSpPr>
          <p:nvPr>
            <p:ph type="body" sz="quarter" idx="13"/>
          </p:nvPr>
        </p:nvSpPr>
        <p:spPr>
          <a:xfrm>
            <a:off x="269240" y="2080953"/>
            <a:ext cx="11653523" cy="1793104"/>
          </a:xfrm>
        </p:spPr>
        <p:txBody>
          <a:bodyPr lIns="146304" tIns="91440" rIns="146304" bIns="91440"/>
          <a:lstStyle>
            <a:lvl1pPr marL="0" indent="0">
              <a:lnSpc>
                <a:spcPct val="90000"/>
              </a:lnSpc>
              <a:buFontTx/>
              <a:buNone/>
              <a:defRPr sz="8626" b="0">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224689769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8890EF3C-8DB2-46A0-B456-53C2D2CAB303}"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69240" y="291069"/>
            <a:ext cx="11653523" cy="1793104"/>
          </a:xfrm>
        </p:spPr>
        <p:txBody>
          <a:bodyPr lIns="146304" tIns="91440" rIns="146304" bIns="91440"/>
          <a:lstStyle>
            <a:lvl1pPr marL="0" indent="0">
              <a:lnSpc>
                <a:spcPct val="90000"/>
              </a:lnSpc>
              <a:buFontTx/>
              <a:buNone/>
              <a:defRPr sz="5293">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118628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198265346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72657991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a:solidFill>
                <a:srgbClr val="505050"/>
              </a:solidFill>
            </a:endParaRPr>
          </a:p>
        </p:txBody>
      </p:sp>
      <p:sp>
        <p:nvSpPr>
          <p:cNvPr id="3" name="Slide Number Placeholder 2"/>
          <p:cNvSpPr>
            <a:spLocks noGrp="1"/>
          </p:cNvSpPr>
          <p:nvPr>
            <p:ph type="sldNum" sz="quarter" idx="11"/>
          </p:nvPr>
        </p:nvSpPr>
        <p:spPr/>
        <p:txBody>
          <a:bodyPr/>
          <a:lstStyle/>
          <a:p>
            <a:fld id="{8890EF3C-8DB2-46A0-B456-53C2D2CAB303}"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27655823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6760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002571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1"/>
          </a:xfrm>
          <a:noFill/>
        </p:spPr>
        <p:txBody>
          <a:bodyPr lIns="146304" tIns="91440" rIns="146304" bIns="91440" anchor="t" anchorCtr="0"/>
          <a:lstStyle>
            <a:lvl1pPr algn="l" defTabSz="914344" rtl="0" eaLnBrk="1" latinLnBrk="0" hangingPunct="1">
              <a:lnSpc>
                <a:spcPct val="90000"/>
              </a:lnSpc>
              <a:spcBef>
                <a:spcPct val="0"/>
              </a:spcBef>
              <a:buNone/>
              <a:defRPr lang="en-US" sz="5293" b="0" kern="1200" cap="none" spc="-99" baseline="0" dirty="0">
                <a:ln w="3175">
                  <a:noFill/>
                </a:ln>
                <a:solidFill>
                  <a:schemeClr val="tx1"/>
                </a:solidFill>
                <a:effectLst/>
                <a:latin typeface="+mj-lt"/>
                <a:ea typeface="+mn-ea"/>
                <a:cs typeface="Segoe UI" pitchFamily="34" charset="0"/>
              </a:defRPr>
            </a:lvl1pPr>
          </a:lstStyle>
          <a:p>
            <a:r>
              <a:rPr lang="en-US"/>
              <a:t>Presentation title</a:t>
            </a:r>
          </a:p>
        </p:txBody>
      </p:sp>
      <p:sp>
        <p:nvSpPr>
          <p:cNvPr id="5" name="Text Placeholder 4"/>
          <p:cNvSpPr>
            <a:spLocks noGrp="1"/>
          </p:cNvSpPr>
          <p:nvPr>
            <p:ph type="body" sz="quarter" idx="12" hasCustomPrompt="1"/>
          </p:nvPr>
        </p:nvSpPr>
        <p:spPr>
          <a:xfrm>
            <a:off x="269304" y="3878574"/>
            <a:ext cx="7171337" cy="1792327"/>
          </a:xfrm>
          <a:noFill/>
        </p:spPr>
        <p:txBody>
          <a:bodyPr lIns="146304" tIns="109728" rIns="146304" bIns="109728">
            <a:noAutofit/>
          </a:bodyPr>
          <a:lstStyle>
            <a:lvl1pPr marL="0" indent="0">
              <a:spcBef>
                <a:spcPts val="0"/>
              </a:spcBef>
              <a:buNone/>
              <a:defRPr sz="3136"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2025444" cy="907819"/>
          </a:xfrm>
          <a:prstGeom prst="rect">
            <a:avLst/>
          </a:prstGeom>
        </p:spPr>
      </p:pic>
    </p:spTree>
    <p:extLst>
      <p:ext uri="{BB962C8B-B14F-4D97-AF65-F5344CB8AC3E}">
        <p14:creationId xmlns:p14="http://schemas.microsoft.com/office/powerpoint/2010/main" val="2133969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870FC6-F50E-42D7-B5D9-299E58ACDB1B}"/>
              </a:ext>
            </a:extLst>
          </p:cNvPr>
          <p:cNvSpPr>
            <a:spLocks noGrp="1"/>
          </p:cNvSpPr>
          <p:nvPr>
            <p:ph sz="quarter" idx="10"/>
          </p:nvPr>
        </p:nvSpPr>
        <p:spPr>
          <a:xfrm>
            <a:off x="648730" y="1926174"/>
            <a:ext cx="10894537" cy="727700"/>
          </a:xfrm>
        </p:spPr>
        <p:txBody>
          <a:bodyPr/>
          <a:lstStyle/>
          <a:p>
            <a:pPr lvl="0"/>
            <a:endParaRPr lang="en-US"/>
          </a:p>
        </p:txBody>
      </p:sp>
      <p:sp>
        <p:nvSpPr>
          <p:cNvPr id="7" name="Title 6">
            <a:extLst>
              <a:ext uri="{FF2B5EF4-FFF2-40B4-BE49-F238E27FC236}">
                <a16:creationId xmlns:a16="http://schemas.microsoft.com/office/drawing/2014/main" id="{EC4F5F8F-32BE-4960-A9DA-291DF4CDAEB0}"/>
              </a:ext>
            </a:extLst>
          </p:cNvPr>
          <p:cNvSpPr>
            <a:spLocks noGrp="1"/>
          </p:cNvSpPr>
          <p:nvPr>
            <p:ph type="title"/>
          </p:nvPr>
        </p:nvSpPr>
        <p:spPr/>
        <p:txBody>
          <a:bodyPr/>
          <a:lstStyle>
            <a:lvl1pPr algn="ctr">
              <a:defRPr lang="en-US" sz="2399" b="0" kern="1200" cap="all" spc="1067"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02055726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6892086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8852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945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p:nvSpPr>
        <p:spPr bwMode="auto">
          <a:xfrm>
            <a:off x="266127" y="5819469"/>
            <a:ext cx="11659748" cy="88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4145504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19773"/>
            <a:ext cx="11655840" cy="549986"/>
          </a:xfrm>
        </p:spPr>
        <p:txBody>
          <a:bodyPr/>
          <a:lstStyle>
            <a:lvl1pPr>
              <a:defRPr lang="en-US" sz="4000" b="0" kern="1200" cap="none" spc="0" baseline="0" dirty="0">
                <a:ln w="3175">
                  <a:noFill/>
                </a:ln>
                <a:solidFill>
                  <a:srgbClr val="0278D7"/>
                </a:solidFill>
                <a:effectLst/>
                <a:latin typeface="Segoe UI Semilight" panose="020B0402040204020203" pitchFamily="34" charset="0"/>
                <a:ea typeface="+mn-ea"/>
                <a:cs typeface="Segoe UI Semilight" panose="020B0402040204020203"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a:off x="266699" y="718314"/>
            <a:ext cx="895895" cy="3231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00" cap="none" dirty="0">
                <a:solidFill>
                  <a:srgbClr val="000000"/>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Tree>
    <p:extLst>
      <p:ext uri="{BB962C8B-B14F-4D97-AF65-F5344CB8AC3E}">
        <p14:creationId xmlns:p14="http://schemas.microsoft.com/office/powerpoint/2010/main" val="217462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211589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84612948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1223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03104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81645506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
        <p:nvSpPr>
          <p:cNvPr id="7" name="Text Placeholder 4">
            <a:extLst>
              <a:ext uri="{FF2B5EF4-FFF2-40B4-BE49-F238E27FC236}">
                <a16:creationId xmlns:a16="http://schemas.microsoft.com/office/drawing/2014/main" id="{80AC8589-FDF7-4667-8A34-11995441391A}"/>
              </a:ext>
            </a:extLst>
          </p:cNvPr>
          <p:cNvSpPr>
            <a:spLocks noGrp="1"/>
          </p:cNvSpPr>
          <p:nvPr>
            <p:ph type="body" sz="quarter" idx="13"/>
          </p:nvPr>
        </p:nvSpPr>
        <p:spPr>
          <a:xfrm>
            <a:off x="714782" y="4323781"/>
            <a:ext cx="5394960" cy="283026"/>
          </a:xfrm>
        </p:spPr>
        <p:txBody>
          <a:bodyPr/>
          <a:lstStyle>
            <a:lvl1pPr marL="0" indent="0" algn="ctr">
              <a:lnSpc>
                <a:spcPct val="90000"/>
              </a:lnSpc>
              <a:spcAft>
                <a:spcPts val="600"/>
              </a:spcAft>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8" name="Text Placeholder 4">
            <a:extLst>
              <a:ext uri="{FF2B5EF4-FFF2-40B4-BE49-F238E27FC236}">
                <a16:creationId xmlns:a16="http://schemas.microsoft.com/office/drawing/2014/main" id="{1AB83829-253A-49BA-8737-841C05CDFB32}"/>
              </a:ext>
            </a:extLst>
          </p:cNvPr>
          <p:cNvSpPr>
            <a:spLocks noGrp="1"/>
          </p:cNvSpPr>
          <p:nvPr>
            <p:ph type="body" sz="quarter" idx="14"/>
          </p:nvPr>
        </p:nvSpPr>
        <p:spPr>
          <a:xfrm>
            <a:off x="6096000" y="4323781"/>
            <a:ext cx="5394960" cy="283026"/>
          </a:xfrm>
        </p:spPr>
        <p:txBody>
          <a:bodyPr/>
          <a:lstStyle>
            <a:lvl1pPr marL="0" indent="0" algn="ctr">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9" name="Text Placeholder 8">
            <a:extLst>
              <a:ext uri="{FF2B5EF4-FFF2-40B4-BE49-F238E27FC236}">
                <a16:creationId xmlns:a16="http://schemas.microsoft.com/office/drawing/2014/main" id="{C176A965-0A09-4509-A75F-D069922D6601}"/>
              </a:ext>
            </a:extLst>
          </p:cNvPr>
          <p:cNvSpPr>
            <a:spLocks noGrp="1"/>
          </p:cNvSpPr>
          <p:nvPr>
            <p:ph type="body" sz="quarter" idx="17"/>
          </p:nvPr>
        </p:nvSpPr>
        <p:spPr>
          <a:xfrm>
            <a:off x="714074" y="3429000"/>
            <a:ext cx="5394960" cy="738664"/>
          </a:xfrm>
        </p:spPr>
        <p:txBody>
          <a:bodyPr/>
          <a:lstStyle>
            <a:lvl1pPr marL="0" indent="0" algn="ctr">
              <a:spcBef>
                <a:spcPts val="0"/>
              </a:spcBef>
              <a:buNone/>
              <a:defRPr>
                <a:solidFill>
                  <a:schemeClr val="accent1"/>
                </a:solidFill>
                <a:latin typeface="+mn-lt"/>
              </a:defRPr>
            </a:lvl1pPr>
            <a:lvl2pPr marL="0" indent="0" algn="ctr">
              <a:spcBef>
                <a:spcPts val="0"/>
              </a:spcBef>
              <a:buNone/>
              <a:defRPr>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0" name="Text Placeholder 8">
            <a:extLst>
              <a:ext uri="{FF2B5EF4-FFF2-40B4-BE49-F238E27FC236}">
                <a16:creationId xmlns:a16="http://schemas.microsoft.com/office/drawing/2014/main" id="{8B225439-48A6-4564-B467-20E78B8EC8AD}"/>
              </a:ext>
            </a:extLst>
          </p:cNvPr>
          <p:cNvSpPr>
            <a:spLocks noGrp="1"/>
          </p:cNvSpPr>
          <p:nvPr>
            <p:ph type="body" sz="quarter" idx="18"/>
          </p:nvPr>
        </p:nvSpPr>
        <p:spPr>
          <a:xfrm>
            <a:off x="6096000" y="3429000"/>
            <a:ext cx="5394960" cy="738664"/>
          </a:xfrm>
        </p:spPr>
        <p:txBody>
          <a:bodyPr/>
          <a:lstStyle>
            <a:lvl1pPr marL="0" indent="0" algn="ctr">
              <a:spcBef>
                <a:spcPts val="0"/>
              </a:spcBef>
              <a:buNone/>
              <a:defRPr>
                <a:solidFill>
                  <a:schemeClr val="accent1"/>
                </a:solidFill>
                <a:latin typeface="+mn-lt"/>
              </a:defRPr>
            </a:lvl1pPr>
            <a:lvl2pPr marL="0" indent="0" algn="ctr">
              <a:spcBef>
                <a:spcPts val="0"/>
              </a:spcBef>
              <a:buNone/>
              <a:defRPr>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78377170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424375413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03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7580278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030980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709993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p:nvSpPr>
        <p:spPr bwMode="auto">
          <a:xfrm>
            <a:off x="266127" y="5819469"/>
            <a:ext cx="11659748" cy="88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958227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6591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3375803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49929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Tree>
    <p:extLst>
      <p:ext uri="{BB962C8B-B14F-4D97-AF65-F5344CB8AC3E}">
        <p14:creationId xmlns:p14="http://schemas.microsoft.com/office/powerpoint/2010/main" val="281228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Tree>
    <p:extLst>
      <p:ext uri="{BB962C8B-B14F-4D97-AF65-F5344CB8AC3E}">
        <p14:creationId xmlns:p14="http://schemas.microsoft.com/office/powerpoint/2010/main" val="133843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2326734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8579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84622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92784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0423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p:nvSpPr>
        <p:spPr bwMode="auto">
          <a:xfrm>
            <a:off x="266127" y="5819469"/>
            <a:ext cx="11659748" cy="88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89102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83628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4585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5229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27389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26024760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112287147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369654918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59282541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214002775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17187952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41920427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71300535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16881448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28305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1235697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6059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36178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8879789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07393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57592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51581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91643C-49E0-4157-A439-D3C56BAAAB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2"/>
            <a:ext cx="12058185" cy="6858001"/>
          </a:xfrm>
          <a:prstGeom prst="rect">
            <a:avLst/>
          </a:prstGeom>
        </p:spPr>
      </p:pic>
      <p:sp>
        <p:nvSpPr>
          <p:cNvPr id="8" name="Rectangle 7">
            <a:extLst>
              <a:ext uri="{FF2B5EF4-FFF2-40B4-BE49-F238E27FC236}">
                <a16:creationId xmlns:a16="http://schemas.microsoft.com/office/drawing/2014/main" id="{0CCA16BB-EFEE-48FF-989F-30C928AF9551}"/>
              </a:ext>
            </a:extLst>
          </p:cNvPr>
          <p:cNvSpPr/>
          <p:nvPr userDrawn="1"/>
        </p:nvSpPr>
        <p:spPr bwMode="auto">
          <a:xfrm>
            <a:off x="1" y="-2"/>
            <a:ext cx="12192000" cy="6858000"/>
          </a:xfrm>
          <a:prstGeom prst="rect">
            <a:avLst/>
          </a:prstGeom>
          <a:gradFill flip="none" rotWithShape="1">
            <a:gsLst>
              <a:gs pos="0">
                <a:srgbClr val="000814"/>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00342" cy="553998"/>
          </a:xfrm>
        </p:spPr>
        <p:txBody>
          <a:bodyPr wrap="square"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45044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268247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98085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45730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7907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7160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3247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53690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97264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0121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12994612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0205993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230862"/>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230862"/>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230861"/>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5023247"/>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5023247"/>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5023247"/>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5352A4E8-D58F-4212-B287-36522C61EB77}"/>
              </a:ext>
            </a:extLst>
          </p:cNvPr>
          <p:cNvSpPr>
            <a:spLocks noGrp="1"/>
          </p:cNvSpPr>
          <p:nvPr>
            <p:ph type="body" sz="quarter" idx="10"/>
          </p:nvPr>
        </p:nvSpPr>
        <p:spPr>
          <a:xfrm>
            <a:off x="434974" y="1849576"/>
            <a:ext cx="3435689" cy="664797"/>
          </a:xfrm>
        </p:spPr>
        <p:txBody>
          <a:bodyPr/>
          <a:lstStyle>
            <a:lvl1pPr marL="0" indent="0" algn="l">
              <a:buNone/>
              <a:defRPr kumimoji="0" lang="en-US" sz="2400" b="0" i="0" u="none" strike="noStrike" kern="1200" cap="none" spc="0" normalizeH="0" baseline="0" dirty="0" smtClean="0">
                <a:ln>
                  <a:noFill/>
                </a:ln>
                <a:solidFill>
                  <a:srgbClr val="0078D4"/>
                </a:solidFill>
                <a:effectLst/>
                <a:uLnTx/>
                <a:uFillTx/>
                <a:latin typeface="Segoe UI Semibold"/>
                <a:ea typeface="+mn-ea"/>
                <a:cs typeface="+mn-cs"/>
              </a:defRPr>
            </a:lvl1pPr>
          </a:lstStyle>
          <a:p>
            <a:pPr lvl="0"/>
            <a:r>
              <a:rPr lang="en-US"/>
              <a:t>Edit Master text styles</a:t>
            </a:r>
          </a:p>
        </p:txBody>
      </p:sp>
      <p:sp>
        <p:nvSpPr>
          <p:cNvPr id="16" name="Text Placeholder 4">
            <a:extLst>
              <a:ext uri="{FF2B5EF4-FFF2-40B4-BE49-F238E27FC236}">
                <a16:creationId xmlns:a16="http://schemas.microsoft.com/office/drawing/2014/main" id="{88EA2A49-AF13-48C9-8285-3B7F263CBE95}"/>
              </a:ext>
            </a:extLst>
          </p:cNvPr>
          <p:cNvSpPr>
            <a:spLocks noGrp="1"/>
          </p:cNvSpPr>
          <p:nvPr>
            <p:ph type="body" sz="quarter" idx="11"/>
          </p:nvPr>
        </p:nvSpPr>
        <p:spPr>
          <a:xfrm>
            <a:off x="4257364" y="1849576"/>
            <a:ext cx="3435689" cy="664797"/>
          </a:xfrm>
        </p:spPr>
        <p:txBody>
          <a:bodyPr/>
          <a:lstStyle>
            <a:lvl1pPr marL="0" indent="0" algn="l">
              <a:buNone/>
              <a:defRPr kumimoji="0" lang="en-US" sz="2400" b="0" i="0" u="none" strike="noStrike" kern="1200" cap="none" spc="0" normalizeH="0" baseline="0" dirty="0" smtClean="0">
                <a:ln>
                  <a:noFill/>
                </a:ln>
                <a:solidFill>
                  <a:srgbClr val="0078D4"/>
                </a:solidFill>
                <a:effectLst/>
                <a:uLnTx/>
                <a:uFillTx/>
                <a:latin typeface="Segoe UI Semibold"/>
                <a:ea typeface="+mn-ea"/>
                <a:cs typeface="+mn-cs"/>
              </a:defRPr>
            </a:lvl1pPr>
          </a:lstStyle>
          <a:p>
            <a:pPr lvl="0"/>
            <a:r>
              <a:rPr lang="en-US"/>
              <a:t>Edit Master text styles</a:t>
            </a:r>
          </a:p>
        </p:txBody>
      </p:sp>
      <p:sp>
        <p:nvSpPr>
          <p:cNvPr id="17" name="Text Placeholder 4">
            <a:extLst>
              <a:ext uri="{FF2B5EF4-FFF2-40B4-BE49-F238E27FC236}">
                <a16:creationId xmlns:a16="http://schemas.microsoft.com/office/drawing/2014/main" id="{23B7015F-34DF-4292-A0B4-F43440494A40}"/>
              </a:ext>
            </a:extLst>
          </p:cNvPr>
          <p:cNvSpPr>
            <a:spLocks noGrp="1"/>
          </p:cNvSpPr>
          <p:nvPr>
            <p:ph type="body" sz="quarter" idx="12"/>
          </p:nvPr>
        </p:nvSpPr>
        <p:spPr>
          <a:xfrm>
            <a:off x="8126963" y="1849576"/>
            <a:ext cx="3435689" cy="664797"/>
          </a:xfrm>
        </p:spPr>
        <p:txBody>
          <a:bodyPr/>
          <a:lstStyle>
            <a:lvl1pPr marL="0" indent="0" algn="l">
              <a:buNone/>
              <a:defRPr kumimoji="0" lang="en-US" sz="2400" b="0" i="0" u="none" strike="noStrike" kern="1200" cap="none" spc="0" normalizeH="0" baseline="0" dirty="0" smtClean="0">
                <a:ln>
                  <a:noFill/>
                </a:ln>
                <a:solidFill>
                  <a:srgbClr val="0078D4"/>
                </a:solidFill>
                <a:effectLst/>
                <a:uLnTx/>
                <a:uFillTx/>
                <a:latin typeface="Segoe UI Semibold"/>
                <a:ea typeface="+mn-ea"/>
                <a:cs typeface="+mn-cs"/>
              </a:defRPr>
            </a:lvl1pPr>
          </a:lstStyle>
          <a:p>
            <a:pPr lvl="0"/>
            <a:r>
              <a:rPr lang="en-US"/>
              <a:t>Edit Master text styles</a:t>
            </a:r>
          </a:p>
        </p:txBody>
      </p:sp>
      <p:sp>
        <p:nvSpPr>
          <p:cNvPr id="2" name="Title 1">
            <a:extLst>
              <a:ext uri="{FF2B5EF4-FFF2-40B4-BE49-F238E27FC236}">
                <a16:creationId xmlns:a16="http://schemas.microsoft.com/office/drawing/2014/main" id="{7D5FFC82-BD54-49E4-B7E5-FF51F91F0B5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3185233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4">
            <a:extLst>
              <a:ext uri="{FF2B5EF4-FFF2-40B4-BE49-F238E27FC236}">
                <a16:creationId xmlns:a16="http://schemas.microsoft.com/office/drawing/2014/main" id="{28A84BF2-2444-46B0-9FC8-B6BCDBED28F3}"/>
              </a:ext>
            </a:extLst>
          </p:cNvPr>
          <p:cNvSpPr>
            <a:spLocks noGrp="1"/>
          </p:cNvSpPr>
          <p:nvPr>
            <p:ph type="body" sz="quarter" idx="13"/>
          </p:nvPr>
        </p:nvSpPr>
        <p:spPr>
          <a:xfrm>
            <a:off x="982789" y="4232645"/>
            <a:ext cx="2971800" cy="283026"/>
          </a:xfrm>
        </p:spPr>
        <p:txBody>
          <a:bodyPr/>
          <a:lstStyle>
            <a:lvl1pPr marL="0" indent="0" algn="ctr">
              <a:lnSpc>
                <a:spcPct val="90000"/>
              </a:lnSpc>
              <a:spcAft>
                <a:spcPts val="600"/>
              </a:spcAft>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9" name="Text Placeholder 4">
            <a:extLst>
              <a:ext uri="{FF2B5EF4-FFF2-40B4-BE49-F238E27FC236}">
                <a16:creationId xmlns:a16="http://schemas.microsoft.com/office/drawing/2014/main" id="{ADD49F4C-53E8-43A8-80A1-A897A64E2175}"/>
              </a:ext>
            </a:extLst>
          </p:cNvPr>
          <p:cNvSpPr>
            <a:spLocks noGrp="1"/>
          </p:cNvSpPr>
          <p:nvPr>
            <p:ph type="body" sz="quarter" idx="14"/>
          </p:nvPr>
        </p:nvSpPr>
        <p:spPr>
          <a:xfrm>
            <a:off x="4623108" y="4232645"/>
            <a:ext cx="2971800" cy="283026"/>
          </a:xfrm>
        </p:spPr>
        <p:txBody>
          <a:bodyPr/>
          <a:lstStyle>
            <a:lvl1pPr marL="0" indent="0" algn="ctr">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4">
            <a:extLst>
              <a:ext uri="{FF2B5EF4-FFF2-40B4-BE49-F238E27FC236}">
                <a16:creationId xmlns:a16="http://schemas.microsoft.com/office/drawing/2014/main" id="{AD80F521-3782-4B01-BD4D-B4D945606042}"/>
              </a:ext>
            </a:extLst>
          </p:cNvPr>
          <p:cNvSpPr>
            <a:spLocks noGrp="1"/>
          </p:cNvSpPr>
          <p:nvPr>
            <p:ph type="body" sz="quarter" idx="15"/>
          </p:nvPr>
        </p:nvSpPr>
        <p:spPr>
          <a:xfrm>
            <a:off x="8288077" y="4232645"/>
            <a:ext cx="2971800" cy="283026"/>
          </a:xfrm>
        </p:spPr>
        <p:txBody>
          <a:bodyPr/>
          <a:lstStyle>
            <a:lvl1pPr marL="0" indent="0" algn="ctr">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237112293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338522942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77112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2844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
        <p:nvSpPr>
          <p:cNvPr id="5" name="Text Placeholder 4">
            <a:extLst>
              <a:ext uri="{FF2B5EF4-FFF2-40B4-BE49-F238E27FC236}">
                <a16:creationId xmlns:a16="http://schemas.microsoft.com/office/drawing/2014/main" id="{B42987F6-2636-4BA7-A93F-F5E5EC71F8D9}"/>
              </a:ext>
            </a:extLst>
          </p:cNvPr>
          <p:cNvSpPr>
            <a:spLocks noGrp="1"/>
          </p:cNvSpPr>
          <p:nvPr>
            <p:ph type="body" sz="quarter" idx="17"/>
          </p:nvPr>
        </p:nvSpPr>
        <p:spPr>
          <a:xfrm>
            <a:off x="4810695" y="2822798"/>
            <a:ext cx="6796088" cy="1923604"/>
          </a:xfrm>
        </p:spPr>
        <p:txBody>
          <a:bodyPr anchor="ctr"/>
          <a:lstStyle>
            <a:lvl1pPr marL="0" indent="0">
              <a:spcBef>
                <a:spcPts val="0"/>
              </a:spcBef>
              <a:spcAft>
                <a:spcPts val="3600"/>
              </a:spcAft>
              <a:buNone/>
              <a:tabLst/>
              <a:defRPr sz="1800"/>
            </a:lvl1pPr>
            <a:lvl2pPr marL="0" indent="0">
              <a:spcBef>
                <a:spcPts val="0"/>
              </a:spcBef>
              <a:spcAft>
                <a:spcPts val="1200"/>
              </a:spcAft>
              <a:buNone/>
              <a:tabLst/>
              <a:defRPr sz="1400"/>
            </a:lvl2pPr>
            <a:lvl3pPr marL="0" indent="0">
              <a:spcBef>
                <a:spcPts val="0"/>
              </a:spcBef>
              <a:spcAft>
                <a:spcPts val="1200"/>
              </a:spcAft>
              <a:buNone/>
              <a:tabLst/>
              <a:defRPr sz="1100"/>
            </a:lvl3pPr>
            <a:lvl4pPr marL="0" indent="0">
              <a:spcBef>
                <a:spcPts val="0"/>
              </a:spcBef>
              <a:spcAft>
                <a:spcPts val="1200"/>
              </a:spcAft>
              <a:buNone/>
              <a:tabLst/>
              <a:defRPr sz="1050"/>
            </a:lvl4pPr>
            <a:lvl5pPr marL="0" indent="0">
              <a:spcBef>
                <a:spcPts val="0"/>
              </a:spcBef>
              <a:spcAft>
                <a:spcPts val="1200"/>
              </a:spcAft>
              <a:buNone/>
              <a:tabLst/>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34814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
        <p:nvSpPr>
          <p:cNvPr id="5" name="Text Placeholder 4">
            <a:extLst>
              <a:ext uri="{FF2B5EF4-FFF2-40B4-BE49-F238E27FC236}">
                <a16:creationId xmlns:a16="http://schemas.microsoft.com/office/drawing/2014/main" id="{B42987F6-2636-4BA7-A93F-F5E5EC71F8D9}"/>
              </a:ext>
            </a:extLst>
          </p:cNvPr>
          <p:cNvSpPr>
            <a:spLocks noGrp="1"/>
          </p:cNvSpPr>
          <p:nvPr>
            <p:ph type="body" sz="quarter" idx="17"/>
          </p:nvPr>
        </p:nvSpPr>
        <p:spPr>
          <a:xfrm>
            <a:off x="2449158" y="2467198"/>
            <a:ext cx="6796088" cy="1923604"/>
          </a:xfrm>
        </p:spPr>
        <p:txBody>
          <a:bodyPr anchor="ctr"/>
          <a:lstStyle>
            <a:lvl1pPr marL="0" indent="0">
              <a:spcBef>
                <a:spcPts val="0"/>
              </a:spcBef>
              <a:spcAft>
                <a:spcPts val="3600"/>
              </a:spcAft>
              <a:buNone/>
              <a:tabLst/>
              <a:defRPr sz="1800"/>
            </a:lvl1pPr>
            <a:lvl2pPr marL="0" indent="0">
              <a:spcBef>
                <a:spcPts val="0"/>
              </a:spcBef>
              <a:spcAft>
                <a:spcPts val="1200"/>
              </a:spcAft>
              <a:buNone/>
              <a:tabLst/>
              <a:defRPr sz="1400"/>
            </a:lvl2pPr>
            <a:lvl3pPr marL="0" indent="0">
              <a:spcBef>
                <a:spcPts val="0"/>
              </a:spcBef>
              <a:spcAft>
                <a:spcPts val="1200"/>
              </a:spcAft>
              <a:buNone/>
              <a:tabLst/>
              <a:defRPr sz="1100"/>
            </a:lvl3pPr>
            <a:lvl4pPr marL="0" indent="0">
              <a:spcBef>
                <a:spcPts val="0"/>
              </a:spcBef>
              <a:spcAft>
                <a:spcPts val="1200"/>
              </a:spcAft>
              <a:buNone/>
              <a:tabLst/>
              <a:defRPr sz="1050"/>
            </a:lvl4pPr>
            <a:lvl5pPr marL="0" indent="0">
              <a:spcBef>
                <a:spcPts val="0"/>
              </a:spcBef>
              <a:spcAft>
                <a:spcPts val="1200"/>
              </a:spcAft>
              <a:buNone/>
              <a:tabLst/>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62577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
        <p:nvSpPr>
          <p:cNvPr id="9" name="Text Placeholder 8">
            <a:extLst>
              <a:ext uri="{FF2B5EF4-FFF2-40B4-BE49-F238E27FC236}">
                <a16:creationId xmlns:a16="http://schemas.microsoft.com/office/drawing/2014/main" id="{C176A965-0A09-4509-A75F-D069922D6601}"/>
              </a:ext>
            </a:extLst>
          </p:cNvPr>
          <p:cNvSpPr>
            <a:spLocks noGrp="1"/>
          </p:cNvSpPr>
          <p:nvPr>
            <p:ph type="body" sz="quarter" idx="17"/>
          </p:nvPr>
        </p:nvSpPr>
        <p:spPr>
          <a:xfrm>
            <a:off x="1221142"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0" name="Text Placeholder 8">
            <a:extLst>
              <a:ext uri="{FF2B5EF4-FFF2-40B4-BE49-F238E27FC236}">
                <a16:creationId xmlns:a16="http://schemas.microsoft.com/office/drawing/2014/main" id="{8B225439-48A6-4564-B467-20E78B8EC8AD}"/>
              </a:ext>
            </a:extLst>
          </p:cNvPr>
          <p:cNvSpPr>
            <a:spLocks noGrp="1"/>
          </p:cNvSpPr>
          <p:nvPr>
            <p:ph type="body" sz="quarter" idx="18"/>
          </p:nvPr>
        </p:nvSpPr>
        <p:spPr>
          <a:xfrm>
            <a:off x="4569349"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2" name="Text Placeholder 8">
            <a:extLst>
              <a:ext uri="{FF2B5EF4-FFF2-40B4-BE49-F238E27FC236}">
                <a16:creationId xmlns:a16="http://schemas.microsoft.com/office/drawing/2014/main" id="{9A540805-6117-4E52-B712-8A1B742727CA}"/>
              </a:ext>
            </a:extLst>
          </p:cNvPr>
          <p:cNvSpPr>
            <a:spLocks noGrp="1"/>
          </p:cNvSpPr>
          <p:nvPr>
            <p:ph type="body" sz="quarter" idx="20"/>
          </p:nvPr>
        </p:nvSpPr>
        <p:spPr>
          <a:xfrm>
            <a:off x="7916848"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3" name="Text Placeholder 8">
            <a:extLst>
              <a:ext uri="{FF2B5EF4-FFF2-40B4-BE49-F238E27FC236}">
                <a16:creationId xmlns:a16="http://schemas.microsoft.com/office/drawing/2014/main" id="{3221CD37-8AA4-4A2C-B504-84E0358EAE7F}"/>
              </a:ext>
            </a:extLst>
          </p:cNvPr>
          <p:cNvSpPr>
            <a:spLocks noGrp="1"/>
          </p:cNvSpPr>
          <p:nvPr>
            <p:ph type="body" sz="quarter" idx="21"/>
          </p:nvPr>
        </p:nvSpPr>
        <p:spPr>
          <a:xfrm>
            <a:off x="1221142"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4" name="Text Placeholder 8">
            <a:extLst>
              <a:ext uri="{FF2B5EF4-FFF2-40B4-BE49-F238E27FC236}">
                <a16:creationId xmlns:a16="http://schemas.microsoft.com/office/drawing/2014/main" id="{A152B689-2031-40C0-855A-633825952C9A}"/>
              </a:ext>
            </a:extLst>
          </p:cNvPr>
          <p:cNvSpPr>
            <a:spLocks noGrp="1"/>
          </p:cNvSpPr>
          <p:nvPr>
            <p:ph type="body" sz="quarter" idx="22"/>
          </p:nvPr>
        </p:nvSpPr>
        <p:spPr>
          <a:xfrm>
            <a:off x="4569349"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5" name="Text Placeholder 8">
            <a:extLst>
              <a:ext uri="{FF2B5EF4-FFF2-40B4-BE49-F238E27FC236}">
                <a16:creationId xmlns:a16="http://schemas.microsoft.com/office/drawing/2014/main" id="{B6F48164-900E-456F-BEA4-C8EF3036E983}"/>
              </a:ext>
            </a:extLst>
          </p:cNvPr>
          <p:cNvSpPr>
            <a:spLocks noGrp="1"/>
          </p:cNvSpPr>
          <p:nvPr>
            <p:ph type="body" sz="quarter" idx="23"/>
          </p:nvPr>
        </p:nvSpPr>
        <p:spPr>
          <a:xfrm>
            <a:off x="7916848"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cxnSp>
        <p:nvCxnSpPr>
          <p:cNvPr id="16" name="Straight Connector 15">
            <a:extLst>
              <a:ext uri="{FF2B5EF4-FFF2-40B4-BE49-F238E27FC236}">
                <a16:creationId xmlns:a16="http://schemas.microsoft.com/office/drawing/2014/main" id="{D8E2BA2E-AD1E-42AD-936A-B9C3A8FD276A}"/>
              </a:ext>
            </a:extLst>
          </p:cNvPr>
          <p:cNvCxnSpPr>
            <a:cxnSpLocks/>
          </p:cNvCxnSpPr>
          <p:nvPr userDrawn="1"/>
        </p:nvCxnSpPr>
        <p:spPr>
          <a:xfrm>
            <a:off x="8740508" y="3438297"/>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B20D98-186C-4CFC-B33D-38AB91A163D9}"/>
              </a:ext>
            </a:extLst>
          </p:cNvPr>
          <p:cNvCxnSpPr>
            <a:cxnSpLocks/>
          </p:cNvCxnSpPr>
          <p:nvPr userDrawn="1"/>
        </p:nvCxnSpPr>
        <p:spPr>
          <a:xfrm>
            <a:off x="5492563" y="3441028"/>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66DD518-08A3-4FFD-BD76-2F67DD5E5F4D}"/>
              </a:ext>
            </a:extLst>
          </p:cNvPr>
          <p:cNvCxnSpPr>
            <a:cxnSpLocks/>
          </p:cNvCxnSpPr>
          <p:nvPr userDrawn="1"/>
        </p:nvCxnSpPr>
        <p:spPr>
          <a:xfrm>
            <a:off x="2002904" y="3442310"/>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29543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
        <p:nvSpPr>
          <p:cNvPr id="7" name="Text Placeholder 4">
            <a:extLst>
              <a:ext uri="{FF2B5EF4-FFF2-40B4-BE49-F238E27FC236}">
                <a16:creationId xmlns:a16="http://schemas.microsoft.com/office/drawing/2014/main" id="{80AC8589-FDF7-4667-8A34-11995441391A}"/>
              </a:ext>
            </a:extLst>
          </p:cNvPr>
          <p:cNvSpPr>
            <a:spLocks noGrp="1"/>
          </p:cNvSpPr>
          <p:nvPr>
            <p:ph type="body" sz="quarter" idx="13"/>
          </p:nvPr>
        </p:nvSpPr>
        <p:spPr>
          <a:xfrm>
            <a:off x="714782" y="4323781"/>
            <a:ext cx="5394960" cy="283026"/>
          </a:xfrm>
        </p:spPr>
        <p:txBody>
          <a:bodyPr/>
          <a:lstStyle>
            <a:lvl1pPr marL="0" indent="0" algn="ctr">
              <a:lnSpc>
                <a:spcPct val="90000"/>
              </a:lnSpc>
              <a:spcAft>
                <a:spcPts val="600"/>
              </a:spcAft>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8" name="Text Placeholder 4">
            <a:extLst>
              <a:ext uri="{FF2B5EF4-FFF2-40B4-BE49-F238E27FC236}">
                <a16:creationId xmlns:a16="http://schemas.microsoft.com/office/drawing/2014/main" id="{1AB83829-253A-49BA-8737-841C05CDFB32}"/>
              </a:ext>
            </a:extLst>
          </p:cNvPr>
          <p:cNvSpPr>
            <a:spLocks noGrp="1"/>
          </p:cNvSpPr>
          <p:nvPr>
            <p:ph type="body" sz="quarter" idx="14"/>
          </p:nvPr>
        </p:nvSpPr>
        <p:spPr>
          <a:xfrm>
            <a:off x="6096000" y="4323781"/>
            <a:ext cx="5394960" cy="283026"/>
          </a:xfrm>
        </p:spPr>
        <p:txBody>
          <a:bodyPr/>
          <a:lstStyle>
            <a:lvl1pPr marL="0" indent="0" algn="ctr">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9" name="Text Placeholder 8">
            <a:extLst>
              <a:ext uri="{FF2B5EF4-FFF2-40B4-BE49-F238E27FC236}">
                <a16:creationId xmlns:a16="http://schemas.microsoft.com/office/drawing/2014/main" id="{C176A965-0A09-4509-A75F-D069922D6601}"/>
              </a:ext>
            </a:extLst>
          </p:cNvPr>
          <p:cNvSpPr>
            <a:spLocks noGrp="1"/>
          </p:cNvSpPr>
          <p:nvPr>
            <p:ph type="body" sz="quarter" idx="17"/>
          </p:nvPr>
        </p:nvSpPr>
        <p:spPr>
          <a:xfrm>
            <a:off x="714074" y="3429000"/>
            <a:ext cx="5394960" cy="738664"/>
          </a:xfrm>
        </p:spPr>
        <p:txBody>
          <a:bodyPr/>
          <a:lstStyle>
            <a:lvl1pPr marL="0" indent="0" algn="ctr">
              <a:spcBef>
                <a:spcPts val="0"/>
              </a:spcBef>
              <a:buNone/>
              <a:defRPr>
                <a:solidFill>
                  <a:schemeClr val="accent1"/>
                </a:solidFill>
                <a:latin typeface="+mn-lt"/>
              </a:defRPr>
            </a:lvl1pPr>
            <a:lvl2pPr marL="0" indent="0" algn="ctr">
              <a:spcBef>
                <a:spcPts val="0"/>
              </a:spcBef>
              <a:buNone/>
              <a:defRPr>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0" name="Text Placeholder 8">
            <a:extLst>
              <a:ext uri="{FF2B5EF4-FFF2-40B4-BE49-F238E27FC236}">
                <a16:creationId xmlns:a16="http://schemas.microsoft.com/office/drawing/2014/main" id="{8B225439-48A6-4564-B467-20E78B8EC8AD}"/>
              </a:ext>
            </a:extLst>
          </p:cNvPr>
          <p:cNvSpPr>
            <a:spLocks noGrp="1"/>
          </p:cNvSpPr>
          <p:nvPr>
            <p:ph type="body" sz="quarter" idx="18"/>
          </p:nvPr>
        </p:nvSpPr>
        <p:spPr>
          <a:xfrm>
            <a:off x="6096000" y="3429000"/>
            <a:ext cx="5394960" cy="738664"/>
          </a:xfrm>
        </p:spPr>
        <p:txBody>
          <a:bodyPr/>
          <a:lstStyle>
            <a:lvl1pPr marL="0" indent="0" algn="ctr">
              <a:spcBef>
                <a:spcPts val="0"/>
              </a:spcBef>
              <a:buNone/>
              <a:defRPr>
                <a:solidFill>
                  <a:schemeClr val="accent1"/>
                </a:solidFill>
                <a:latin typeface="+mn-lt"/>
              </a:defRPr>
            </a:lvl1pPr>
            <a:lvl2pPr marL="0" indent="0" algn="ctr">
              <a:spcBef>
                <a:spcPts val="0"/>
              </a:spcBef>
              <a:buNone/>
              <a:defRPr>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0295158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7F399A21-A8F6-4B73-ADD9-37C459B4A8C2}"/>
              </a:ext>
            </a:extLst>
          </p:cNvPr>
          <p:cNvSpPr>
            <a:spLocks noGrp="1"/>
          </p:cNvSpPr>
          <p:nvPr>
            <p:ph type="body" sz="quarter" idx="10"/>
          </p:nvPr>
        </p:nvSpPr>
        <p:spPr>
          <a:xfrm>
            <a:off x="982789" y="2352986"/>
            <a:ext cx="2971800" cy="276999"/>
          </a:xfrm>
        </p:spPr>
        <p:txBody>
          <a:bodyPr/>
          <a:lstStyle>
            <a:lvl1pPr marL="0" indent="0" algn="ctr">
              <a:buNone/>
              <a:defRPr kumimoji="0" lang="en-US" sz="1800" b="0" i="0" u="none" strike="noStrike" kern="1200" cap="none" spc="0" normalizeH="0" baseline="0" dirty="0" smtClean="0">
                <a:ln>
                  <a:noFill/>
                </a:ln>
                <a:solidFill>
                  <a:srgbClr val="0078D4"/>
                </a:solidFill>
                <a:effectLst/>
                <a:uLnTx/>
                <a:uFillTx/>
                <a:latin typeface="Segoe UI Semibold"/>
                <a:ea typeface="+mn-ea"/>
                <a:cs typeface="+mn-cs"/>
              </a:defRPr>
            </a:lvl1pPr>
          </a:lstStyle>
          <a:p>
            <a:pPr lvl="0"/>
            <a:r>
              <a:rPr lang="en-US"/>
              <a:t>Edit Master text styles</a:t>
            </a:r>
          </a:p>
        </p:txBody>
      </p:sp>
      <p:sp>
        <p:nvSpPr>
          <p:cNvPr id="6" name="Text Placeholder 4">
            <a:extLst>
              <a:ext uri="{FF2B5EF4-FFF2-40B4-BE49-F238E27FC236}">
                <a16:creationId xmlns:a16="http://schemas.microsoft.com/office/drawing/2014/main" id="{E40031B7-C1BB-4789-BF4B-DA799A25DFAC}"/>
              </a:ext>
            </a:extLst>
          </p:cNvPr>
          <p:cNvSpPr>
            <a:spLocks noGrp="1"/>
          </p:cNvSpPr>
          <p:nvPr>
            <p:ph type="body" sz="quarter" idx="11"/>
          </p:nvPr>
        </p:nvSpPr>
        <p:spPr>
          <a:xfrm>
            <a:off x="4623108" y="2352986"/>
            <a:ext cx="2971800" cy="276999"/>
          </a:xfrm>
        </p:spPr>
        <p:txBody>
          <a:bodyPr/>
          <a:lstStyle>
            <a:lvl1pPr marL="0" indent="0" algn="ctr">
              <a:buNone/>
              <a:defRPr kumimoji="0" lang="en-US" sz="1800" b="0" i="0" u="none" strike="noStrike" kern="1200" cap="none" spc="0" normalizeH="0" baseline="0" dirty="0" smtClean="0">
                <a:ln>
                  <a:noFill/>
                </a:ln>
                <a:solidFill>
                  <a:srgbClr val="0078D4"/>
                </a:solidFill>
                <a:effectLst/>
                <a:uLnTx/>
                <a:uFillTx/>
                <a:latin typeface="Segoe UI Semibold"/>
                <a:ea typeface="+mn-ea"/>
                <a:cs typeface="+mn-cs"/>
              </a:defRPr>
            </a:lvl1pPr>
          </a:lstStyle>
          <a:p>
            <a:pPr lvl="0"/>
            <a:r>
              <a:rPr lang="en-US"/>
              <a:t>Edit Master text styles</a:t>
            </a:r>
          </a:p>
        </p:txBody>
      </p:sp>
      <p:sp>
        <p:nvSpPr>
          <p:cNvPr id="7" name="Text Placeholder 4">
            <a:extLst>
              <a:ext uri="{FF2B5EF4-FFF2-40B4-BE49-F238E27FC236}">
                <a16:creationId xmlns:a16="http://schemas.microsoft.com/office/drawing/2014/main" id="{30DFEFF1-41BD-4915-97DF-B4748C25FBA7}"/>
              </a:ext>
            </a:extLst>
          </p:cNvPr>
          <p:cNvSpPr>
            <a:spLocks noGrp="1"/>
          </p:cNvSpPr>
          <p:nvPr>
            <p:ph type="body" sz="quarter" idx="12"/>
          </p:nvPr>
        </p:nvSpPr>
        <p:spPr>
          <a:xfrm>
            <a:off x="8288077" y="2352986"/>
            <a:ext cx="2971800" cy="276999"/>
          </a:xfrm>
        </p:spPr>
        <p:txBody>
          <a:bodyPr/>
          <a:lstStyle>
            <a:lvl1pPr marL="0" indent="0" algn="ctr">
              <a:buNone/>
              <a:defRPr kumimoji="0" lang="en-US" sz="1800" b="0" i="0" u="none" strike="noStrike" kern="1200" cap="none" spc="0" normalizeH="0" baseline="0" dirty="0" smtClean="0">
                <a:ln>
                  <a:noFill/>
                </a:ln>
                <a:solidFill>
                  <a:srgbClr val="0078D4"/>
                </a:solidFill>
                <a:effectLst/>
                <a:uLnTx/>
                <a:uFillTx/>
                <a:latin typeface="Segoe UI Semibold"/>
                <a:ea typeface="+mn-ea"/>
                <a:cs typeface="+mn-cs"/>
              </a:defRPr>
            </a:lvl1pPr>
          </a:lstStyle>
          <a:p>
            <a:pPr lvl="0"/>
            <a:r>
              <a:rPr lang="en-US"/>
              <a:t>Edit Master text styles</a:t>
            </a:r>
          </a:p>
        </p:txBody>
      </p:sp>
      <p:sp>
        <p:nvSpPr>
          <p:cNvPr id="8" name="Text Placeholder 4">
            <a:extLst>
              <a:ext uri="{FF2B5EF4-FFF2-40B4-BE49-F238E27FC236}">
                <a16:creationId xmlns:a16="http://schemas.microsoft.com/office/drawing/2014/main" id="{28A84BF2-2444-46B0-9FC8-B6BCDBED28F3}"/>
              </a:ext>
            </a:extLst>
          </p:cNvPr>
          <p:cNvSpPr>
            <a:spLocks noGrp="1"/>
          </p:cNvSpPr>
          <p:nvPr>
            <p:ph type="body" sz="quarter" idx="13"/>
          </p:nvPr>
        </p:nvSpPr>
        <p:spPr>
          <a:xfrm>
            <a:off x="982789" y="4232645"/>
            <a:ext cx="2971800" cy="283026"/>
          </a:xfrm>
        </p:spPr>
        <p:txBody>
          <a:bodyPr/>
          <a:lstStyle>
            <a:lvl1pPr marL="0" indent="0" algn="ctr">
              <a:lnSpc>
                <a:spcPct val="90000"/>
              </a:lnSpc>
              <a:spcAft>
                <a:spcPts val="600"/>
              </a:spcAft>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9" name="Text Placeholder 4">
            <a:extLst>
              <a:ext uri="{FF2B5EF4-FFF2-40B4-BE49-F238E27FC236}">
                <a16:creationId xmlns:a16="http://schemas.microsoft.com/office/drawing/2014/main" id="{ADD49F4C-53E8-43A8-80A1-A897A64E2175}"/>
              </a:ext>
            </a:extLst>
          </p:cNvPr>
          <p:cNvSpPr>
            <a:spLocks noGrp="1"/>
          </p:cNvSpPr>
          <p:nvPr>
            <p:ph type="body" sz="quarter" idx="14"/>
          </p:nvPr>
        </p:nvSpPr>
        <p:spPr>
          <a:xfrm>
            <a:off x="4623108" y="4232645"/>
            <a:ext cx="2971800" cy="283026"/>
          </a:xfrm>
        </p:spPr>
        <p:txBody>
          <a:bodyPr/>
          <a:lstStyle>
            <a:lvl1pPr marL="0" indent="0" algn="ctr">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4">
            <a:extLst>
              <a:ext uri="{FF2B5EF4-FFF2-40B4-BE49-F238E27FC236}">
                <a16:creationId xmlns:a16="http://schemas.microsoft.com/office/drawing/2014/main" id="{AD80F521-3782-4B01-BD4D-B4D945606042}"/>
              </a:ext>
            </a:extLst>
          </p:cNvPr>
          <p:cNvSpPr>
            <a:spLocks noGrp="1"/>
          </p:cNvSpPr>
          <p:nvPr>
            <p:ph type="body" sz="quarter" idx="15"/>
          </p:nvPr>
        </p:nvSpPr>
        <p:spPr>
          <a:xfrm>
            <a:off x="8288077" y="4232645"/>
            <a:ext cx="2971800" cy="283026"/>
          </a:xfrm>
        </p:spPr>
        <p:txBody>
          <a:bodyPr/>
          <a:lstStyle>
            <a:lvl1pPr marL="0" indent="0" algn="ctr">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306271346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02204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0031225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269736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099866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335254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41846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6730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683695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97798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43244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14601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3786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0860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96871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3064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5658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07263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8090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9096957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109092601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124255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07209524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004824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81184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3376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26708582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426087"/>
            <a:ext cx="11339774" cy="998222"/>
          </a:xfrm>
        </p:spPr>
        <p:txBody>
          <a:bodyPr wrap="square" lIns="0" tIns="0" rIns="0" bIns="0">
            <a:spAutoFit/>
          </a:bodyPr>
          <a:lstStyle>
            <a:lvl1pPr marL="0" indent="0">
              <a:lnSpc>
                <a:spcPct val="90000"/>
              </a:lnSpc>
              <a:spcBef>
                <a:spcPts val="0"/>
              </a:spcBef>
              <a:spcAft>
                <a:spcPts val="1274"/>
              </a:spcAft>
              <a:buNone/>
              <a:defRPr sz="1800" b="0" i="0">
                <a:solidFill>
                  <a:srgbClr val="000000"/>
                </a:solidFill>
                <a:latin typeface="+mn-lt"/>
              </a:defRPr>
            </a:lvl1pPr>
            <a:lvl2pPr marL="224097" indent="0">
              <a:lnSpc>
                <a:spcPct val="90000"/>
              </a:lnSpc>
              <a:spcBef>
                <a:spcPts val="0"/>
              </a:spcBef>
              <a:spcAft>
                <a:spcPts val="1274"/>
              </a:spcAft>
              <a:buNone/>
              <a:defRPr sz="1600">
                <a:solidFill>
                  <a:srgbClr val="000000"/>
                </a:solidFill>
              </a:defRPr>
            </a:lvl2pPr>
            <a:lvl3pPr marL="448193" indent="0">
              <a:spcBef>
                <a:spcPts val="0"/>
              </a:spcBef>
              <a:spcAft>
                <a:spcPts val="1274"/>
              </a:spcAft>
              <a:buNone/>
              <a:defRPr sz="14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18pt</a:t>
            </a:r>
          </a:p>
          <a:p>
            <a:pPr lvl="1"/>
            <a:r>
              <a:rPr lang="en-US"/>
              <a:t>Second level Segoe UI 16pt</a:t>
            </a:r>
          </a:p>
          <a:p>
            <a:pPr lvl="2"/>
            <a:r>
              <a:rPr lang="en-US"/>
              <a:t>Third level Segoe UI 14</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0784405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93502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49299"/>
          </a:xfrm>
        </p:spPr>
        <p:txBody>
          <a:bodyPr wrap="square" lIns="0" tIns="0" rIns="0" bIns="0">
            <a:spAutoFit/>
          </a:bodyPr>
          <a:lstStyle>
            <a:lvl1pPr marL="0" indent="0">
              <a:lnSpc>
                <a:spcPct val="90000"/>
              </a:lnSpc>
              <a:spcBef>
                <a:spcPts val="0"/>
              </a:spcBef>
              <a:spcAft>
                <a:spcPts val="1274"/>
              </a:spcAft>
              <a:buNone/>
              <a:defRPr sz="1800"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7" name="Text Placeholder 3">
            <a:extLst>
              <a:ext uri="{FF2B5EF4-FFF2-40B4-BE49-F238E27FC236}">
                <a16:creationId xmlns:a16="http://schemas.microsoft.com/office/drawing/2014/main" id="{7F157DD4-5908-0746-85BD-95DE103B35D8}"/>
              </a:ext>
            </a:extLst>
          </p:cNvPr>
          <p:cNvSpPr>
            <a:spLocks noGrp="1"/>
          </p:cNvSpPr>
          <p:nvPr>
            <p:ph type="body" sz="quarter" idx="13" hasCustomPrompt="1"/>
          </p:nvPr>
        </p:nvSpPr>
        <p:spPr>
          <a:xfrm>
            <a:off x="437318" y="1602732"/>
            <a:ext cx="11339774" cy="998222"/>
          </a:xfrm>
        </p:spPr>
        <p:txBody>
          <a:bodyPr wrap="square" lIns="0" tIns="0" rIns="0" bIns="0">
            <a:spAutoFit/>
          </a:bodyPr>
          <a:lstStyle>
            <a:lvl1pPr marL="0" indent="0">
              <a:lnSpc>
                <a:spcPct val="90000"/>
              </a:lnSpc>
              <a:spcBef>
                <a:spcPts val="0"/>
              </a:spcBef>
              <a:spcAft>
                <a:spcPts val="1274"/>
              </a:spcAft>
              <a:buNone/>
              <a:defRPr sz="1800" b="0" i="0">
                <a:solidFill>
                  <a:srgbClr val="000000"/>
                </a:solidFill>
                <a:latin typeface="+mn-lt"/>
              </a:defRPr>
            </a:lvl1pPr>
            <a:lvl2pPr marL="224097" indent="0">
              <a:lnSpc>
                <a:spcPct val="90000"/>
              </a:lnSpc>
              <a:spcBef>
                <a:spcPts val="0"/>
              </a:spcBef>
              <a:spcAft>
                <a:spcPts val="1274"/>
              </a:spcAft>
              <a:buNone/>
              <a:defRPr sz="1600">
                <a:solidFill>
                  <a:srgbClr val="000000"/>
                </a:solidFill>
              </a:defRPr>
            </a:lvl2pPr>
            <a:lvl3pPr marL="448193" indent="0">
              <a:spcBef>
                <a:spcPts val="0"/>
              </a:spcBef>
              <a:spcAft>
                <a:spcPts val="1274"/>
              </a:spcAft>
              <a:buNone/>
              <a:defRPr sz="14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18pt</a:t>
            </a:r>
          </a:p>
          <a:p>
            <a:pPr lvl="1"/>
            <a:r>
              <a:rPr lang="en-US"/>
              <a:t>Second level Segoe UI 16pt</a:t>
            </a:r>
          </a:p>
          <a:p>
            <a:pPr lvl="2"/>
            <a:r>
              <a:rPr lang="en-US"/>
              <a:t>Third level Segoe UI 14</a:t>
            </a:r>
          </a:p>
        </p:txBody>
      </p:sp>
    </p:spTree>
    <p:extLst>
      <p:ext uri="{BB962C8B-B14F-4D97-AF65-F5344CB8AC3E}">
        <p14:creationId xmlns:p14="http://schemas.microsoft.com/office/powerpoint/2010/main" val="164685997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2753479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5453783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31227708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52555120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4501265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735724" y="2448910"/>
            <a:ext cx="7168690" cy="2270441"/>
          </a:xfrm>
          <a:noFill/>
        </p:spPr>
        <p:txBody>
          <a:bodyPr vert="horz" wrap="square" lIns="0" tIns="0" rIns="0" bIns="0" rtlCol="0" anchor="t" anchorCtr="0">
            <a:noAutofit/>
          </a:bodyPr>
          <a:lstStyle>
            <a:lvl1pPr>
              <a:lnSpc>
                <a:spcPct val="90000"/>
              </a:lnSpc>
              <a:defRPr lang="en-US" sz="40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1217217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41832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522133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356619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4189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43656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0670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933762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3908767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2435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19"/>
            <a:ext cx="7477989" cy="633507"/>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90"/>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0" y="836023"/>
            <a:ext cx="5880681" cy="555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p:nvPr>
        </p:nvSpPr>
        <p:spPr>
          <a:xfrm>
            <a:off x="727075" y="989140"/>
            <a:ext cx="5022169" cy="249299"/>
          </a:xfrm>
        </p:spPr>
        <p:txBody>
          <a:bodyPr/>
          <a:lstStyle>
            <a:lvl1pPr>
              <a:defRPr kumimoji="0" lang="en-US" sz="1800" b="0" i="0" u="none" strike="noStrike" kern="1200" cap="none" spc="-50" normalizeH="0" baseline="0" dirty="0">
                <a:ln>
                  <a:noFill/>
                </a:ln>
                <a:solidFill>
                  <a:srgbClr val="0078D4"/>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6"/>
            <a:ext cx="3227388" cy="2123173"/>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367"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430520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19"/>
            <a:ext cx="7477989" cy="633507"/>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90"/>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0" y="989140"/>
            <a:ext cx="5880681" cy="3512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hasCustomPrompt="1"/>
          </p:nvPr>
        </p:nvSpPr>
        <p:spPr>
          <a:xfrm>
            <a:off x="727075" y="1064225"/>
            <a:ext cx="5022169" cy="249299"/>
          </a:xfrm>
        </p:spPr>
        <p:txBody>
          <a:bodyPr anchor="ctr"/>
          <a:lstStyle>
            <a:lvl1pPr>
              <a:defRPr kumimoji="0" lang="en-US" sz="1800" b="0" i="0" u="none" strike="noStrike" kern="1200" cap="none" spc="-50" normalizeH="0" baseline="0" dirty="0">
                <a:ln>
                  <a:noFill/>
                </a:ln>
                <a:solidFill>
                  <a:schemeClr val="bg2"/>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6"/>
            <a:ext cx="3227388" cy="2123173"/>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367"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1738222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84645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24327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2247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21229162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11875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54826848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58349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98994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195376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009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81931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5529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16176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77092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7356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16293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9184121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75006466"/>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948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1512252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244019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13321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6564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6760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70972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5917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2409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4633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11982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0153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95447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1756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70585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
        <p:nvSpPr>
          <p:cNvPr id="7" name="Text Placeholder 4">
            <a:extLst>
              <a:ext uri="{FF2B5EF4-FFF2-40B4-BE49-F238E27FC236}">
                <a16:creationId xmlns:a16="http://schemas.microsoft.com/office/drawing/2014/main" id="{80AC8589-FDF7-4667-8A34-11995441391A}"/>
              </a:ext>
            </a:extLst>
          </p:cNvPr>
          <p:cNvSpPr>
            <a:spLocks noGrp="1"/>
          </p:cNvSpPr>
          <p:nvPr>
            <p:ph type="body" sz="quarter" idx="13"/>
          </p:nvPr>
        </p:nvSpPr>
        <p:spPr>
          <a:xfrm>
            <a:off x="714782" y="4323781"/>
            <a:ext cx="5394960" cy="283026"/>
          </a:xfrm>
        </p:spPr>
        <p:txBody>
          <a:bodyPr/>
          <a:lstStyle>
            <a:lvl1pPr marL="0" indent="0" algn="ctr">
              <a:lnSpc>
                <a:spcPct val="90000"/>
              </a:lnSpc>
              <a:spcAft>
                <a:spcPts val="600"/>
              </a:spcAft>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8" name="Text Placeholder 4">
            <a:extLst>
              <a:ext uri="{FF2B5EF4-FFF2-40B4-BE49-F238E27FC236}">
                <a16:creationId xmlns:a16="http://schemas.microsoft.com/office/drawing/2014/main" id="{1AB83829-253A-49BA-8737-841C05CDFB32}"/>
              </a:ext>
            </a:extLst>
          </p:cNvPr>
          <p:cNvSpPr>
            <a:spLocks noGrp="1"/>
          </p:cNvSpPr>
          <p:nvPr>
            <p:ph type="body" sz="quarter" idx="14"/>
          </p:nvPr>
        </p:nvSpPr>
        <p:spPr>
          <a:xfrm>
            <a:off x="6096000" y="4323781"/>
            <a:ext cx="5394960" cy="283026"/>
          </a:xfrm>
        </p:spPr>
        <p:txBody>
          <a:bodyPr/>
          <a:lstStyle>
            <a:lvl1pPr marL="0" indent="0" algn="ctr">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9" name="Text Placeholder 8">
            <a:extLst>
              <a:ext uri="{FF2B5EF4-FFF2-40B4-BE49-F238E27FC236}">
                <a16:creationId xmlns:a16="http://schemas.microsoft.com/office/drawing/2014/main" id="{C176A965-0A09-4509-A75F-D069922D6601}"/>
              </a:ext>
            </a:extLst>
          </p:cNvPr>
          <p:cNvSpPr>
            <a:spLocks noGrp="1"/>
          </p:cNvSpPr>
          <p:nvPr>
            <p:ph type="body" sz="quarter" idx="17"/>
          </p:nvPr>
        </p:nvSpPr>
        <p:spPr>
          <a:xfrm>
            <a:off x="714074" y="3429000"/>
            <a:ext cx="5394960" cy="738664"/>
          </a:xfrm>
        </p:spPr>
        <p:txBody>
          <a:bodyPr/>
          <a:lstStyle>
            <a:lvl1pPr marL="0" indent="0" algn="ctr">
              <a:spcBef>
                <a:spcPts val="0"/>
              </a:spcBef>
              <a:buNone/>
              <a:defRPr>
                <a:solidFill>
                  <a:schemeClr val="accent1"/>
                </a:solidFill>
                <a:latin typeface="+mn-lt"/>
              </a:defRPr>
            </a:lvl1pPr>
            <a:lvl2pPr marL="0" indent="0" algn="ctr">
              <a:spcBef>
                <a:spcPts val="0"/>
              </a:spcBef>
              <a:buNone/>
              <a:defRPr>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0" name="Text Placeholder 8">
            <a:extLst>
              <a:ext uri="{FF2B5EF4-FFF2-40B4-BE49-F238E27FC236}">
                <a16:creationId xmlns:a16="http://schemas.microsoft.com/office/drawing/2014/main" id="{8B225439-48A6-4564-B467-20E78B8EC8AD}"/>
              </a:ext>
            </a:extLst>
          </p:cNvPr>
          <p:cNvSpPr>
            <a:spLocks noGrp="1"/>
          </p:cNvSpPr>
          <p:nvPr>
            <p:ph type="body" sz="quarter" idx="18"/>
          </p:nvPr>
        </p:nvSpPr>
        <p:spPr>
          <a:xfrm>
            <a:off x="6096000" y="3429000"/>
            <a:ext cx="5394960" cy="738664"/>
          </a:xfrm>
        </p:spPr>
        <p:txBody>
          <a:bodyPr/>
          <a:lstStyle>
            <a:lvl1pPr marL="0" indent="0" algn="ctr">
              <a:spcBef>
                <a:spcPts val="0"/>
              </a:spcBef>
              <a:buNone/>
              <a:defRPr>
                <a:solidFill>
                  <a:schemeClr val="accent1"/>
                </a:solidFill>
                <a:latin typeface="+mn-lt"/>
              </a:defRPr>
            </a:lvl1pPr>
            <a:lvl2pPr marL="0" indent="0" algn="ctr">
              <a:spcBef>
                <a:spcPts val="0"/>
              </a:spcBef>
              <a:buNone/>
              <a:defRPr>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92233882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
        <p:nvSpPr>
          <p:cNvPr id="9" name="Text Placeholder 8">
            <a:extLst>
              <a:ext uri="{FF2B5EF4-FFF2-40B4-BE49-F238E27FC236}">
                <a16:creationId xmlns:a16="http://schemas.microsoft.com/office/drawing/2014/main" id="{C176A965-0A09-4509-A75F-D069922D6601}"/>
              </a:ext>
            </a:extLst>
          </p:cNvPr>
          <p:cNvSpPr>
            <a:spLocks noGrp="1"/>
          </p:cNvSpPr>
          <p:nvPr>
            <p:ph type="body" sz="quarter" idx="17"/>
          </p:nvPr>
        </p:nvSpPr>
        <p:spPr>
          <a:xfrm>
            <a:off x="1221142"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0" name="Text Placeholder 8">
            <a:extLst>
              <a:ext uri="{FF2B5EF4-FFF2-40B4-BE49-F238E27FC236}">
                <a16:creationId xmlns:a16="http://schemas.microsoft.com/office/drawing/2014/main" id="{8B225439-48A6-4564-B467-20E78B8EC8AD}"/>
              </a:ext>
            </a:extLst>
          </p:cNvPr>
          <p:cNvSpPr>
            <a:spLocks noGrp="1"/>
          </p:cNvSpPr>
          <p:nvPr>
            <p:ph type="body" sz="quarter" idx="18"/>
          </p:nvPr>
        </p:nvSpPr>
        <p:spPr>
          <a:xfrm>
            <a:off x="4569349"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2" name="Text Placeholder 8">
            <a:extLst>
              <a:ext uri="{FF2B5EF4-FFF2-40B4-BE49-F238E27FC236}">
                <a16:creationId xmlns:a16="http://schemas.microsoft.com/office/drawing/2014/main" id="{9A540805-6117-4E52-B712-8A1B742727CA}"/>
              </a:ext>
            </a:extLst>
          </p:cNvPr>
          <p:cNvSpPr>
            <a:spLocks noGrp="1"/>
          </p:cNvSpPr>
          <p:nvPr>
            <p:ph type="body" sz="quarter" idx="20"/>
          </p:nvPr>
        </p:nvSpPr>
        <p:spPr>
          <a:xfrm>
            <a:off x="7916848"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3" name="Text Placeholder 8">
            <a:extLst>
              <a:ext uri="{FF2B5EF4-FFF2-40B4-BE49-F238E27FC236}">
                <a16:creationId xmlns:a16="http://schemas.microsoft.com/office/drawing/2014/main" id="{3221CD37-8AA4-4A2C-B504-84E0358EAE7F}"/>
              </a:ext>
            </a:extLst>
          </p:cNvPr>
          <p:cNvSpPr>
            <a:spLocks noGrp="1"/>
          </p:cNvSpPr>
          <p:nvPr>
            <p:ph type="body" sz="quarter" idx="21"/>
          </p:nvPr>
        </p:nvSpPr>
        <p:spPr>
          <a:xfrm>
            <a:off x="1221142"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4" name="Text Placeholder 8">
            <a:extLst>
              <a:ext uri="{FF2B5EF4-FFF2-40B4-BE49-F238E27FC236}">
                <a16:creationId xmlns:a16="http://schemas.microsoft.com/office/drawing/2014/main" id="{A152B689-2031-40C0-855A-633825952C9A}"/>
              </a:ext>
            </a:extLst>
          </p:cNvPr>
          <p:cNvSpPr>
            <a:spLocks noGrp="1"/>
          </p:cNvSpPr>
          <p:nvPr>
            <p:ph type="body" sz="quarter" idx="22"/>
          </p:nvPr>
        </p:nvSpPr>
        <p:spPr>
          <a:xfrm>
            <a:off x="4569349"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5" name="Text Placeholder 8">
            <a:extLst>
              <a:ext uri="{FF2B5EF4-FFF2-40B4-BE49-F238E27FC236}">
                <a16:creationId xmlns:a16="http://schemas.microsoft.com/office/drawing/2014/main" id="{B6F48164-900E-456F-BEA4-C8EF3036E983}"/>
              </a:ext>
            </a:extLst>
          </p:cNvPr>
          <p:cNvSpPr>
            <a:spLocks noGrp="1"/>
          </p:cNvSpPr>
          <p:nvPr>
            <p:ph type="body" sz="quarter" idx="23"/>
          </p:nvPr>
        </p:nvSpPr>
        <p:spPr>
          <a:xfrm>
            <a:off x="7916848"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cxnSp>
        <p:nvCxnSpPr>
          <p:cNvPr id="16" name="Straight Connector 15">
            <a:extLst>
              <a:ext uri="{FF2B5EF4-FFF2-40B4-BE49-F238E27FC236}">
                <a16:creationId xmlns:a16="http://schemas.microsoft.com/office/drawing/2014/main" id="{D8E2BA2E-AD1E-42AD-936A-B9C3A8FD276A}"/>
              </a:ext>
            </a:extLst>
          </p:cNvPr>
          <p:cNvCxnSpPr>
            <a:cxnSpLocks/>
          </p:cNvCxnSpPr>
          <p:nvPr userDrawn="1"/>
        </p:nvCxnSpPr>
        <p:spPr>
          <a:xfrm>
            <a:off x="8740508" y="3438297"/>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B20D98-186C-4CFC-B33D-38AB91A163D9}"/>
              </a:ext>
            </a:extLst>
          </p:cNvPr>
          <p:cNvCxnSpPr>
            <a:cxnSpLocks/>
          </p:cNvCxnSpPr>
          <p:nvPr userDrawn="1"/>
        </p:nvCxnSpPr>
        <p:spPr>
          <a:xfrm>
            <a:off x="5492563" y="3441028"/>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66DD518-08A3-4FFD-BD76-2F67DD5E5F4D}"/>
              </a:ext>
            </a:extLst>
          </p:cNvPr>
          <p:cNvCxnSpPr>
            <a:cxnSpLocks/>
          </p:cNvCxnSpPr>
          <p:nvPr userDrawn="1"/>
        </p:nvCxnSpPr>
        <p:spPr>
          <a:xfrm>
            <a:off x="2002904" y="3442310"/>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25445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10391356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74211498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21241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1871128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26457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963253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03648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66826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7544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23953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4199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8456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1198570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0316113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54119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215323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712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06473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9991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6985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9187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3433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4697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0325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99836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11813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6225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665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35680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679562"/>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73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92026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091238"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091238" cy="6858000"/>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80582" y="2782669"/>
            <a:ext cx="5130074" cy="1292662"/>
          </a:xfrm>
        </p:spPr>
        <p:txBody>
          <a:bodyPr vert="horz" wrap="square" lIns="146304" tIns="91440" rIns="146304" bIns="91440" rtlCol="0" anchor="ctr" anchorCtr="0">
            <a:spAutoFit/>
          </a:bodyPr>
          <a:lstStyle>
            <a:lvl1pPr>
              <a:defRPr lang="en-US" sz="3600" kern="1200" cap="all" spc="300" dirty="0">
                <a:solidFill>
                  <a:schemeClr val="bg1"/>
                </a:solidFill>
                <a:latin typeface="Segoe UI Semilight" charset="0"/>
                <a:ea typeface="Segoe UI Semilight" charset="0"/>
                <a:cs typeface="Segoe UI Semilight" charset="0"/>
              </a:defRPr>
            </a:lvl1pPr>
          </a:lstStyle>
          <a:p>
            <a:pPr marL="0" lvl="0">
              <a:lnSpc>
                <a:spcPct val="100000"/>
              </a:lnSpc>
            </a:pPr>
            <a:r>
              <a:rPr lang="en-US" dirty="0"/>
              <a:t>Click to edit Master title style</a:t>
            </a:r>
          </a:p>
        </p:txBody>
      </p:sp>
    </p:spTree>
    <p:extLst>
      <p:ext uri="{BB962C8B-B14F-4D97-AF65-F5344CB8AC3E}">
        <p14:creationId xmlns:p14="http://schemas.microsoft.com/office/powerpoint/2010/main" val="213634578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718415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330585649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146562177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94293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1986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612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454956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33359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32243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2847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15796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417135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36135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3407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500" baseline="0">
                <a:solidFill>
                  <a:schemeClr val="tx2"/>
                </a:solidFill>
                <a:latin typeface="+mj-lt"/>
              </a:defRPr>
            </a:lvl1pPr>
          </a:lstStyle>
          <a:p>
            <a:r>
              <a:rPr lang="en-US" dirty="0"/>
              <a:t>Section title</a:t>
            </a:r>
          </a:p>
        </p:txBody>
      </p:sp>
    </p:spTree>
    <p:extLst>
      <p:ext uri="{BB962C8B-B14F-4D97-AF65-F5344CB8AC3E}">
        <p14:creationId xmlns:p14="http://schemas.microsoft.com/office/powerpoint/2010/main" val="219792524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8424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633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55.xml"/><Relationship Id="rId7" Type="http://schemas.openxmlformats.org/officeDocument/2006/relationships/theme" Target="../theme/theme10.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5" Type="http://schemas.openxmlformats.org/officeDocument/2006/relationships/slideLayout" Target="../slideLayouts/slideLayout157.xml"/><Relationship Id="rId4" Type="http://schemas.openxmlformats.org/officeDocument/2006/relationships/slideLayout" Target="../slideLayouts/slideLayout15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6.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image" Target="../media/image13.emf"/><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image" Target="../media/image31.png"/><Relationship Id="rId5" Type="http://schemas.openxmlformats.org/officeDocument/2006/relationships/slideLayout" Target="../slideLayouts/slideLayout163.xml"/><Relationship Id="rId10" Type="http://schemas.openxmlformats.org/officeDocument/2006/relationships/theme" Target="../theme/theme11.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21" Type="http://schemas.openxmlformats.org/officeDocument/2006/relationships/image" Target="../media/image13.emf"/><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2.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image" Target="../media/image35.png"/></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9" Type="http://schemas.openxmlformats.org/officeDocument/2006/relationships/theme" Target="../theme/theme13.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38" Type="http://schemas.openxmlformats.org/officeDocument/2006/relationships/slideLayout" Target="../slideLayouts/slideLayout224.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slideLayout" Target="../slideLayouts/slideLayout223.xml"/><Relationship Id="rId40" Type="http://schemas.openxmlformats.org/officeDocument/2006/relationships/image" Target="../media/image1.emf"/><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 Id="rId8" Type="http://schemas.openxmlformats.org/officeDocument/2006/relationships/slideLayout" Target="../slideLayouts/slideLayout194.xml"/><Relationship Id="rId3" Type="http://schemas.openxmlformats.org/officeDocument/2006/relationships/slideLayout" Target="../slideLayouts/slideLayout18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image" Target="../media/image13.emf"/><Relationship Id="rId3" Type="http://schemas.openxmlformats.org/officeDocument/2006/relationships/slideLayout" Target="../slideLayouts/slideLayout227.xml"/><Relationship Id="rId21" Type="http://schemas.openxmlformats.org/officeDocument/2006/relationships/slideLayout" Target="../slideLayouts/slideLayout245.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theme" Target="../theme/theme14.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image" Target="../media/image48.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theme" Target="../theme/theme3.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image" Target="../media/image11.png"/><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theme" Target="../theme/theme4.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theme" Target="../theme/theme5.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image" Target="../media/image13.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10" Type="http://schemas.openxmlformats.org/officeDocument/2006/relationships/theme" Target="../theme/theme6.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theme" Target="../theme/theme7.xml"/><Relationship Id="rId1"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4" Type="http://schemas.openxmlformats.org/officeDocument/2006/relationships/image" Target="../media/image28.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image" Target="../media/image30.png"/><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9.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932205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522500160"/>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1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853173673"/>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06211139"/>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7227005"/>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4" r:id="rId28"/>
    <p:sldLayoutId id="2147484395" r:id="rId29"/>
    <p:sldLayoutId id="2147484396" r:id="rId30"/>
    <p:sldLayoutId id="2147484397" r:id="rId31"/>
    <p:sldLayoutId id="2147484398" r:id="rId32"/>
    <p:sldLayoutId id="2147484399" r:id="rId33"/>
    <p:sldLayoutId id="2147484400" r:id="rId34"/>
    <p:sldLayoutId id="2147484401" r:id="rId35"/>
    <p:sldLayoutId id="2147484402" r:id="rId36"/>
    <p:sldLayoutId id="2147484403" r:id="rId37"/>
    <p:sldLayoutId id="2147484404" r:id="rId3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930859420"/>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271625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4430" r:id="rId25"/>
    <p:sldLayoutId id="2147484431" r:id="rId26"/>
    <p:sldLayoutId id="2147484432" r:id="rId27"/>
    <p:sldLayoutId id="2147484433"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1916393"/>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48591299"/>
      </p:ext>
    </p:extLst>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 id="2147484239" r:id="rId20"/>
    <p:sldLayoutId id="2147484240" r:id="rId21"/>
    <p:sldLayoutId id="2147484241" r:id="rId22"/>
    <p:sldLayoutId id="2147484242" r:id="rId23"/>
  </p:sldLayoutIdLst>
  <p:transition>
    <p:fade/>
  </p:transition>
  <p:txStyles>
    <p:titleStyle>
      <a:lvl1pPr algn="l" defTabSz="914367"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926734066"/>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 id="2147484260" r:id="rId17"/>
    <p:sldLayoutId id="2147484261" r:id="rId18"/>
    <p:sldLayoutId id="2147484262" r:id="rId19"/>
    <p:sldLayoutId id="2147484263" r:id="rId20"/>
    <p:sldLayoutId id="2147484264" r:id="rId21"/>
    <p:sldLayoutId id="2147484265" r:id="rId22"/>
    <p:sldLayoutId id="2147484266" r:id="rId23"/>
    <p:sldLayoutId id="2147484267" r:id="rId24"/>
    <p:sldLayoutId id="2147484268"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192" rtl="0" eaLnBrk="1" latinLnBrk="0" hangingPunct="1">
              <a:defRPr lang="en-US" sz="882" kern="1200">
                <a:solidFill>
                  <a:schemeClr val="tx2"/>
                </a:solidFill>
                <a:latin typeface="+mn-lt"/>
                <a:ea typeface="+mn-ea"/>
                <a:cs typeface="+mn-cs"/>
              </a:defRPr>
            </a:lvl1pPr>
          </a:lstStyle>
          <a:p>
            <a:endParaRPr>
              <a:solidFill>
                <a:srgbClr val="505050"/>
              </a:solidFill>
            </a:endParaRP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225"/>
            <a:fld id="{8890EF3C-8DB2-46A0-B456-53C2D2CAB303}" type="slidenum">
              <a:rPr>
                <a:solidFill>
                  <a:srgbClr val="505050"/>
                </a:solidFill>
              </a:rPr>
              <a:pPr defTabSz="914225"/>
              <a:t>‹#›</a:t>
            </a:fld>
            <a:endParaRPr>
              <a:solidFill>
                <a:srgbClr val="505050"/>
              </a:solidFill>
            </a:endParaRPr>
          </a:p>
        </p:txBody>
      </p:sp>
    </p:spTree>
    <p:extLst>
      <p:ext uri="{BB962C8B-B14F-4D97-AF65-F5344CB8AC3E}">
        <p14:creationId xmlns:p14="http://schemas.microsoft.com/office/powerpoint/2010/main" val="172306813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tx2"/>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173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395060873"/>
      </p:ext>
    </p:extLst>
  </p:cSld>
  <p:clrMap bg1="lt1" tx1="dk1" bg2="lt2" tx2="dk2" accent1="accent1" accent2="accent2" accent3="accent3" accent4="accent4" accent5="accent5" accent6="accent6" hlink="hlink" folHlink="folHlink"/>
  <p:sldLayoutIdLst>
    <p:sldLayoutId id="2147484311" r:id="rId1"/>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269244" y="1189179"/>
            <a:ext cx="11653521" cy="21173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208751" y="2991035"/>
            <a:ext cx="6858623" cy="876557"/>
          </a:xfrm>
          <a:prstGeom prst="rect">
            <a:avLst/>
          </a:prstGeom>
        </p:spPr>
      </p:pic>
    </p:spTree>
    <p:extLst>
      <p:ext uri="{BB962C8B-B14F-4D97-AF65-F5344CB8AC3E}">
        <p14:creationId xmlns:p14="http://schemas.microsoft.com/office/powerpoint/2010/main" val="2685033945"/>
      </p:ext>
    </p:extLst>
  </p:cSld>
  <p:clrMap bg1="lt1" tx1="dk1" bg2="lt2" tx2="dk2" accent1="accent1" accent2="accent2" accent3="accent3" accent4="accent4" accent5="accent5" accent6="accent6" hlink="hlink" folHlink="folHlink"/>
  <p:sldLayoutIdLst>
    <p:sldLayoutId id="2147484314" r:id="rId1"/>
    <p:sldLayoutId id="2147484316" r:id="rId2"/>
  </p:sldLayoutIdLst>
  <p:transition>
    <p:fade/>
  </p:transition>
  <p:txStyles>
    <p:titleStyle>
      <a:lvl1pPr algn="ctr" defTabSz="914321" rtl="0" eaLnBrk="1" latinLnBrk="0" hangingPunct="1">
        <a:lnSpc>
          <a:spcPct val="100000"/>
        </a:lnSpc>
        <a:spcBef>
          <a:spcPct val="0"/>
        </a:spcBef>
        <a:buNone/>
        <a:defRPr lang="en-US" sz="2399" b="0" kern="1200" cap="all" spc="1067" baseline="0" dirty="0">
          <a:ln w="3175">
            <a:noFill/>
          </a:ln>
          <a:solidFill>
            <a:srgbClr val="0078D7"/>
          </a:solidFill>
          <a:effectLst/>
          <a:latin typeface="Segoe UI Semilight" charset="0"/>
          <a:ea typeface="+mn-ea"/>
          <a:cs typeface="Segoe UI Semilight" charset="0"/>
        </a:defRPr>
      </a:lvl1pPr>
    </p:titleStyle>
    <p:bodyStyle>
      <a:lvl1pPr marL="336129" marR="0" indent="-336129" algn="l" defTabSz="914321"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62" marR="0" indent="-236535" algn="l" defTabSz="91432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99"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84"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469"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21" rtl="0" eaLnBrk="1" latinLnBrk="0" hangingPunct="1">
        <a:defRPr sz="1765" kern="1200">
          <a:solidFill>
            <a:schemeClr val="tx1"/>
          </a:solidFill>
          <a:latin typeface="+mn-lt"/>
          <a:ea typeface="+mn-ea"/>
          <a:cs typeface="+mn-cs"/>
        </a:defRPr>
      </a:lvl1pPr>
      <a:lvl2pPr marL="457159" algn="l" defTabSz="914321" rtl="0" eaLnBrk="1" latinLnBrk="0" hangingPunct="1">
        <a:defRPr sz="1765" kern="1200">
          <a:solidFill>
            <a:schemeClr val="tx1"/>
          </a:solidFill>
          <a:latin typeface="+mn-lt"/>
          <a:ea typeface="+mn-ea"/>
          <a:cs typeface="+mn-cs"/>
        </a:defRPr>
      </a:lvl2pPr>
      <a:lvl3pPr marL="914321" algn="l" defTabSz="914321" rtl="0" eaLnBrk="1" latinLnBrk="0" hangingPunct="1">
        <a:defRPr sz="1765" kern="1200">
          <a:solidFill>
            <a:schemeClr val="tx1"/>
          </a:solidFill>
          <a:latin typeface="+mn-lt"/>
          <a:ea typeface="+mn-ea"/>
          <a:cs typeface="+mn-cs"/>
        </a:defRPr>
      </a:lvl3pPr>
      <a:lvl4pPr marL="1371482" algn="l" defTabSz="914321" rtl="0" eaLnBrk="1" latinLnBrk="0" hangingPunct="1">
        <a:defRPr sz="1765" kern="1200">
          <a:solidFill>
            <a:schemeClr val="tx1"/>
          </a:solidFill>
          <a:latin typeface="+mn-lt"/>
          <a:ea typeface="+mn-ea"/>
          <a:cs typeface="+mn-cs"/>
        </a:defRPr>
      </a:lvl4pPr>
      <a:lvl5pPr marL="1828644" algn="l" defTabSz="914321" rtl="0" eaLnBrk="1" latinLnBrk="0" hangingPunct="1">
        <a:defRPr sz="1765" kern="1200">
          <a:solidFill>
            <a:schemeClr val="tx1"/>
          </a:solidFill>
          <a:latin typeface="+mn-lt"/>
          <a:ea typeface="+mn-ea"/>
          <a:cs typeface="+mn-cs"/>
        </a:defRPr>
      </a:lvl5pPr>
      <a:lvl6pPr marL="2285806" algn="l" defTabSz="914321" rtl="0" eaLnBrk="1" latinLnBrk="0" hangingPunct="1">
        <a:defRPr sz="1765" kern="1200">
          <a:solidFill>
            <a:schemeClr val="tx1"/>
          </a:solidFill>
          <a:latin typeface="+mn-lt"/>
          <a:ea typeface="+mn-ea"/>
          <a:cs typeface="+mn-cs"/>
        </a:defRPr>
      </a:lvl6pPr>
      <a:lvl7pPr marL="2742965" algn="l" defTabSz="914321" rtl="0" eaLnBrk="1" latinLnBrk="0" hangingPunct="1">
        <a:defRPr sz="1765" kern="1200">
          <a:solidFill>
            <a:schemeClr val="tx1"/>
          </a:solidFill>
          <a:latin typeface="+mn-lt"/>
          <a:ea typeface="+mn-ea"/>
          <a:cs typeface="+mn-cs"/>
        </a:defRPr>
      </a:lvl7pPr>
      <a:lvl8pPr marL="3200124" algn="l" defTabSz="914321" rtl="0" eaLnBrk="1" latinLnBrk="0" hangingPunct="1">
        <a:defRPr sz="1765" kern="1200">
          <a:solidFill>
            <a:schemeClr val="tx1"/>
          </a:solidFill>
          <a:latin typeface="+mn-lt"/>
          <a:ea typeface="+mn-ea"/>
          <a:cs typeface="+mn-cs"/>
        </a:defRPr>
      </a:lvl8pPr>
      <a:lvl9pPr marL="3657287" algn="l" defTabSz="9143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8512DA7-CFE5-43F6-99F5-6B60968CFC00}"/>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391163326"/>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45" r:id="rId8"/>
    <p:sldLayoutId id="2147484435" r:id="rId9"/>
    <p:sldLayoutId id="2147484437" r:id="rId10"/>
    <p:sldLayoutId id="2147484438" r:id="rId1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85.png"/><Relationship Id="rId18" Type="http://schemas.openxmlformats.org/officeDocument/2006/relationships/image" Target="../media/image88.png"/><Relationship Id="rId3" Type="http://schemas.openxmlformats.org/officeDocument/2006/relationships/image" Target="../media/image80.png"/><Relationship Id="rId21" Type="http://schemas.microsoft.com/office/2007/relationships/hdphoto" Target="../media/hdphoto11.wdp"/><Relationship Id="rId7" Type="http://schemas.openxmlformats.org/officeDocument/2006/relationships/image" Target="../media/image82.png"/><Relationship Id="rId12" Type="http://schemas.microsoft.com/office/2007/relationships/hdphoto" Target="../media/hdphoto7.wdp"/><Relationship Id="rId17" Type="http://schemas.openxmlformats.org/officeDocument/2006/relationships/image" Target="../media/image87.png"/><Relationship Id="rId25" Type="http://schemas.microsoft.com/office/2007/relationships/hdphoto" Target="../media/hdphoto13.wdp"/><Relationship Id="rId2" Type="http://schemas.openxmlformats.org/officeDocument/2006/relationships/notesSlide" Target="../notesSlides/notesSlide9.xml"/><Relationship Id="rId16" Type="http://schemas.microsoft.com/office/2007/relationships/hdphoto" Target="../media/hdphoto9.wdp"/><Relationship Id="rId20" Type="http://schemas.openxmlformats.org/officeDocument/2006/relationships/image" Target="../media/image89.png"/><Relationship Id="rId1" Type="http://schemas.openxmlformats.org/officeDocument/2006/relationships/slideLayout" Target="../slideLayouts/slideLayout37.xml"/><Relationship Id="rId6" Type="http://schemas.microsoft.com/office/2007/relationships/hdphoto" Target="../media/hdphoto4.wdp"/><Relationship Id="rId11" Type="http://schemas.openxmlformats.org/officeDocument/2006/relationships/image" Target="../media/image84.png"/><Relationship Id="rId24" Type="http://schemas.openxmlformats.org/officeDocument/2006/relationships/image" Target="../media/image91.png"/><Relationship Id="rId5" Type="http://schemas.openxmlformats.org/officeDocument/2006/relationships/image" Target="../media/image81.png"/><Relationship Id="rId15" Type="http://schemas.openxmlformats.org/officeDocument/2006/relationships/image" Target="../media/image86.png"/><Relationship Id="rId23" Type="http://schemas.microsoft.com/office/2007/relationships/hdphoto" Target="../media/hdphoto12.wdp"/><Relationship Id="rId10" Type="http://schemas.microsoft.com/office/2007/relationships/hdphoto" Target="../media/hdphoto6.wdp"/><Relationship Id="rId19" Type="http://schemas.microsoft.com/office/2007/relationships/hdphoto" Target="../media/hdphoto10.wdp"/><Relationship Id="rId4" Type="http://schemas.microsoft.com/office/2007/relationships/hdphoto" Target="../media/hdphoto3.wdp"/><Relationship Id="rId9" Type="http://schemas.openxmlformats.org/officeDocument/2006/relationships/image" Target="../media/image83.png"/><Relationship Id="rId14" Type="http://schemas.microsoft.com/office/2007/relationships/hdphoto" Target="../media/hdphoto8.wdp"/><Relationship Id="rId22"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53.xml"/><Relationship Id="rId4" Type="http://schemas.openxmlformats.org/officeDocument/2006/relationships/image" Target="../media/image9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56.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104.jpeg"/><Relationship Id="rId5" Type="http://schemas.openxmlformats.org/officeDocument/2006/relationships/image" Target="../media/image93.svg"/><Relationship Id="rId4" Type="http://schemas.openxmlformats.org/officeDocument/2006/relationships/image" Target="../media/image9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9.xml"/></Relationships>
</file>

<file path=ppt/slides/_rels/slide2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53.png"/><Relationship Id="rId7"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199.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55.emf"/><Relationship Id="rId10" Type="http://schemas.openxmlformats.org/officeDocument/2006/relationships/image" Target="../media/image110.png"/><Relationship Id="rId4" Type="http://schemas.openxmlformats.org/officeDocument/2006/relationships/image" Target="../media/image105.svg"/><Relationship Id="rId9" Type="http://schemas.openxmlformats.org/officeDocument/2006/relationships/image" Target="../media/image10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svg"/><Relationship Id="rId9" Type="http://schemas.openxmlformats.org/officeDocument/2006/relationships/image" Target="../media/image118.png"/></Relationships>
</file>

<file path=ppt/slides/_rels/slide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xml"/><Relationship Id="rId1" Type="http://schemas.openxmlformats.org/officeDocument/2006/relationships/slideLayout" Target="../slideLayouts/slideLayout1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2.xm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1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21.jpe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42.xml"/><Relationship Id="rId6" Type="http://schemas.openxmlformats.org/officeDocument/2006/relationships/image" Target="../media/image96.png"/><Relationship Id="rId5" Type="http://schemas.openxmlformats.org/officeDocument/2006/relationships/image" Target="../media/image116.png"/><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51.xml"/><Relationship Id="rId4" Type="http://schemas.openxmlformats.org/officeDocument/2006/relationships/image" Target="../media/image93.svg"/></Relationships>
</file>

<file path=ppt/slides/_rels/slide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150.xml"/><Relationship Id="rId4" Type="http://schemas.openxmlformats.org/officeDocument/2006/relationships/image" Target="../media/image124.jpeg"/></Relationships>
</file>

<file path=ppt/slides/_rels/slide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0.xml"/><Relationship Id="rId1" Type="http://schemas.openxmlformats.org/officeDocument/2006/relationships/slideLayout" Target="../slideLayouts/slideLayout150.xml"/><Relationship Id="rId4" Type="http://schemas.openxmlformats.org/officeDocument/2006/relationships/image" Target="../media/image1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17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emf"/><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png"/></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37.xml"/><Relationship Id="rId7" Type="http://schemas.openxmlformats.org/officeDocument/2006/relationships/image" Target="../media/image6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notesSlide" Target="../notesSlides/notesSlide6.xml"/><Relationship Id="rId9"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3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12"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microsoft.com/office/2007/relationships/hdphoto" Target="../media/hdphoto1.wdp"/><Relationship Id="rId9"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5942-16B4-45BF-9CB5-341514A058B6}"/>
              </a:ext>
            </a:extLst>
          </p:cNvPr>
          <p:cNvSpPr>
            <a:spLocks noGrp="1"/>
          </p:cNvSpPr>
          <p:nvPr>
            <p:ph type="title"/>
          </p:nvPr>
        </p:nvSpPr>
        <p:spPr>
          <a:xfrm>
            <a:off x="445652" y="2385306"/>
            <a:ext cx="5157480" cy="861774"/>
          </a:xfrm>
        </p:spPr>
        <p:txBody>
          <a:bodyPr/>
          <a:lstStyle/>
          <a:p>
            <a:r>
              <a:rPr lang="en-US" sz="2800" dirty="0"/>
              <a:t>Advanced Analytics &amp; AI on Azure</a:t>
            </a:r>
          </a:p>
        </p:txBody>
      </p:sp>
      <p:sp>
        <p:nvSpPr>
          <p:cNvPr id="9" name="Rectangle 8">
            <a:extLst>
              <a:ext uri="{FF2B5EF4-FFF2-40B4-BE49-F238E27FC236}">
                <a16:creationId xmlns:a16="http://schemas.microsoft.com/office/drawing/2014/main" id="{2DEB96B9-FC3F-4523-B8ED-7D0FF561FBEB}"/>
              </a:ext>
            </a:extLst>
          </p:cNvPr>
          <p:cNvSpPr/>
          <p:nvPr/>
        </p:nvSpPr>
        <p:spPr>
          <a:xfrm>
            <a:off x="269240" y="6433064"/>
            <a:ext cx="1483098" cy="240130"/>
          </a:xfrm>
          <a:prstGeom prst="rect">
            <a:avLst/>
          </a:prstGeom>
        </p:spPr>
        <p:txBody>
          <a:bodyPr wrap="none">
            <a:spAutoFit/>
          </a:bodyPr>
          <a:lstStyle/>
          <a:p>
            <a:pPr marL="0" marR="0" lvl="0" indent="0" algn="l" defTabSz="914202" rtl="0" eaLnBrk="1" fontAlgn="base" latinLnBrk="0" hangingPunct="1">
              <a:lnSpc>
                <a:spcPct val="90000"/>
              </a:lnSpc>
              <a:spcBef>
                <a:spcPct val="0"/>
              </a:spcBef>
              <a:spcAft>
                <a:spcPts val="588"/>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Segoe UI Semilight" charset="0"/>
                <a:ea typeface="Segoe UI Semilight" charset="0"/>
                <a:cs typeface="Segoe UI Semilight" charset="0"/>
              </a:rPr>
              <a:t>Microsoft Confidential</a:t>
            </a:r>
          </a:p>
        </p:txBody>
      </p:sp>
      <p:sp>
        <p:nvSpPr>
          <p:cNvPr id="5" name="Text Placeholder 4">
            <a:extLst>
              <a:ext uri="{FF2B5EF4-FFF2-40B4-BE49-F238E27FC236}">
                <a16:creationId xmlns:a16="http://schemas.microsoft.com/office/drawing/2014/main" id="{F1019D7D-21FE-4452-8A23-39C5703A2DC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688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DA97-151E-461D-A805-7EC094EF1D3F}"/>
              </a:ext>
            </a:extLst>
          </p:cNvPr>
          <p:cNvSpPr>
            <a:spLocks noGrp="1"/>
          </p:cNvSpPr>
          <p:nvPr>
            <p:ph type="title"/>
          </p:nvPr>
        </p:nvSpPr>
        <p:spPr/>
        <p:txBody>
          <a:bodyPr/>
          <a:lstStyle/>
          <a:p>
            <a:r>
              <a:rPr lang="en-US" dirty="0"/>
              <a:t>ONNX is the new open ecosystem for AI models </a:t>
            </a:r>
          </a:p>
        </p:txBody>
      </p:sp>
      <p:sp>
        <p:nvSpPr>
          <p:cNvPr id="5" name="Rectangle 4">
            <a:extLst>
              <a:ext uri="{FF2B5EF4-FFF2-40B4-BE49-F238E27FC236}">
                <a16:creationId xmlns:a16="http://schemas.microsoft.com/office/drawing/2014/main" id="{E2EEFFE2-A355-4C6B-A3C0-5F422751D5CA}"/>
              </a:ext>
            </a:extLst>
          </p:cNvPr>
          <p:cNvSpPr/>
          <p:nvPr/>
        </p:nvSpPr>
        <p:spPr bwMode="auto">
          <a:xfrm>
            <a:off x="588263" y="2421609"/>
            <a:ext cx="4061749" cy="24706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Frameworks</a:t>
            </a:r>
          </a:p>
        </p:txBody>
      </p:sp>
      <p:sp>
        <p:nvSpPr>
          <p:cNvPr id="7" name="Rectangle 6">
            <a:extLst>
              <a:ext uri="{FF2B5EF4-FFF2-40B4-BE49-F238E27FC236}">
                <a16:creationId xmlns:a16="http://schemas.microsoft.com/office/drawing/2014/main" id="{D23263DF-1D18-4A86-B5CE-4FB7FFD258B8}"/>
              </a:ext>
            </a:extLst>
          </p:cNvPr>
          <p:cNvSpPr/>
          <p:nvPr/>
        </p:nvSpPr>
        <p:spPr bwMode="auto">
          <a:xfrm>
            <a:off x="8523516" y="2421610"/>
            <a:ext cx="3083268" cy="18505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Azure</a:t>
            </a:r>
          </a:p>
        </p:txBody>
      </p:sp>
      <p:sp>
        <p:nvSpPr>
          <p:cNvPr id="10" name="Rectangle 9">
            <a:extLst>
              <a:ext uri="{FF2B5EF4-FFF2-40B4-BE49-F238E27FC236}">
                <a16:creationId xmlns:a16="http://schemas.microsoft.com/office/drawing/2014/main" id="{259969FE-26DF-4446-B098-877E75661FAE}"/>
              </a:ext>
            </a:extLst>
          </p:cNvPr>
          <p:cNvSpPr/>
          <p:nvPr/>
        </p:nvSpPr>
        <p:spPr>
          <a:xfrm>
            <a:off x="940729" y="1752229"/>
            <a:ext cx="3356817"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charset="0"/>
              </a:rPr>
              <a:t>Create</a:t>
            </a:r>
            <a:endParaRPr kumimoji="0" lang="en-US" sz="2000" b="0" i="0" u="none" strike="noStrike" kern="1200" cap="none" spc="0" normalizeH="0" baseline="0" noProof="0">
              <a:ln>
                <a:noFill/>
              </a:ln>
              <a:solidFill>
                <a:srgbClr val="0078D7"/>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8623D74-1522-4DCB-BFC5-C9BA8FA20FA8}"/>
              </a:ext>
            </a:extLst>
          </p:cNvPr>
          <p:cNvSpPr/>
          <p:nvPr/>
        </p:nvSpPr>
        <p:spPr>
          <a:xfrm>
            <a:off x="8854925" y="1752229"/>
            <a:ext cx="2420450"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charset="0"/>
              </a:rPr>
              <a:t>Deploy</a:t>
            </a:r>
            <a:endParaRPr kumimoji="0" lang="en-US" sz="2000" b="0" i="0" u="none" strike="noStrike" kern="1200" cap="none" spc="0" normalizeH="0" baseline="0" noProof="0">
              <a:ln>
                <a:noFill/>
              </a:ln>
              <a:solidFill>
                <a:srgbClr val="0078D7"/>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409B1C8B-EB9F-4EE0-8411-DE97128E61D8}"/>
              </a:ext>
            </a:extLst>
          </p:cNvPr>
          <p:cNvSpPr/>
          <p:nvPr/>
        </p:nvSpPr>
        <p:spPr bwMode="auto">
          <a:xfrm>
            <a:off x="588263" y="5139924"/>
            <a:ext cx="4061749" cy="1110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Services</a:t>
            </a:r>
          </a:p>
        </p:txBody>
      </p:sp>
      <p:sp>
        <p:nvSpPr>
          <p:cNvPr id="13" name="Rectangle 12">
            <a:extLst>
              <a:ext uri="{FF2B5EF4-FFF2-40B4-BE49-F238E27FC236}">
                <a16:creationId xmlns:a16="http://schemas.microsoft.com/office/drawing/2014/main" id="{E2B37948-71E8-4023-90D9-0A93F659607F}"/>
              </a:ext>
            </a:extLst>
          </p:cNvPr>
          <p:cNvSpPr/>
          <p:nvPr/>
        </p:nvSpPr>
        <p:spPr bwMode="auto">
          <a:xfrm>
            <a:off x="8523516" y="4790718"/>
            <a:ext cx="3083268" cy="145833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Devices</a:t>
            </a:r>
          </a:p>
        </p:txBody>
      </p:sp>
      <p:sp>
        <p:nvSpPr>
          <p:cNvPr id="16" name="TextBox 15">
            <a:extLst>
              <a:ext uri="{FF2B5EF4-FFF2-40B4-BE49-F238E27FC236}">
                <a16:creationId xmlns:a16="http://schemas.microsoft.com/office/drawing/2014/main" id="{ED4104F2-CFB5-4D65-9D90-0365675B8CB1}"/>
              </a:ext>
            </a:extLst>
          </p:cNvPr>
          <p:cNvSpPr txBox="1"/>
          <p:nvPr/>
        </p:nvSpPr>
        <p:spPr>
          <a:xfrm>
            <a:off x="8781145" y="2973097"/>
            <a:ext cx="2568012" cy="332399"/>
          </a:xfrm>
          <a:prstGeom prst="rect">
            <a:avLst/>
          </a:prstGeom>
          <a:solidFill>
            <a:schemeClr val="accent1"/>
          </a:solidFill>
          <a:ln w="12700" cap="rnd" cmpd="sng" algn="ctr">
            <a:noFill/>
            <a:prstDash val="solid"/>
            <a:headEnd type="none"/>
            <a:tailEnd type="none"/>
          </a:ln>
          <a:effectLst/>
        </p:spPr>
        <p:txBody>
          <a:bodyPr wrap="square" lIns="91440" tIns="73152" rIns="91440"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Azure Machine Learning services</a:t>
            </a:r>
          </a:p>
        </p:txBody>
      </p:sp>
      <p:sp>
        <p:nvSpPr>
          <p:cNvPr id="17" name="TextBox 16">
            <a:extLst>
              <a:ext uri="{FF2B5EF4-FFF2-40B4-BE49-F238E27FC236}">
                <a16:creationId xmlns:a16="http://schemas.microsoft.com/office/drawing/2014/main" id="{8A2E465B-F748-48A0-A660-9752A39BA65D}"/>
              </a:ext>
            </a:extLst>
          </p:cNvPr>
          <p:cNvSpPr txBox="1"/>
          <p:nvPr/>
        </p:nvSpPr>
        <p:spPr>
          <a:xfrm>
            <a:off x="8781145" y="3370865"/>
            <a:ext cx="2568012" cy="332399"/>
          </a:xfrm>
          <a:prstGeom prst="rect">
            <a:avLst/>
          </a:prstGeom>
          <a:solidFill>
            <a:schemeClr val="accent1"/>
          </a:solidFill>
          <a:ln w="12700" cap="rnd" cmpd="sng" algn="ctr">
            <a:noFill/>
            <a:prstDash val="solid"/>
            <a:headEnd type="none"/>
            <a:tailEnd type="none"/>
          </a:ln>
          <a:effectLst/>
        </p:spPr>
        <p:txBody>
          <a:bodyPr wrap="square" lIns="91440" tIns="73152" rIns="91440"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Ubuntu VM</a:t>
            </a:r>
          </a:p>
        </p:txBody>
      </p:sp>
      <p:sp>
        <p:nvSpPr>
          <p:cNvPr id="18" name="TextBox 17">
            <a:extLst>
              <a:ext uri="{FF2B5EF4-FFF2-40B4-BE49-F238E27FC236}">
                <a16:creationId xmlns:a16="http://schemas.microsoft.com/office/drawing/2014/main" id="{8DE5FB4D-D2AB-4C49-A591-590E7D204146}"/>
              </a:ext>
            </a:extLst>
          </p:cNvPr>
          <p:cNvSpPr txBox="1"/>
          <p:nvPr/>
        </p:nvSpPr>
        <p:spPr>
          <a:xfrm>
            <a:off x="8781145" y="3768634"/>
            <a:ext cx="2568012" cy="332399"/>
          </a:xfrm>
          <a:prstGeom prst="rect">
            <a:avLst/>
          </a:prstGeom>
          <a:solidFill>
            <a:schemeClr val="accent1"/>
          </a:solidFill>
          <a:ln w="12700" cap="rnd" cmpd="sng" algn="ctr">
            <a:noFill/>
            <a:prstDash val="solid"/>
            <a:headEnd type="none"/>
            <a:tailEnd type="none"/>
          </a:ln>
          <a:effectLst/>
        </p:spPr>
        <p:txBody>
          <a:bodyPr wrap="square" lIns="91440" tIns="73152" rIns="91440"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Windows Server 2019 VM</a:t>
            </a:r>
          </a:p>
        </p:txBody>
      </p:sp>
      <p:grpSp>
        <p:nvGrpSpPr>
          <p:cNvPr id="65" name="Group 64">
            <a:extLst>
              <a:ext uri="{FF2B5EF4-FFF2-40B4-BE49-F238E27FC236}">
                <a16:creationId xmlns:a16="http://schemas.microsoft.com/office/drawing/2014/main" id="{A5D245A9-6087-491D-A0CE-4A5FF8BC7995}"/>
              </a:ext>
            </a:extLst>
          </p:cNvPr>
          <p:cNvGrpSpPr>
            <a:grpSpLocks noChangeAspect="1"/>
          </p:cNvGrpSpPr>
          <p:nvPr/>
        </p:nvGrpSpPr>
        <p:grpSpPr>
          <a:xfrm>
            <a:off x="1189919" y="5762624"/>
            <a:ext cx="292691" cy="206000"/>
            <a:chOff x="1492547" y="6077667"/>
            <a:chExt cx="292691" cy="206000"/>
          </a:xfrm>
        </p:grpSpPr>
        <p:sp>
          <p:nvSpPr>
            <p:cNvPr id="63" name="Freeform: Shape 62">
              <a:extLst>
                <a:ext uri="{FF2B5EF4-FFF2-40B4-BE49-F238E27FC236}">
                  <a16:creationId xmlns:a16="http://schemas.microsoft.com/office/drawing/2014/main" id="{D16DB307-A8A1-4F16-85BF-2B44AB2E0766}"/>
                </a:ext>
              </a:extLst>
            </p:cNvPr>
            <p:cNvSpPr/>
            <p:nvPr/>
          </p:nvSpPr>
          <p:spPr>
            <a:xfrm>
              <a:off x="1492547" y="6077667"/>
              <a:ext cx="292691" cy="206000"/>
            </a:xfrm>
            <a:custGeom>
              <a:avLst/>
              <a:gdLst>
                <a:gd name="connsiteX0" fmla="*/ 1626511 w 3248025"/>
                <a:gd name="connsiteY0" fmla="*/ 7144 h 2286000"/>
                <a:gd name="connsiteX1" fmla="*/ 2790353 w 3248025"/>
                <a:gd name="connsiteY1" fmla="*/ 442413 h 2286000"/>
                <a:gd name="connsiteX2" fmla="*/ 3246078 w 3248025"/>
                <a:gd name="connsiteY2" fmla="*/ 1145854 h 2286000"/>
                <a:gd name="connsiteX3" fmla="*/ 2790149 w 3248025"/>
                <a:gd name="connsiteY3" fmla="*/ 1847255 h 2286000"/>
                <a:gd name="connsiteX4" fmla="*/ 1626511 w 3248025"/>
                <a:gd name="connsiteY4" fmla="*/ 2280144 h 2286000"/>
                <a:gd name="connsiteX5" fmla="*/ 461798 w 3248025"/>
                <a:gd name="connsiteY5" fmla="*/ 1826963 h 2286000"/>
                <a:gd name="connsiteX6" fmla="*/ 7144 w 3248025"/>
                <a:gd name="connsiteY6" fmla="*/ 1145854 h 2286000"/>
                <a:gd name="connsiteX7" fmla="*/ 461601 w 3248025"/>
                <a:gd name="connsiteY7" fmla="*/ 462704 h 2286000"/>
                <a:gd name="connsiteX8" fmla="*/ 1626511 w 3248025"/>
                <a:gd name="connsiteY8" fmla="*/ 7144 h 2286000"/>
                <a:gd name="connsiteX9" fmla="*/ 1626511 w 3248025"/>
                <a:gd name="connsiteY9" fmla="*/ 223890 h 2286000"/>
                <a:gd name="connsiteX10" fmla="*/ 603323 w 3248025"/>
                <a:gd name="connsiteY10" fmla="*/ 626698 h 2286000"/>
                <a:gd name="connsiteX11" fmla="*/ 223890 w 3248025"/>
                <a:gd name="connsiteY11" fmla="*/ 1145854 h 2286000"/>
                <a:gd name="connsiteX12" fmla="*/ 603127 w 3248025"/>
                <a:gd name="connsiteY12" fmla="*/ 1662630 h 2286000"/>
                <a:gd name="connsiteX13" fmla="*/ 1626511 w 3248025"/>
                <a:gd name="connsiteY13" fmla="*/ 2063397 h 2286000"/>
                <a:gd name="connsiteX14" fmla="*/ 2651171 w 3248025"/>
                <a:gd name="connsiteY14" fmla="*/ 1680930 h 2286000"/>
                <a:gd name="connsiteX15" fmla="*/ 3029331 w 3248025"/>
                <a:gd name="connsiteY15" fmla="*/ 1145854 h 2286000"/>
                <a:gd name="connsiteX16" fmla="*/ 2650967 w 3248025"/>
                <a:gd name="connsiteY16" fmla="*/ 608397 h 2286000"/>
                <a:gd name="connsiteX17" fmla="*/ 1626511 w 3248025"/>
                <a:gd name="connsiteY17" fmla="*/ 22389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8025" h="2286000">
                  <a:moveTo>
                    <a:pt x="1626511" y="7144"/>
                  </a:moveTo>
                  <a:cubicBezTo>
                    <a:pt x="2062912" y="7144"/>
                    <a:pt x="2467548" y="171336"/>
                    <a:pt x="2790353" y="442413"/>
                  </a:cubicBezTo>
                  <a:cubicBezTo>
                    <a:pt x="3061077" y="669754"/>
                    <a:pt x="3246078" y="955161"/>
                    <a:pt x="3246078" y="1145854"/>
                  </a:cubicBezTo>
                  <a:cubicBezTo>
                    <a:pt x="3246078" y="1336559"/>
                    <a:pt x="3061099" y="1620854"/>
                    <a:pt x="2790149" y="1847255"/>
                  </a:cubicBezTo>
                  <a:cubicBezTo>
                    <a:pt x="2467478" y="2116873"/>
                    <a:pt x="2062869" y="2280144"/>
                    <a:pt x="1626511" y="2280144"/>
                  </a:cubicBezTo>
                  <a:cubicBezTo>
                    <a:pt x="1192357" y="2280144"/>
                    <a:pt x="789425" y="2108729"/>
                    <a:pt x="461798" y="1826963"/>
                  </a:cubicBezTo>
                  <a:cubicBezTo>
                    <a:pt x="196898" y="1599143"/>
                    <a:pt x="7144" y="1313868"/>
                    <a:pt x="7144" y="1145854"/>
                  </a:cubicBezTo>
                  <a:cubicBezTo>
                    <a:pt x="7144" y="977856"/>
                    <a:pt x="196921" y="691439"/>
                    <a:pt x="461601" y="462704"/>
                  </a:cubicBezTo>
                  <a:cubicBezTo>
                    <a:pt x="789339" y="179476"/>
                    <a:pt x="1192294" y="7144"/>
                    <a:pt x="1626511" y="7144"/>
                  </a:cubicBezTo>
                  <a:close/>
                  <a:moveTo>
                    <a:pt x="1626511" y="223890"/>
                  </a:moveTo>
                  <a:cubicBezTo>
                    <a:pt x="1248435" y="223890"/>
                    <a:pt x="894058" y="375447"/>
                    <a:pt x="603323" y="626698"/>
                  </a:cubicBezTo>
                  <a:cubicBezTo>
                    <a:pt x="381788" y="818147"/>
                    <a:pt x="223890" y="1056450"/>
                    <a:pt x="223890" y="1145854"/>
                  </a:cubicBezTo>
                  <a:cubicBezTo>
                    <a:pt x="223890" y="1235023"/>
                    <a:pt x="381583" y="1472098"/>
                    <a:pt x="603127" y="1662630"/>
                  </a:cubicBezTo>
                  <a:cubicBezTo>
                    <a:pt x="893779" y="1912597"/>
                    <a:pt x="1248254" y="2063397"/>
                    <a:pt x="1626511" y="2063397"/>
                  </a:cubicBezTo>
                  <a:cubicBezTo>
                    <a:pt x="2009096" y="2063397"/>
                    <a:pt x="2365622" y="1919530"/>
                    <a:pt x="2651171" y="1680930"/>
                  </a:cubicBezTo>
                  <a:cubicBezTo>
                    <a:pt x="2877720" y="1491630"/>
                    <a:pt x="3029331" y="1258617"/>
                    <a:pt x="3029331" y="1145854"/>
                  </a:cubicBezTo>
                  <a:cubicBezTo>
                    <a:pt x="3029331" y="1032859"/>
                    <a:pt x="2877506" y="798634"/>
                    <a:pt x="2650967" y="608397"/>
                  </a:cubicBezTo>
                  <a:cubicBezTo>
                    <a:pt x="2365313" y="368518"/>
                    <a:pt x="2008893" y="223890"/>
                    <a:pt x="1626511" y="22389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6AB3315-F778-4CA7-8542-280ADDBC1862}"/>
                </a:ext>
              </a:extLst>
            </p:cNvPr>
            <p:cNvSpPr/>
            <p:nvPr/>
          </p:nvSpPr>
          <p:spPr>
            <a:xfrm>
              <a:off x="1590206" y="6131379"/>
              <a:ext cx="98708" cy="98708"/>
            </a:xfrm>
            <a:custGeom>
              <a:avLst/>
              <a:gdLst>
                <a:gd name="connsiteX0" fmla="*/ 549010 w 1095375"/>
                <a:gd name="connsiteY0" fmla="*/ 765757 h 1095375"/>
                <a:gd name="connsiteX1" fmla="*/ 332264 w 1095375"/>
                <a:gd name="connsiteY1" fmla="*/ 549010 h 1095375"/>
                <a:gd name="connsiteX2" fmla="*/ 549010 w 1095375"/>
                <a:gd name="connsiteY2" fmla="*/ 332264 h 1095375"/>
                <a:gd name="connsiteX3" fmla="*/ 765757 w 1095375"/>
                <a:gd name="connsiteY3" fmla="*/ 549010 h 1095375"/>
                <a:gd name="connsiteX4" fmla="*/ 549010 w 1095375"/>
                <a:gd name="connsiteY4" fmla="*/ 765757 h 1095375"/>
                <a:gd name="connsiteX5" fmla="*/ 549010 w 1095375"/>
                <a:gd name="connsiteY5" fmla="*/ 765757 h 1095375"/>
                <a:gd name="connsiteX6" fmla="*/ 959312 w 1095375"/>
                <a:gd name="connsiteY6" fmla="*/ 435652 h 1095375"/>
                <a:gd name="connsiteX7" fmla="*/ 918943 w 1095375"/>
                <a:gd name="connsiteY7" fmla="*/ 338658 h 1095375"/>
                <a:gd name="connsiteX8" fmla="*/ 985376 w 1095375"/>
                <a:gd name="connsiteY8" fmla="*/ 219447 h 1095375"/>
                <a:gd name="connsiteX9" fmla="*/ 878574 w 1095375"/>
                <a:gd name="connsiteY9" fmla="*/ 112645 h 1095375"/>
                <a:gd name="connsiteX10" fmla="*/ 759363 w 1095375"/>
                <a:gd name="connsiteY10" fmla="*/ 179078 h 1095375"/>
                <a:gd name="connsiteX11" fmla="*/ 662315 w 1095375"/>
                <a:gd name="connsiteY11" fmla="*/ 138709 h 1095375"/>
                <a:gd name="connsiteX12" fmla="*/ 624547 w 1095375"/>
                <a:gd name="connsiteY12" fmla="*/ 7144 h 1095375"/>
                <a:gd name="connsiteX13" fmla="*/ 473474 w 1095375"/>
                <a:gd name="connsiteY13" fmla="*/ 7144 h 1095375"/>
                <a:gd name="connsiteX14" fmla="*/ 435706 w 1095375"/>
                <a:gd name="connsiteY14" fmla="*/ 138709 h 1095375"/>
                <a:gd name="connsiteX15" fmla="*/ 338658 w 1095375"/>
                <a:gd name="connsiteY15" fmla="*/ 179078 h 1095375"/>
                <a:gd name="connsiteX16" fmla="*/ 219447 w 1095375"/>
                <a:gd name="connsiteY16" fmla="*/ 112645 h 1095375"/>
                <a:gd name="connsiteX17" fmla="*/ 112645 w 1095375"/>
                <a:gd name="connsiteY17" fmla="*/ 219447 h 1095375"/>
                <a:gd name="connsiteX18" fmla="*/ 179078 w 1095375"/>
                <a:gd name="connsiteY18" fmla="*/ 338658 h 1095375"/>
                <a:gd name="connsiteX19" fmla="*/ 138709 w 1095375"/>
                <a:gd name="connsiteY19" fmla="*/ 435652 h 1095375"/>
                <a:gd name="connsiteX20" fmla="*/ 7144 w 1095375"/>
                <a:gd name="connsiteY20" fmla="*/ 473420 h 1095375"/>
                <a:gd name="connsiteX21" fmla="*/ 7144 w 1095375"/>
                <a:gd name="connsiteY21" fmla="*/ 624601 h 1095375"/>
                <a:gd name="connsiteX22" fmla="*/ 138709 w 1095375"/>
                <a:gd name="connsiteY22" fmla="*/ 662369 h 1095375"/>
                <a:gd name="connsiteX23" fmla="*/ 179078 w 1095375"/>
                <a:gd name="connsiteY23" fmla="*/ 759363 h 1095375"/>
                <a:gd name="connsiteX24" fmla="*/ 112645 w 1095375"/>
                <a:gd name="connsiteY24" fmla="*/ 878574 h 1095375"/>
                <a:gd name="connsiteX25" fmla="*/ 219447 w 1095375"/>
                <a:gd name="connsiteY25" fmla="*/ 985376 h 1095375"/>
                <a:gd name="connsiteX26" fmla="*/ 338658 w 1095375"/>
                <a:gd name="connsiteY26" fmla="*/ 918943 h 1095375"/>
                <a:gd name="connsiteX27" fmla="*/ 435706 w 1095375"/>
                <a:gd name="connsiteY27" fmla="*/ 959312 h 1095375"/>
                <a:gd name="connsiteX28" fmla="*/ 473474 w 1095375"/>
                <a:gd name="connsiteY28" fmla="*/ 1090877 h 1095375"/>
                <a:gd name="connsiteX29" fmla="*/ 624547 w 1095375"/>
                <a:gd name="connsiteY29" fmla="*/ 1090877 h 1095375"/>
                <a:gd name="connsiteX30" fmla="*/ 662315 w 1095375"/>
                <a:gd name="connsiteY30" fmla="*/ 959312 h 1095375"/>
                <a:gd name="connsiteX31" fmla="*/ 759363 w 1095375"/>
                <a:gd name="connsiteY31" fmla="*/ 918943 h 1095375"/>
                <a:gd name="connsiteX32" fmla="*/ 878574 w 1095375"/>
                <a:gd name="connsiteY32" fmla="*/ 985376 h 1095375"/>
                <a:gd name="connsiteX33" fmla="*/ 985376 w 1095375"/>
                <a:gd name="connsiteY33" fmla="*/ 878574 h 1095375"/>
                <a:gd name="connsiteX34" fmla="*/ 918943 w 1095375"/>
                <a:gd name="connsiteY34" fmla="*/ 759363 h 1095375"/>
                <a:gd name="connsiteX35" fmla="*/ 959312 w 1095375"/>
                <a:gd name="connsiteY35" fmla="*/ 662369 h 1095375"/>
                <a:gd name="connsiteX36" fmla="*/ 1090877 w 1095375"/>
                <a:gd name="connsiteY36" fmla="*/ 624601 h 1095375"/>
                <a:gd name="connsiteX37" fmla="*/ 1090877 w 1095375"/>
                <a:gd name="connsiteY37" fmla="*/ 473420 h 1095375"/>
                <a:gd name="connsiteX38" fmla="*/ 959312 w 1095375"/>
                <a:gd name="connsiteY38" fmla="*/ 435652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95375" h="1095375">
                  <a:moveTo>
                    <a:pt x="549010" y="765757"/>
                  </a:moveTo>
                  <a:cubicBezTo>
                    <a:pt x="429312" y="765757"/>
                    <a:pt x="332264" y="668709"/>
                    <a:pt x="332264" y="549010"/>
                  </a:cubicBezTo>
                  <a:cubicBezTo>
                    <a:pt x="332264" y="429312"/>
                    <a:pt x="429312" y="332264"/>
                    <a:pt x="549010" y="332264"/>
                  </a:cubicBezTo>
                  <a:cubicBezTo>
                    <a:pt x="668709" y="332264"/>
                    <a:pt x="765757" y="429312"/>
                    <a:pt x="765757" y="549010"/>
                  </a:cubicBezTo>
                  <a:cubicBezTo>
                    <a:pt x="765757" y="668709"/>
                    <a:pt x="668709" y="765757"/>
                    <a:pt x="549010" y="765757"/>
                  </a:cubicBezTo>
                  <a:lnTo>
                    <a:pt x="549010" y="765757"/>
                  </a:lnTo>
                  <a:close/>
                  <a:moveTo>
                    <a:pt x="959312" y="435652"/>
                  </a:moveTo>
                  <a:cubicBezTo>
                    <a:pt x="949883" y="401460"/>
                    <a:pt x="936120" y="368840"/>
                    <a:pt x="918943" y="338658"/>
                  </a:cubicBezTo>
                  <a:lnTo>
                    <a:pt x="985376" y="219447"/>
                  </a:lnTo>
                  <a:lnTo>
                    <a:pt x="878574" y="112645"/>
                  </a:lnTo>
                  <a:lnTo>
                    <a:pt x="759363" y="179078"/>
                  </a:lnTo>
                  <a:cubicBezTo>
                    <a:pt x="729181" y="161901"/>
                    <a:pt x="696561" y="148137"/>
                    <a:pt x="662315" y="138709"/>
                  </a:cubicBezTo>
                  <a:lnTo>
                    <a:pt x="624547" y="7144"/>
                  </a:lnTo>
                  <a:lnTo>
                    <a:pt x="473474" y="7144"/>
                  </a:lnTo>
                  <a:lnTo>
                    <a:pt x="435706" y="138709"/>
                  </a:lnTo>
                  <a:cubicBezTo>
                    <a:pt x="401460" y="148137"/>
                    <a:pt x="368840" y="161901"/>
                    <a:pt x="338658" y="179078"/>
                  </a:cubicBezTo>
                  <a:lnTo>
                    <a:pt x="219447" y="112645"/>
                  </a:lnTo>
                  <a:lnTo>
                    <a:pt x="112645" y="219447"/>
                  </a:lnTo>
                  <a:lnTo>
                    <a:pt x="179078" y="338658"/>
                  </a:lnTo>
                  <a:cubicBezTo>
                    <a:pt x="161901" y="368840"/>
                    <a:pt x="148137" y="401460"/>
                    <a:pt x="138709" y="435652"/>
                  </a:cubicBezTo>
                  <a:lnTo>
                    <a:pt x="7144" y="473420"/>
                  </a:lnTo>
                  <a:lnTo>
                    <a:pt x="7144" y="624601"/>
                  </a:lnTo>
                  <a:lnTo>
                    <a:pt x="138709" y="662369"/>
                  </a:lnTo>
                  <a:cubicBezTo>
                    <a:pt x="148137" y="696561"/>
                    <a:pt x="161901" y="729181"/>
                    <a:pt x="179078" y="759363"/>
                  </a:cubicBezTo>
                  <a:lnTo>
                    <a:pt x="112645" y="878574"/>
                  </a:lnTo>
                  <a:lnTo>
                    <a:pt x="219447" y="985376"/>
                  </a:lnTo>
                  <a:lnTo>
                    <a:pt x="338658" y="918943"/>
                  </a:lnTo>
                  <a:cubicBezTo>
                    <a:pt x="368840" y="936120"/>
                    <a:pt x="401460" y="949883"/>
                    <a:pt x="435706" y="959312"/>
                  </a:cubicBezTo>
                  <a:lnTo>
                    <a:pt x="473474" y="1090877"/>
                  </a:lnTo>
                  <a:lnTo>
                    <a:pt x="624547" y="1090877"/>
                  </a:lnTo>
                  <a:lnTo>
                    <a:pt x="662315" y="959312"/>
                  </a:lnTo>
                  <a:cubicBezTo>
                    <a:pt x="696561" y="949883"/>
                    <a:pt x="729181" y="936120"/>
                    <a:pt x="759363" y="918943"/>
                  </a:cubicBezTo>
                  <a:lnTo>
                    <a:pt x="878574" y="985376"/>
                  </a:lnTo>
                  <a:lnTo>
                    <a:pt x="985376" y="878574"/>
                  </a:lnTo>
                  <a:lnTo>
                    <a:pt x="918943" y="759363"/>
                  </a:lnTo>
                  <a:cubicBezTo>
                    <a:pt x="936120" y="729181"/>
                    <a:pt x="949883" y="696561"/>
                    <a:pt x="959312" y="662369"/>
                  </a:cubicBezTo>
                  <a:lnTo>
                    <a:pt x="1090877" y="624601"/>
                  </a:lnTo>
                  <a:lnTo>
                    <a:pt x="1090877" y="473420"/>
                  </a:lnTo>
                  <a:lnTo>
                    <a:pt x="959312" y="4356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6" name="TextBox 65">
            <a:extLst>
              <a:ext uri="{FF2B5EF4-FFF2-40B4-BE49-F238E27FC236}">
                <a16:creationId xmlns:a16="http://schemas.microsoft.com/office/drawing/2014/main" id="{36626D1E-8896-4753-BA23-7BA001464D88}"/>
              </a:ext>
            </a:extLst>
          </p:cNvPr>
          <p:cNvSpPr txBox="1"/>
          <p:nvPr/>
        </p:nvSpPr>
        <p:spPr>
          <a:xfrm>
            <a:off x="1580269" y="5695407"/>
            <a:ext cx="2451740" cy="307777"/>
          </a:xfrm>
          <a:prstGeom prst="rect">
            <a:avLst/>
          </a:prstGeom>
          <a:noFill/>
          <a:ln w="12700" cap="rnd" cmpd="sng" algn="ctr">
            <a:noFill/>
            <a:prstDash val="solid"/>
            <a:headEnd type="none"/>
            <a:tailEnd type="none"/>
          </a:ln>
          <a:effectLst/>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Azure Custom Vision Service</a:t>
            </a:r>
          </a:p>
        </p:txBody>
      </p:sp>
      <p:pic>
        <p:nvPicPr>
          <p:cNvPr id="42" name="Picture 24">
            <a:extLst>
              <a:ext uri="{FF2B5EF4-FFF2-40B4-BE49-F238E27FC236}">
                <a16:creationId xmlns:a16="http://schemas.microsoft.com/office/drawing/2014/main" id="{48CD0429-2B2C-440B-9AAB-02EB54BFB65A}"/>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3306459" y="4270293"/>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24F31443-F2C4-4589-A912-7F76A1632902}"/>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967604" y="3674898"/>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6">
            <a:extLst>
              <a:ext uri="{FF2B5EF4-FFF2-40B4-BE49-F238E27FC236}">
                <a16:creationId xmlns:a16="http://schemas.microsoft.com/office/drawing/2014/main" id="{55547AC0-BD51-4559-8D54-205E94676D5A}"/>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2633973" y="4277535"/>
            <a:ext cx="297993" cy="29799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8">
            <a:extLst>
              <a:ext uri="{FF2B5EF4-FFF2-40B4-BE49-F238E27FC236}">
                <a16:creationId xmlns:a16="http://schemas.microsoft.com/office/drawing/2014/main" id="{40EB08C5-6DBE-485D-BE0C-7948FD692C66}"/>
              </a:ext>
            </a:extLst>
          </p:cNvPr>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1599311" y="3123370"/>
            <a:ext cx="356968" cy="24937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457F8AF7-31A7-42FB-A382-CFE069CB9DA5}"/>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1686126" y="4270292"/>
            <a:ext cx="573354" cy="312478"/>
          </a:xfrm>
          <a:prstGeom prst="rect">
            <a:avLst/>
          </a:prstGeom>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C11C96B9-CB94-4B50-86E5-C3305249AF5B}"/>
              </a:ext>
            </a:extLst>
          </p:cNvPr>
          <p:cNvPicPr>
            <a:picLocks noChangeAspect="1"/>
          </p:cNvPicPr>
          <p:nvPr/>
        </p:nvPicPr>
        <p:blipFill>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tretch>
            <a:fillRect/>
          </a:stretch>
        </p:blipFill>
        <p:spPr>
          <a:xfrm>
            <a:off x="3976975" y="4277535"/>
            <a:ext cx="304924" cy="297993"/>
          </a:xfrm>
          <a:prstGeom prst="rect">
            <a:avLst/>
          </a:prstGeom>
        </p:spPr>
      </p:pic>
      <p:grpSp>
        <p:nvGrpSpPr>
          <p:cNvPr id="69" name="Graphic 67">
            <a:extLst>
              <a:ext uri="{FF2B5EF4-FFF2-40B4-BE49-F238E27FC236}">
                <a16:creationId xmlns:a16="http://schemas.microsoft.com/office/drawing/2014/main" id="{1ED9CEEE-5EEB-49B3-8585-EB1A944D8299}"/>
              </a:ext>
            </a:extLst>
          </p:cNvPr>
          <p:cNvGrpSpPr/>
          <p:nvPr/>
        </p:nvGrpSpPr>
        <p:grpSpPr>
          <a:xfrm>
            <a:off x="959590" y="3099061"/>
            <a:ext cx="260063" cy="297993"/>
            <a:chOff x="-2645710" y="1975568"/>
            <a:chExt cx="2435744" cy="2790990"/>
          </a:xfrm>
          <a:solidFill>
            <a:schemeClr val="tx1"/>
          </a:solidFill>
        </p:grpSpPr>
        <p:sp>
          <p:nvSpPr>
            <p:cNvPr id="71" name="Freeform: Shape 70">
              <a:extLst>
                <a:ext uri="{FF2B5EF4-FFF2-40B4-BE49-F238E27FC236}">
                  <a16:creationId xmlns:a16="http://schemas.microsoft.com/office/drawing/2014/main" id="{1FF836AE-97C8-4913-8719-F361BE928FA5}"/>
                </a:ext>
              </a:extLst>
            </p:cNvPr>
            <p:cNvSpPr/>
            <p:nvPr/>
          </p:nvSpPr>
          <p:spPr>
            <a:xfrm>
              <a:off x="-2400716" y="3061082"/>
              <a:ext cx="2190750" cy="1371600"/>
            </a:xfrm>
            <a:custGeom>
              <a:avLst/>
              <a:gdLst>
                <a:gd name="connsiteX0" fmla="*/ 1809861 w 2190750"/>
                <a:gd name="connsiteY0" fmla="*/ 762478 h 1371600"/>
                <a:gd name="connsiteX1" fmla="*/ 1749205 w 2190750"/>
                <a:gd name="connsiteY1" fmla="*/ 762478 h 1371600"/>
                <a:gd name="connsiteX2" fmla="*/ 1798893 w 2190750"/>
                <a:gd name="connsiteY2" fmla="*/ 468798 h 1371600"/>
                <a:gd name="connsiteX3" fmla="*/ 1798893 w 2190750"/>
                <a:gd name="connsiteY3" fmla="*/ 441492 h 1371600"/>
                <a:gd name="connsiteX4" fmla="*/ 1809861 w 2190750"/>
                <a:gd name="connsiteY4" fmla="*/ 441492 h 1371600"/>
                <a:gd name="connsiteX5" fmla="*/ 1970340 w 2190750"/>
                <a:gd name="connsiteY5" fmla="*/ 601971 h 1371600"/>
                <a:gd name="connsiteX6" fmla="*/ 1809861 w 2190750"/>
                <a:gd name="connsiteY6" fmla="*/ 762478 h 1371600"/>
                <a:gd name="connsiteX7" fmla="*/ 903014 w 2190750"/>
                <a:gd name="connsiteY7" fmla="*/ 1146579 h 1371600"/>
                <a:gd name="connsiteX8" fmla="*/ 225224 w 2190750"/>
                <a:gd name="connsiteY8" fmla="*/ 468798 h 1371600"/>
                <a:gd name="connsiteX9" fmla="*/ 225224 w 2190750"/>
                <a:gd name="connsiteY9" fmla="*/ 225233 h 1371600"/>
                <a:gd name="connsiteX10" fmla="*/ 1406757 w 2190750"/>
                <a:gd name="connsiteY10" fmla="*/ 225233 h 1371600"/>
                <a:gd name="connsiteX11" fmla="*/ 1580804 w 2190750"/>
                <a:gd name="connsiteY11" fmla="*/ 225233 h 1371600"/>
                <a:gd name="connsiteX12" fmla="*/ 1580804 w 2190750"/>
                <a:gd name="connsiteY12" fmla="*/ 468798 h 1371600"/>
                <a:gd name="connsiteX13" fmla="*/ 1406757 w 2190750"/>
                <a:gd name="connsiteY13" fmla="*/ 921696 h 1371600"/>
                <a:gd name="connsiteX14" fmla="*/ 903014 w 2190750"/>
                <a:gd name="connsiteY14" fmla="*/ 1146579 h 1371600"/>
                <a:gd name="connsiteX15" fmla="*/ 1809861 w 2190750"/>
                <a:gd name="connsiteY15" fmla="*/ 220746 h 1371600"/>
                <a:gd name="connsiteX16" fmla="*/ 1798893 w 2190750"/>
                <a:gd name="connsiteY16" fmla="*/ 220746 h 1371600"/>
                <a:gd name="connsiteX17" fmla="*/ 1798893 w 2190750"/>
                <a:gd name="connsiteY17" fmla="*/ 116189 h 1371600"/>
                <a:gd name="connsiteX18" fmla="*/ 1689849 w 2190750"/>
                <a:gd name="connsiteY18" fmla="*/ 7144 h 1371600"/>
                <a:gd name="connsiteX19" fmla="*/ 116189 w 2190750"/>
                <a:gd name="connsiteY19" fmla="*/ 7144 h 1371600"/>
                <a:gd name="connsiteX20" fmla="*/ 7144 w 2190750"/>
                <a:gd name="connsiteY20" fmla="*/ 116189 h 1371600"/>
                <a:gd name="connsiteX21" fmla="*/ 7144 w 2190750"/>
                <a:gd name="connsiteY21" fmla="*/ 468798 h 1371600"/>
                <a:gd name="connsiteX22" fmla="*/ 903014 w 2190750"/>
                <a:gd name="connsiteY22" fmla="*/ 1364678 h 1371600"/>
                <a:gd name="connsiteX23" fmla="*/ 1635834 w 2190750"/>
                <a:gd name="connsiteY23" fmla="*/ 983196 h 1371600"/>
                <a:gd name="connsiteX24" fmla="*/ 1809861 w 2190750"/>
                <a:gd name="connsiteY24" fmla="*/ 983196 h 1371600"/>
                <a:gd name="connsiteX25" fmla="*/ 2191068 w 2190750"/>
                <a:gd name="connsiteY25" fmla="*/ 601971 h 1371600"/>
                <a:gd name="connsiteX26" fmla="*/ 1809861 w 2190750"/>
                <a:gd name="connsiteY26" fmla="*/ 22074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90750" h="1371600">
                  <a:moveTo>
                    <a:pt x="1809861" y="762478"/>
                  </a:moveTo>
                  <a:lnTo>
                    <a:pt x="1749205" y="762478"/>
                  </a:lnTo>
                  <a:cubicBezTo>
                    <a:pt x="1781246" y="670408"/>
                    <a:pt x="1798893" y="571648"/>
                    <a:pt x="1798893" y="468798"/>
                  </a:cubicBezTo>
                  <a:lnTo>
                    <a:pt x="1798893" y="441492"/>
                  </a:lnTo>
                  <a:lnTo>
                    <a:pt x="1809861" y="441492"/>
                  </a:lnTo>
                  <a:cubicBezTo>
                    <a:pt x="1898355" y="441492"/>
                    <a:pt x="1970340" y="513477"/>
                    <a:pt x="1970340" y="601971"/>
                  </a:cubicBezTo>
                  <a:cubicBezTo>
                    <a:pt x="1970340" y="690465"/>
                    <a:pt x="1898355" y="762478"/>
                    <a:pt x="1809861" y="762478"/>
                  </a:cubicBezTo>
                  <a:moveTo>
                    <a:pt x="903014" y="1146579"/>
                  </a:moveTo>
                  <a:cubicBezTo>
                    <a:pt x="529284" y="1146579"/>
                    <a:pt x="225224" y="842528"/>
                    <a:pt x="225224" y="468798"/>
                  </a:cubicBezTo>
                  <a:lnTo>
                    <a:pt x="225224" y="225233"/>
                  </a:lnTo>
                  <a:lnTo>
                    <a:pt x="1406757" y="225233"/>
                  </a:lnTo>
                  <a:lnTo>
                    <a:pt x="1580804" y="225233"/>
                  </a:lnTo>
                  <a:lnTo>
                    <a:pt x="1580804" y="468798"/>
                  </a:lnTo>
                  <a:cubicBezTo>
                    <a:pt x="1580804" y="642750"/>
                    <a:pt x="1514872" y="801569"/>
                    <a:pt x="1406757" y="921696"/>
                  </a:cubicBezTo>
                  <a:cubicBezTo>
                    <a:pt x="1282598" y="1059650"/>
                    <a:pt x="1102792" y="1146579"/>
                    <a:pt x="903014" y="1146579"/>
                  </a:cubicBezTo>
                  <a:moveTo>
                    <a:pt x="1809861" y="220746"/>
                  </a:moveTo>
                  <a:lnTo>
                    <a:pt x="1798893" y="220746"/>
                  </a:lnTo>
                  <a:lnTo>
                    <a:pt x="1798893" y="116189"/>
                  </a:lnTo>
                  <a:cubicBezTo>
                    <a:pt x="1798893" y="55959"/>
                    <a:pt x="1750087" y="7144"/>
                    <a:pt x="1689849" y="7144"/>
                  </a:cubicBezTo>
                  <a:lnTo>
                    <a:pt x="116189" y="7144"/>
                  </a:lnTo>
                  <a:cubicBezTo>
                    <a:pt x="55959" y="7144"/>
                    <a:pt x="7144" y="55959"/>
                    <a:pt x="7144" y="116189"/>
                  </a:cubicBezTo>
                  <a:lnTo>
                    <a:pt x="7144" y="468798"/>
                  </a:lnTo>
                  <a:cubicBezTo>
                    <a:pt x="7144" y="962797"/>
                    <a:pt x="409024" y="1364678"/>
                    <a:pt x="903014" y="1364678"/>
                  </a:cubicBezTo>
                  <a:cubicBezTo>
                    <a:pt x="1205679" y="1364678"/>
                    <a:pt x="1473571" y="1213668"/>
                    <a:pt x="1635834" y="983196"/>
                  </a:cubicBezTo>
                  <a:lnTo>
                    <a:pt x="1809861" y="983196"/>
                  </a:lnTo>
                  <a:cubicBezTo>
                    <a:pt x="2020076" y="983196"/>
                    <a:pt x="2191068" y="812176"/>
                    <a:pt x="2191068" y="601971"/>
                  </a:cubicBezTo>
                  <a:cubicBezTo>
                    <a:pt x="2191068" y="391766"/>
                    <a:pt x="2020076" y="220746"/>
                    <a:pt x="1809861" y="22074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5DA628AF-A43E-4330-9367-05E3014C6196}"/>
                </a:ext>
              </a:extLst>
            </p:cNvPr>
            <p:cNvSpPr/>
            <p:nvPr/>
          </p:nvSpPr>
          <p:spPr>
            <a:xfrm>
              <a:off x="-1968467" y="2336870"/>
              <a:ext cx="609600" cy="609600"/>
            </a:xfrm>
            <a:custGeom>
              <a:avLst/>
              <a:gdLst>
                <a:gd name="connsiteX0" fmla="*/ 527348 w 609600"/>
                <a:gd name="connsiteY0" fmla="*/ 226306 h 609600"/>
                <a:gd name="connsiteX1" fmla="*/ 390077 w 609600"/>
                <a:gd name="connsiteY1" fmla="*/ 226306 h 609600"/>
                <a:gd name="connsiteX2" fmla="*/ 390077 w 609600"/>
                <a:gd name="connsiteY2" fmla="*/ 89034 h 609600"/>
                <a:gd name="connsiteX3" fmla="*/ 308187 w 609600"/>
                <a:gd name="connsiteY3" fmla="*/ 7144 h 609600"/>
                <a:gd name="connsiteX4" fmla="*/ 226306 w 609600"/>
                <a:gd name="connsiteY4" fmla="*/ 89034 h 609600"/>
                <a:gd name="connsiteX5" fmla="*/ 226306 w 609600"/>
                <a:gd name="connsiteY5" fmla="*/ 226306 h 609600"/>
                <a:gd name="connsiteX6" fmla="*/ 89034 w 609600"/>
                <a:gd name="connsiteY6" fmla="*/ 226306 h 609600"/>
                <a:gd name="connsiteX7" fmla="*/ 7144 w 609600"/>
                <a:gd name="connsiteY7" fmla="*/ 308196 h 609600"/>
                <a:gd name="connsiteX8" fmla="*/ 89034 w 609600"/>
                <a:gd name="connsiteY8" fmla="*/ 390086 h 609600"/>
                <a:gd name="connsiteX9" fmla="*/ 226306 w 609600"/>
                <a:gd name="connsiteY9" fmla="*/ 390086 h 609600"/>
                <a:gd name="connsiteX10" fmla="*/ 226306 w 609600"/>
                <a:gd name="connsiteY10" fmla="*/ 527348 h 609600"/>
                <a:gd name="connsiteX11" fmla="*/ 308187 w 609600"/>
                <a:gd name="connsiteY11" fmla="*/ 609239 h 609600"/>
                <a:gd name="connsiteX12" fmla="*/ 390077 w 609600"/>
                <a:gd name="connsiteY12" fmla="*/ 527348 h 609600"/>
                <a:gd name="connsiteX13" fmla="*/ 390077 w 609600"/>
                <a:gd name="connsiteY13" fmla="*/ 390086 h 609600"/>
                <a:gd name="connsiteX14" fmla="*/ 527348 w 609600"/>
                <a:gd name="connsiteY14" fmla="*/ 390086 h 609600"/>
                <a:gd name="connsiteX15" fmla="*/ 609248 w 609600"/>
                <a:gd name="connsiteY15" fmla="*/ 308196 h 609600"/>
                <a:gd name="connsiteX16" fmla="*/ 527348 w 609600"/>
                <a:gd name="connsiteY16" fmla="*/ 22630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609600">
                  <a:moveTo>
                    <a:pt x="527348" y="226306"/>
                  </a:moveTo>
                  <a:lnTo>
                    <a:pt x="390077" y="226306"/>
                  </a:lnTo>
                  <a:lnTo>
                    <a:pt x="390077" y="89034"/>
                  </a:lnTo>
                  <a:cubicBezTo>
                    <a:pt x="390077" y="43805"/>
                    <a:pt x="353416" y="7144"/>
                    <a:pt x="308187" y="7144"/>
                  </a:cubicBezTo>
                  <a:cubicBezTo>
                    <a:pt x="262967" y="7144"/>
                    <a:pt x="226306" y="43805"/>
                    <a:pt x="226306" y="89034"/>
                  </a:cubicBezTo>
                  <a:lnTo>
                    <a:pt x="226306" y="226306"/>
                  </a:lnTo>
                  <a:lnTo>
                    <a:pt x="89034" y="226306"/>
                  </a:lnTo>
                  <a:cubicBezTo>
                    <a:pt x="43805" y="226306"/>
                    <a:pt x="7144" y="262967"/>
                    <a:pt x="7144" y="308196"/>
                  </a:cubicBezTo>
                  <a:cubicBezTo>
                    <a:pt x="7144" y="353416"/>
                    <a:pt x="43805" y="390086"/>
                    <a:pt x="89034" y="390086"/>
                  </a:cubicBezTo>
                  <a:lnTo>
                    <a:pt x="226306" y="390086"/>
                  </a:lnTo>
                  <a:lnTo>
                    <a:pt x="226306" y="527348"/>
                  </a:lnTo>
                  <a:cubicBezTo>
                    <a:pt x="226306" y="572577"/>
                    <a:pt x="262967" y="609239"/>
                    <a:pt x="308187" y="609239"/>
                  </a:cubicBezTo>
                  <a:cubicBezTo>
                    <a:pt x="353416" y="609239"/>
                    <a:pt x="390077" y="572577"/>
                    <a:pt x="390077" y="527348"/>
                  </a:cubicBezTo>
                  <a:lnTo>
                    <a:pt x="390077" y="390086"/>
                  </a:lnTo>
                  <a:lnTo>
                    <a:pt x="527348" y="390086"/>
                  </a:lnTo>
                  <a:cubicBezTo>
                    <a:pt x="572577" y="390086"/>
                    <a:pt x="609248" y="353416"/>
                    <a:pt x="609248" y="308196"/>
                  </a:cubicBezTo>
                  <a:cubicBezTo>
                    <a:pt x="609248" y="262967"/>
                    <a:pt x="572577" y="226306"/>
                    <a:pt x="527348" y="22630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5D13C7A-7336-4FB4-8A5C-871B41842A70}"/>
                </a:ext>
              </a:extLst>
            </p:cNvPr>
            <p:cNvSpPr/>
            <p:nvPr/>
          </p:nvSpPr>
          <p:spPr>
            <a:xfrm>
              <a:off x="-1497711" y="1975568"/>
              <a:ext cx="609600" cy="609600"/>
            </a:xfrm>
            <a:custGeom>
              <a:avLst/>
              <a:gdLst>
                <a:gd name="connsiteX0" fmla="*/ 527339 w 609600"/>
                <a:gd name="connsiteY0" fmla="*/ 226306 h 609600"/>
                <a:gd name="connsiteX1" fmla="*/ 390086 w 609600"/>
                <a:gd name="connsiteY1" fmla="*/ 226306 h 609600"/>
                <a:gd name="connsiteX2" fmla="*/ 390086 w 609600"/>
                <a:gd name="connsiteY2" fmla="*/ 89034 h 609600"/>
                <a:gd name="connsiteX3" fmla="*/ 308187 w 609600"/>
                <a:gd name="connsiteY3" fmla="*/ 7144 h 609600"/>
                <a:gd name="connsiteX4" fmla="*/ 226296 w 609600"/>
                <a:gd name="connsiteY4" fmla="*/ 89034 h 609600"/>
                <a:gd name="connsiteX5" fmla="*/ 226296 w 609600"/>
                <a:gd name="connsiteY5" fmla="*/ 226306 h 609600"/>
                <a:gd name="connsiteX6" fmla="*/ 89034 w 609600"/>
                <a:gd name="connsiteY6" fmla="*/ 226306 h 609600"/>
                <a:gd name="connsiteX7" fmla="*/ 7144 w 609600"/>
                <a:gd name="connsiteY7" fmla="*/ 308196 h 609600"/>
                <a:gd name="connsiteX8" fmla="*/ 89034 w 609600"/>
                <a:gd name="connsiteY8" fmla="*/ 390077 h 609600"/>
                <a:gd name="connsiteX9" fmla="*/ 226296 w 609600"/>
                <a:gd name="connsiteY9" fmla="*/ 390077 h 609600"/>
                <a:gd name="connsiteX10" fmla="*/ 226296 w 609600"/>
                <a:gd name="connsiteY10" fmla="*/ 527348 h 609600"/>
                <a:gd name="connsiteX11" fmla="*/ 308187 w 609600"/>
                <a:gd name="connsiteY11" fmla="*/ 609239 h 609600"/>
                <a:gd name="connsiteX12" fmla="*/ 390086 w 609600"/>
                <a:gd name="connsiteY12" fmla="*/ 527348 h 609600"/>
                <a:gd name="connsiteX13" fmla="*/ 390086 w 609600"/>
                <a:gd name="connsiteY13" fmla="*/ 390077 h 609600"/>
                <a:gd name="connsiteX14" fmla="*/ 527339 w 609600"/>
                <a:gd name="connsiteY14" fmla="*/ 390077 h 609600"/>
                <a:gd name="connsiteX15" fmla="*/ 609239 w 609600"/>
                <a:gd name="connsiteY15" fmla="*/ 308196 h 609600"/>
                <a:gd name="connsiteX16" fmla="*/ 527339 w 609600"/>
                <a:gd name="connsiteY16" fmla="*/ 22630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609600">
                  <a:moveTo>
                    <a:pt x="527339" y="226306"/>
                  </a:moveTo>
                  <a:lnTo>
                    <a:pt x="390086" y="226306"/>
                  </a:lnTo>
                  <a:lnTo>
                    <a:pt x="390086" y="89034"/>
                  </a:lnTo>
                  <a:cubicBezTo>
                    <a:pt x="390086" y="43815"/>
                    <a:pt x="353416" y="7144"/>
                    <a:pt x="308187" y="7144"/>
                  </a:cubicBezTo>
                  <a:cubicBezTo>
                    <a:pt x="262967" y="7144"/>
                    <a:pt x="226296" y="43815"/>
                    <a:pt x="226296" y="89034"/>
                  </a:cubicBezTo>
                  <a:lnTo>
                    <a:pt x="226296" y="226306"/>
                  </a:lnTo>
                  <a:lnTo>
                    <a:pt x="89034" y="226306"/>
                  </a:lnTo>
                  <a:cubicBezTo>
                    <a:pt x="43805" y="226306"/>
                    <a:pt x="7144" y="262967"/>
                    <a:pt x="7144" y="308196"/>
                  </a:cubicBezTo>
                  <a:cubicBezTo>
                    <a:pt x="7144" y="353416"/>
                    <a:pt x="43805" y="390077"/>
                    <a:pt x="89034" y="390077"/>
                  </a:cubicBezTo>
                  <a:lnTo>
                    <a:pt x="226296" y="390077"/>
                  </a:lnTo>
                  <a:lnTo>
                    <a:pt x="226296" y="527348"/>
                  </a:lnTo>
                  <a:cubicBezTo>
                    <a:pt x="226296" y="572577"/>
                    <a:pt x="262967" y="609239"/>
                    <a:pt x="308187" y="609239"/>
                  </a:cubicBezTo>
                  <a:cubicBezTo>
                    <a:pt x="353416" y="609239"/>
                    <a:pt x="390086" y="572577"/>
                    <a:pt x="390086" y="527348"/>
                  </a:cubicBezTo>
                  <a:lnTo>
                    <a:pt x="390086" y="390077"/>
                  </a:lnTo>
                  <a:lnTo>
                    <a:pt x="527339" y="390077"/>
                  </a:lnTo>
                  <a:cubicBezTo>
                    <a:pt x="572568" y="390077"/>
                    <a:pt x="609239" y="353416"/>
                    <a:pt x="609239" y="308196"/>
                  </a:cubicBezTo>
                  <a:cubicBezTo>
                    <a:pt x="609239" y="262967"/>
                    <a:pt x="572568" y="226306"/>
                    <a:pt x="527339" y="22630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9074E70-5C33-4511-94EA-A406124E56AA}"/>
                </a:ext>
              </a:extLst>
            </p:cNvPr>
            <p:cNvSpPr/>
            <p:nvPr/>
          </p:nvSpPr>
          <p:spPr>
            <a:xfrm>
              <a:off x="-2645710" y="4537958"/>
              <a:ext cx="2295525" cy="228600"/>
            </a:xfrm>
            <a:custGeom>
              <a:avLst/>
              <a:gdLst>
                <a:gd name="connsiteX0" fmla="*/ 2186722 w 2295525"/>
                <a:gd name="connsiteY0" fmla="*/ 225233 h 228600"/>
                <a:gd name="connsiteX1" fmla="*/ 116189 w 2295525"/>
                <a:gd name="connsiteY1" fmla="*/ 225233 h 228600"/>
                <a:gd name="connsiteX2" fmla="*/ 7144 w 2295525"/>
                <a:gd name="connsiteY2" fmla="*/ 116189 h 228600"/>
                <a:gd name="connsiteX3" fmla="*/ 116189 w 2295525"/>
                <a:gd name="connsiteY3" fmla="*/ 7144 h 228600"/>
                <a:gd name="connsiteX4" fmla="*/ 2186722 w 2295525"/>
                <a:gd name="connsiteY4" fmla="*/ 7144 h 228600"/>
                <a:gd name="connsiteX5" fmla="*/ 2295767 w 2295525"/>
                <a:gd name="connsiteY5" fmla="*/ 116189 h 228600"/>
                <a:gd name="connsiteX6" fmla="*/ 2186722 w 2295525"/>
                <a:gd name="connsiteY6" fmla="*/ 22523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5525" h="228600">
                  <a:moveTo>
                    <a:pt x="2186722" y="225233"/>
                  </a:moveTo>
                  <a:lnTo>
                    <a:pt x="116189" y="225233"/>
                  </a:lnTo>
                  <a:cubicBezTo>
                    <a:pt x="55959" y="225233"/>
                    <a:pt x="7144" y="176428"/>
                    <a:pt x="7144" y="116189"/>
                  </a:cubicBezTo>
                  <a:cubicBezTo>
                    <a:pt x="7144" y="55950"/>
                    <a:pt x="55959" y="7144"/>
                    <a:pt x="116189" y="7144"/>
                  </a:cubicBezTo>
                  <a:lnTo>
                    <a:pt x="2186722" y="7144"/>
                  </a:lnTo>
                  <a:cubicBezTo>
                    <a:pt x="2246971" y="7144"/>
                    <a:pt x="2295767" y="55950"/>
                    <a:pt x="2295767" y="116189"/>
                  </a:cubicBezTo>
                  <a:cubicBezTo>
                    <a:pt x="2295767" y="176428"/>
                    <a:pt x="2246971" y="225233"/>
                    <a:pt x="2186722" y="225233"/>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7" name="Picture 76">
            <a:extLst>
              <a:ext uri="{FF2B5EF4-FFF2-40B4-BE49-F238E27FC236}">
                <a16:creationId xmlns:a16="http://schemas.microsoft.com/office/drawing/2014/main" id="{BC2E266D-F04F-4D65-AF09-D2C6EC101A12}"/>
              </a:ext>
            </a:extLst>
          </p:cNvPr>
          <p:cNvPicPr>
            <a:picLocks noChangeAspect="1"/>
          </p:cNvPicPr>
          <p:nvPr/>
        </p:nvPicPr>
        <p:blipFill>
          <a:blip r:embed="rId15" cstate="hq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335937" y="3104413"/>
            <a:ext cx="323297" cy="287288"/>
          </a:xfrm>
          <a:prstGeom prst="rect">
            <a:avLst/>
          </a:prstGeom>
        </p:spPr>
      </p:pic>
      <p:pic>
        <p:nvPicPr>
          <p:cNvPr id="1035" name="Picture 11" descr="Image result for paddlepaddle">
            <a:extLst>
              <a:ext uri="{FF2B5EF4-FFF2-40B4-BE49-F238E27FC236}">
                <a16:creationId xmlns:a16="http://schemas.microsoft.com/office/drawing/2014/main" id="{0BC9185F-C449-482A-AB92-A338A1D7F4B3}"/>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20540" r="82678" b="20540"/>
          <a:stretch/>
        </p:blipFill>
        <p:spPr bwMode="auto">
          <a:xfrm>
            <a:off x="1746830" y="3625076"/>
            <a:ext cx="424861" cy="41291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Image result for mathworks">
            <a:extLst>
              <a:ext uri="{FF2B5EF4-FFF2-40B4-BE49-F238E27FC236}">
                <a16:creationId xmlns:a16="http://schemas.microsoft.com/office/drawing/2014/main" id="{4E617422-4481-4561-BE90-DC8937D4C6F4}"/>
              </a:ext>
            </a:extLst>
          </p:cNvPr>
          <p:cNvPicPr>
            <a:picLocks noChangeAspect="1" noChangeArrowheads="1"/>
          </p:cNvPicPr>
          <p:nvPr/>
        </p:nvPicPr>
        <p:blipFill rotWithShape="1">
          <a:blip r:embed="rId18" cstate="hq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t="25360" b="29498"/>
          <a:stretch/>
        </p:blipFill>
        <p:spPr bwMode="auto">
          <a:xfrm>
            <a:off x="3038893" y="3104414"/>
            <a:ext cx="1243006" cy="287287"/>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2B6A04C2-AE42-4E4C-9931-DE62BA93EF8A}"/>
              </a:ext>
            </a:extLst>
          </p:cNvPr>
          <p:cNvPicPr>
            <a:picLocks noChangeAspect="1" noChangeArrowheads="1"/>
          </p:cNvPicPr>
          <p:nvPr/>
        </p:nvPicPr>
        <p:blipFill>
          <a:blip r:embed="rId20" cstate="hqprint">
            <a:clrChange>
              <a:clrFrom>
                <a:srgbClr val="FFFFFF"/>
              </a:clrFrom>
              <a:clrTo>
                <a:srgbClr val="FFFFFF">
                  <a:alpha val="0"/>
                </a:srgbClr>
              </a:clrTo>
            </a:clrChange>
            <a:extLst>
              <a:ext uri="{BEBA8EAE-BF5A-486C-A8C5-ECC9F3942E4B}">
                <a14:imgProps xmlns:a14="http://schemas.microsoft.com/office/drawing/2010/main">
                  <a14:imgLayer r:embed="rId21">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2688446" y="3669975"/>
            <a:ext cx="323118" cy="323118"/>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s://raw.githubusercontent.com/dmlc/dmlc.github.io/master/img/logo-m/xgboost.png">
            <a:extLst>
              <a:ext uri="{FF2B5EF4-FFF2-40B4-BE49-F238E27FC236}">
                <a16:creationId xmlns:a16="http://schemas.microsoft.com/office/drawing/2014/main" id="{AFD29A7B-F6B6-47D6-B426-50953D8A542B}"/>
              </a:ext>
            </a:extLst>
          </p:cNvPr>
          <p:cNvPicPr>
            <a:picLocks noChangeAspect="1" noChangeArrowheads="1"/>
          </p:cNvPicPr>
          <p:nvPr/>
        </p:nvPicPr>
        <p:blipFill>
          <a:blip r:embed="rId22" cstate="hqprint">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528318" y="3686544"/>
            <a:ext cx="753581" cy="28998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47F9614E-A6D8-4CD8-B798-C9999CE695AC}"/>
              </a:ext>
            </a:extLst>
          </p:cNvPr>
          <p:cNvPicPr>
            <a:picLocks noChangeAspect="1"/>
          </p:cNvPicPr>
          <p:nvPr/>
        </p:nvPicPr>
        <p:blipFill>
          <a:blip r:embed="rId24" cstate="hqprint">
            <a:extLst>
              <a:ext uri="{BEBA8EAE-BF5A-486C-A8C5-ECC9F3942E4B}">
                <a14:imgProps xmlns:a14="http://schemas.microsoft.com/office/drawing/2010/main">
                  <a14:imgLayer r:embed="rId25">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6375" y="4233421"/>
            <a:ext cx="355258" cy="386221"/>
          </a:xfrm>
          <a:prstGeom prst="rect">
            <a:avLst/>
          </a:prstGeom>
        </p:spPr>
      </p:pic>
      <p:sp>
        <p:nvSpPr>
          <p:cNvPr id="49" name="Freeform 5">
            <a:extLst>
              <a:ext uri="{FF2B5EF4-FFF2-40B4-BE49-F238E27FC236}">
                <a16:creationId xmlns:a16="http://schemas.microsoft.com/office/drawing/2014/main" id="{97D97DC8-0FF6-4BDA-AC45-F3B514600D01}"/>
              </a:ext>
            </a:extLst>
          </p:cNvPr>
          <p:cNvSpPr>
            <a:spLocks noEditPoints="1"/>
          </p:cNvSpPr>
          <p:nvPr/>
        </p:nvSpPr>
        <p:spPr bwMode="auto">
          <a:xfrm>
            <a:off x="6206899" y="3645967"/>
            <a:ext cx="759729" cy="747275"/>
          </a:xfrm>
          <a:custGeom>
            <a:avLst/>
            <a:gdLst>
              <a:gd name="T0" fmla="*/ 113 w 1402"/>
              <a:gd name="T1" fmla="*/ 660 h 1367"/>
              <a:gd name="T2" fmla="*/ 340 w 1402"/>
              <a:gd name="T3" fmla="*/ 515 h 1367"/>
              <a:gd name="T4" fmla="*/ 281 w 1402"/>
              <a:gd name="T5" fmla="*/ 1164 h 1367"/>
              <a:gd name="T6" fmla="*/ 113 w 1402"/>
              <a:gd name="T7" fmla="*/ 660 h 1367"/>
              <a:gd name="T8" fmla="*/ 994 w 1402"/>
              <a:gd name="T9" fmla="*/ 180 h 1367"/>
              <a:gd name="T10" fmla="*/ 410 w 1402"/>
              <a:gd name="T11" fmla="*/ 427 h 1367"/>
              <a:gd name="T12" fmla="*/ 486 w 1402"/>
              <a:gd name="T13" fmla="*/ 113 h 1367"/>
              <a:gd name="T14" fmla="*/ 995 w 1402"/>
              <a:gd name="T15" fmla="*/ 179 h 1367"/>
              <a:gd name="T16" fmla="*/ 980 w 1402"/>
              <a:gd name="T17" fmla="*/ 1018 h 1367"/>
              <a:gd name="T18" fmla="*/ 1012 w 1402"/>
              <a:gd name="T19" fmla="*/ 967 h 1367"/>
              <a:gd name="T20" fmla="*/ 1287 w 1402"/>
              <a:gd name="T21" fmla="*/ 763 h 1367"/>
              <a:gd name="T22" fmla="*/ 980 w 1402"/>
              <a:gd name="T23" fmla="*/ 1018 h 1367"/>
              <a:gd name="T24" fmla="*/ 913 w 1402"/>
              <a:gd name="T25" fmla="*/ 1005 h 1367"/>
              <a:gd name="T26" fmla="*/ 969 w 1402"/>
              <a:gd name="T27" fmla="*/ 1259 h 1367"/>
              <a:gd name="T28" fmla="*/ 370 w 1402"/>
              <a:gd name="T29" fmla="*/ 1229 h 1367"/>
              <a:gd name="T30" fmla="*/ 393 w 1402"/>
              <a:gd name="T31" fmla="*/ 532 h 1367"/>
              <a:gd name="T32" fmla="*/ 414 w 1402"/>
              <a:gd name="T33" fmla="*/ 522 h 1367"/>
              <a:gd name="T34" fmla="*/ 898 w 1402"/>
              <a:gd name="T35" fmla="*/ 967 h 1367"/>
              <a:gd name="T36" fmla="*/ 354 w 1402"/>
              <a:gd name="T37" fmla="*/ 1195 h 1367"/>
              <a:gd name="T38" fmla="*/ 393 w 1402"/>
              <a:gd name="T39" fmla="*/ 532 h 1367"/>
              <a:gd name="T40" fmla="*/ 373 w 1402"/>
              <a:gd name="T41" fmla="*/ 420 h 1367"/>
              <a:gd name="T42" fmla="*/ 325 w 1402"/>
              <a:gd name="T43" fmla="*/ 480 h 1367"/>
              <a:gd name="T44" fmla="*/ 436 w 1402"/>
              <a:gd name="T45" fmla="*/ 149 h 1367"/>
              <a:gd name="T46" fmla="*/ 1291 w 1402"/>
              <a:gd name="T47" fmla="*/ 714 h 1367"/>
              <a:gd name="T48" fmla="*/ 988 w 1402"/>
              <a:gd name="T49" fmla="*/ 921 h 1367"/>
              <a:gd name="T50" fmla="*/ 1071 w 1402"/>
              <a:gd name="T51" fmla="*/ 235 h 1367"/>
              <a:gd name="T52" fmla="*/ 1303 w 1402"/>
              <a:gd name="T53" fmla="*/ 661 h 1367"/>
              <a:gd name="T54" fmla="*/ 1291 w 1402"/>
              <a:gd name="T55" fmla="*/ 714 h 1367"/>
              <a:gd name="T56" fmla="*/ 1006 w 1402"/>
              <a:gd name="T57" fmla="*/ 217 h 1367"/>
              <a:gd name="T58" fmla="*/ 943 w 1402"/>
              <a:gd name="T59" fmla="*/ 912 h 1367"/>
              <a:gd name="T60" fmla="*/ 436 w 1402"/>
              <a:gd name="T61" fmla="*/ 491 h 1367"/>
              <a:gd name="T62" fmla="*/ 437 w 1402"/>
              <a:gd name="T63" fmla="*/ 465 h 1367"/>
              <a:gd name="T64" fmla="*/ 1346 w 1402"/>
              <a:gd name="T65" fmla="*/ 642 h 1367"/>
              <a:gd name="T66" fmla="*/ 1336 w 1402"/>
              <a:gd name="T67" fmla="*/ 643 h 1367"/>
              <a:gd name="T68" fmla="*/ 1108 w 1402"/>
              <a:gd name="T69" fmla="*/ 182 h 1367"/>
              <a:gd name="T70" fmla="*/ 1010 w 1402"/>
              <a:gd name="T71" fmla="*/ 143 h 1367"/>
              <a:gd name="T72" fmla="*/ 486 w 1402"/>
              <a:gd name="T73" fmla="*/ 0 h 1367"/>
              <a:gd name="T74" fmla="*/ 436 w 1402"/>
              <a:gd name="T75" fmla="*/ 82 h 1367"/>
              <a:gd name="T76" fmla="*/ 56 w 1402"/>
              <a:gd name="T77" fmla="*/ 603 h 1367"/>
              <a:gd name="T78" fmla="*/ 56 w 1402"/>
              <a:gd name="T79" fmla="*/ 717 h 1367"/>
              <a:gd name="T80" fmla="*/ 256 w 1402"/>
              <a:gd name="T81" fmla="*/ 1203 h 1367"/>
              <a:gd name="T82" fmla="*/ 308 w 1402"/>
              <a:gd name="T83" fmla="*/ 1283 h 1367"/>
              <a:gd name="T84" fmla="*/ 939 w 1402"/>
              <a:gd name="T85" fmla="*/ 1324 h 1367"/>
              <a:gd name="T86" fmla="*/ 1051 w 1402"/>
              <a:gd name="T87" fmla="*/ 1310 h 1367"/>
              <a:gd name="T88" fmla="*/ 1336 w 1402"/>
              <a:gd name="T89" fmla="*/ 754 h 1367"/>
              <a:gd name="T90" fmla="*/ 1402 w 1402"/>
              <a:gd name="T91" fmla="*/ 699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2" h="1367">
                <a:moveTo>
                  <a:pt x="113" y="660"/>
                </a:moveTo>
                <a:lnTo>
                  <a:pt x="113" y="660"/>
                </a:lnTo>
                <a:cubicBezTo>
                  <a:pt x="113" y="657"/>
                  <a:pt x="113" y="653"/>
                  <a:pt x="112" y="650"/>
                </a:cubicBezTo>
                <a:lnTo>
                  <a:pt x="340" y="515"/>
                </a:lnTo>
                <a:cubicBezTo>
                  <a:pt x="344" y="520"/>
                  <a:pt x="349" y="524"/>
                  <a:pt x="355" y="526"/>
                </a:cubicBezTo>
                <a:lnTo>
                  <a:pt x="281" y="1164"/>
                </a:lnTo>
                <a:lnTo>
                  <a:pt x="94" y="703"/>
                </a:lnTo>
                <a:cubicBezTo>
                  <a:pt x="106" y="692"/>
                  <a:pt x="113" y="677"/>
                  <a:pt x="113" y="660"/>
                </a:cubicBezTo>
                <a:close/>
                <a:moveTo>
                  <a:pt x="994" y="180"/>
                </a:moveTo>
                <a:lnTo>
                  <a:pt x="994" y="180"/>
                </a:lnTo>
                <a:lnTo>
                  <a:pt x="417" y="432"/>
                </a:lnTo>
                <a:cubicBezTo>
                  <a:pt x="415" y="430"/>
                  <a:pt x="413" y="429"/>
                  <a:pt x="410" y="427"/>
                </a:cubicBezTo>
                <a:lnTo>
                  <a:pt x="484" y="113"/>
                </a:lnTo>
                <a:lnTo>
                  <a:pt x="486" y="113"/>
                </a:lnTo>
                <a:cubicBezTo>
                  <a:pt x="506" y="113"/>
                  <a:pt x="524" y="102"/>
                  <a:pt x="534" y="87"/>
                </a:cubicBezTo>
                <a:lnTo>
                  <a:pt x="995" y="179"/>
                </a:lnTo>
                <a:lnTo>
                  <a:pt x="994" y="180"/>
                </a:lnTo>
                <a:close/>
                <a:moveTo>
                  <a:pt x="980" y="1018"/>
                </a:moveTo>
                <a:lnTo>
                  <a:pt x="980" y="1018"/>
                </a:lnTo>
                <a:cubicBezTo>
                  <a:pt x="999" y="1009"/>
                  <a:pt x="1012" y="990"/>
                  <a:pt x="1012" y="967"/>
                </a:cubicBezTo>
                <a:cubicBezTo>
                  <a:pt x="1012" y="962"/>
                  <a:pt x="1011" y="958"/>
                  <a:pt x="1010" y="953"/>
                </a:cubicBezTo>
                <a:lnTo>
                  <a:pt x="1287" y="763"/>
                </a:lnTo>
                <a:lnTo>
                  <a:pt x="1007" y="1250"/>
                </a:lnTo>
                <a:lnTo>
                  <a:pt x="980" y="1018"/>
                </a:lnTo>
                <a:close/>
                <a:moveTo>
                  <a:pt x="913" y="1005"/>
                </a:moveTo>
                <a:lnTo>
                  <a:pt x="913" y="1005"/>
                </a:lnTo>
                <a:cubicBezTo>
                  <a:pt x="921" y="1014"/>
                  <a:pt x="931" y="1020"/>
                  <a:pt x="942" y="1023"/>
                </a:cubicBezTo>
                <a:lnTo>
                  <a:pt x="969" y="1259"/>
                </a:lnTo>
                <a:cubicBezTo>
                  <a:pt x="958" y="1265"/>
                  <a:pt x="949" y="1274"/>
                  <a:pt x="943" y="1285"/>
                </a:cubicBezTo>
                <a:lnTo>
                  <a:pt x="370" y="1229"/>
                </a:lnTo>
                <a:lnTo>
                  <a:pt x="913" y="1005"/>
                </a:lnTo>
                <a:close/>
                <a:moveTo>
                  <a:pt x="393" y="532"/>
                </a:moveTo>
                <a:lnTo>
                  <a:pt x="393" y="532"/>
                </a:lnTo>
                <a:cubicBezTo>
                  <a:pt x="401" y="530"/>
                  <a:pt x="408" y="527"/>
                  <a:pt x="414" y="522"/>
                </a:cubicBezTo>
                <a:lnTo>
                  <a:pt x="902" y="947"/>
                </a:lnTo>
                <a:cubicBezTo>
                  <a:pt x="900" y="953"/>
                  <a:pt x="898" y="960"/>
                  <a:pt x="898" y="967"/>
                </a:cubicBezTo>
                <a:lnTo>
                  <a:pt x="899" y="970"/>
                </a:lnTo>
                <a:lnTo>
                  <a:pt x="354" y="1195"/>
                </a:lnTo>
                <a:cubicBezTo>
                  <a:pt x="346" y="1183"/>
                  <a:pt x="334" y="1174"/>
                  <a:pt x="319" y="1171"/>
                </a:cubicBezTo>
                <a:lnTo>
                  <a:pt x="393" y="532"/>
                </a:lnTo>
                <a:close/>
                <a:moveTo>
                  <a:pt x="373" y="420"/>
                </a:moveTo>
                <a:lnTo>
                  <a:pt x="373" y="420"/>
                </a:lnTo>
                <a:cubicBezTo>
                  <a:pt x="345" y="424"/>
                  <a:pt x="324" y="447"/>
                  <a:pt x="324" y="476"/>
                </a:cubicBezTo>
                <a:lnTo>
                  <a:pt x="325" y="480"/>
                </a:lnTo>
                <a:lnTo>
                  <a:pt x="122" y="599"/>
                </a:lnTo>
                <a:lnTo>
                  <a:pt x="436" y="149"/>
                </a:lnTo>
                <a:lnTo>
                  <a:pt x="373" y="420"/>
                </a:lnTo>
                <a:close/>
                <a:moveTo>
                  <a:pt x="1291" y="714"/>
                </a:moveTo>
                <a:lnTo>
                  <a:pt x="1291" y="714"/>
                </a:lnTo>
                <a:lnTo>
                  <a:pt x="988" y="921"/>
                </a:lnTo>
                <a:cubicBezTo>
                  <a:pt x="986" y="920"/>
                  <a:pt x="984" y="918"/>
                  <a:pt x="981" y="917"/>
                </a:cubicBezTo>
                <a:lnTo>
                  <a:pt x="1071" y="235"/>
                </a:lnTo>
                <a:lnTo>
                  <a:pt x="1072" y="235"/>
                </a:lnTo>
                <a:lnTo>
                  <a:pt x="1303" y="661"/>
                </a:lnTo>
                <a:cubicBezTo>
                  <a:pt x="1294" y="671"/>
                  <a:pt x="1289" y="684"/>
                  <a:pt x="1289" y="699"/>
                </a:cubicBezTo>
                <a:cubicBezTo>
                  <a:pt x="1289" y="704"/>
                  <a:pt x="1290" y="709"/>
                  <a:pt x="1291" y="714"/>
                </a:cubicBezTo>
                <a:close/>
                <a:moveTo>
                  <a:pt x="1006" y="217"/>
                </a:moveTo>
                <a:lnTo>
                  <a:pt x="1006" y="217"/>
                </a:lnTo>
                <a:cubicBezTo>
                  <a:pt x="1013" y="225"/>
                  <a:pt x="1022" y="232"/>
                  <a:pt x="1033" y="236"/>
                </a:cubicBezTo>
                <a:lnTo>
                  <a:pt x="943" y="912"/>
                </a:lnTo>
                <a:cubicBezTo>
                  <a:pt x="938" y="913"/>
                  <a:pt x="932" y="915"/>
                  <a:pt x="927" y="918"/>
                </a:cubicBezTo>
                <a:lnTo>
                  <a:pt x="436" y="491"/>
                </a:lnTo>
                <a:cubicBezTo>
                  <a:pt x="437" y="486"/>
                  <a:pt x="438" y="481"/>
                  <a:pt x="438" y="476"/>
                </a:cubicBezTo>
                <a:cubicBezTo>
                  <a:pt x="438" y="472"/>
                  <a:pt x="438" y="469"/>
                  <a:pt x="437" y="465"/>
                </a:cubicBezTo>
                <a:lnTo>
                  <a:pt x="1006" y="217"/>
                </a:lnTo>
                <a:close/>
                <a:moveTo>
                  <a:pt x="1346" y="642"/>
                </a:moveTo>
                <a:lnTo>
                  <a:pt x="1346" y="642"/>
                </a:lnTo>
                <a:cubicBezTo>
                  <a:pt x="1342" y="642"/>
                  <a:pt x="1339" y="642"/>
                  <a:pt x="1336" y="643"/>
                </a:cubicBezTo>
                <a:lnTo>
                  <a:pt x="1102" y="208"/>
                </a:lnTo>
                <a:cubicBezTo>
                  <a:pt x="1106" y="200"/>
                  <a:pt x="1108" y="191"/>
                  <a:pt x="1108" y="182"/>
                </a:cubicBezTo>
                <a:cubicBezTo>
                  <a:pt x="1108" y="151"/>
                  <a:pt x="1083" y="125"/>
                  <a:pt x="1051" y="125"/>
                </a:cubicBezTo>
                <a:cubicBezTo>
                  <a:pt x="1035" y="125"/>
                  <a:pt x="1021" y="132"/>
                  <a:pt x="1010" y="143"/>
                </a:cubicBezTo>
                <a:lnTo>
                  <a:pt x="543" y="49"/>
                </a:lnTo>
                <a:cubicBezTo>
                  <a:pt x="539" y="21"/>
                  <a:pt x="515" y="0"/>
                  <a:pt x="486" y="0"/>
                </a:cubicBezTo>
                <a:cubicBezTo>
                  <a:pt x="455" y="0"/>
                  <a:pt x="429" y="25"/>
                  <a:pt x="429" y="56"/>
                </a:cubicBezTo>
                <a:cubicBezTo>
                  <a:pt x="429" y="66"/>
                  <a:pt x="432" y="75"/>
                  <a:pt x="436" y="82"/>
                </a:cubicBezTo>
                <a:lnTo>
                  <a:pt x="71" y="606"/>
                </a:lnTo>
                <a:cubicBezTo>
                  <a:pt x="66" y="604"/>
                  <a:pt x="61" y="603"/>
                  <a:pt x="56" y="603"/>
                </a:cubicBezTo>
                <a:cubicBezTo>
                  <a:pt x="25" y="603"/>
                  <a:pt x="0" y="629"/>
                  <a:pt x="0" y="660"/>
                </a:cubicBezTo>
                <a:cubicBezTo>
                  <a:pt x="0" y="692"/>
                  <a:pt x="25" y="717"/>
                  <a:pt x="56" y="717"/>
                </a:cubicBezTo>
                <a:lnTo>
                  <a:pt x="59" y="717"/>
                </a:lnTo>
                <a:lnTo>
                  <a:pt x="256" y="1203"/>
                </a:lnTo>
                <a:cubicBezTo>
                  <a:pt x="253" y="1210"/>
                  <a:pt x="251" y="1218"/>
                  <a:pt x="251" y="1227"/>
                </a:cubicBezTo>
                <a:cubicBezTo>
                  <a:pt x="251" y="1258"/>
                  <a:pt x="276" y="1283"/>
                  <a:pt x="308" y="1283"/>
                </a:cubicBezTo>
                <a:cubicBezTo>
                  <a:pt x="324" y="1283"/>
                  <a:pt x="338" y="1277"/>
                  <a:pt x="349" y="1266"/>
                </a:cubicBezTo>
                <a:lnTo>
                  <a:pt x="939" y="1324"/>
                </a:lnTo>
                <a:cubicBezTo>
                  <a:pt x="946" y="1348"/>
                  <a:pt x="968" y="1367"/>
                  <a:pt x="994" y="1367"/>
                </a:cubicBezTo>
                <a:cubicBezTo>
                  <a:pt x="1026" y="1367"/>
                  <a:pt x="1051" y="1341"/>
                  <a:pt x="1051" y="1310"/>
                </a:cubicBezTo>
                <a:cubicBezTo>
                  <a:pt x="1051" y="1296"/>
                  <a:pt x="1046" y="1283"/>
                  <a:pt x="1038" y="1273"/>
                </a:cubicBezTo>
                <a:lnTo>
                  <a:pt x="1336" y="754"/>
                </a:lnTo>
                <a:cubicBezTo>
                  <a:pt x="1339" y="755"/>
                  <a:pt x="1342" y="755"/>
                  <a:pt x="1346" y="755"/>
                </a:cubicBezTo>
                <a:cubicBezTo>
                  <a:pt x="1377" y="755"/>
                  <a:pt x="1402" y="730"/>
                  <a:pt x="1402" y="699"/>
                </a:cubicBezTo>
                <a:cubicBezTo>
                  <a:pt x="1402" y="667"/>
                  <a:pt x="1377" y="642"/>
                  <a:pt x="1346" y="642"/>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BD4A6E07-6CEB-4912-A83D-9B813A10B94A}"/>
              </a:ext>
            </a:extLst>
          </p:cNvPr>
          <p:cNvSpPr txBox="1"/>
          <p:nvPr/>
        </p:nvSpPr>
        <p:spPr>
          <a:xfrm>
            <a:off x="5820227" y="4567114"/>
            <a:ext cx="153307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ONNX Model</a:t>
            </a:r>
          </a:p>
        </p:txBody>
      </p:sp>
      <p:sp>
        <p:nvSpPr>
          <p:cNvPr id="48" name="TextBox 47">
            <a:extLst>
              <a:ext uri="{FF2B5EF4-FFF2-40B4-BE49-F238E27FC236}">
                <a16:creationId xmlns:a16="http://schemas.microsoft.com/office/drawing/2014/main" id="{CCBF790C-AAAD-4C24-AACA-B15DBE82076C}"/>
              </a:ext>
            </a:extLst>
          </p:cNvPr>
          <p:cNvSpPr txBox="1"/>
          <p:nvPr/>
        </p:nvSpPr>
        <p:spPr>
          <a:xfrm>
            <a:off x="8781145" y="5344333"/>
            <a:ext cx="2568012" cy="332399"/>
          </a:xfrm>
          <a:prstGeom prst="rect">
            <a:avLst/>
          </a:prstGeom>
          <a:solidFill>
            <a:schemeClr val="accent1"/>
          </a:solidFill>
          <a:ln w="12700" cap="rnd" cmpd="sng" algn="ctr">
            <a:noFill/>
            <a:prstDash val="solid"/>
            <a:headEnd type="none"/>
            <a:tailEnd type="none"/>
          </a:ln>
          <a:effectLst/>
        </p:spPr>
        <p:txBody>
          <a:bodyPr wrap="square" lIns="91440" tIns="73152" rIns="91440"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Windows devices</a:t>
            </a:r>
          </a:p>
        </p:txBody>
      </p:sp>
      <p:sp>
        <p:nvSpPr>
          <p:cNvPr id="51" name="TextBox 50">
            <a:extLst>
              <a:ext uri="{FF2B5EF4-FFF2-40B4-BE49-F238E27FC236}">
                <a16:creationId xmlns:a16="http://schemas.microsoft.com/office/drawing/2014/main" id="{2D7AF15A-A0E4-48BA-B378-7E0DFFBB6E35}"/>
              </a:ext>
            </a:extLst>
          </p:cNvPr>
          <p:cNvSpPr txBox="1"/>
          <p:nvPr/>
        </p:nvSpPr>
        <p:spPr>
          <a:xfrm>
            <a:off x="8781145" y="5732009"/>
            <a:ext cx="2568012" cy="332399"/>
          </a:xfrm>
          <a:prstGeom prst="rect">
            <a:avLst/>
          </a:prstGeom>
          <a:solidFill>
            <a:schemeClr val="accent1"/>
          </a:solidFill>
          <a:ln w="12700" cap="rnd" cmpd="sng" algn="ctr">
            <a:noFill/>
            <a:prstDash val="solid"/>
            <a:headEnd type="none"/>
            <a:tailEnd type="none"/>
          </a:ln>
          <a:effectLst/>
        </p:spPr>
        <p:txBody>
          <a:bodyPr wrap="square" lIns="91440" tIns="73152" rIns="91440"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Other devices (iOS, etc.)</a:t>
            </a:r>
          </a:p>
        </p:txBody>
      </p:sp>
      <p:grpSp>
        <p:nvGrpSpPr>
          <p:cNvPr id="3" name="Group 2">
            <a:extLst>
              <a:ext uri="{FF2B5EF4-FFF2-40B4-BE49-F238E27FC236}">
                <a16:creationId xmlns:a16="http://schemas.microsoft.com/office/drawing/2014/main" id="{8EF56346-A59B-465A-9D3C-4B3BC348E078}"/>
              </a:ext>
            </a:extLst>
          </p:cNvPr>
          <p:cNvGrpSpPr/>
          <p:nvPr/>
        </p:nvGrpSpPr>
        <p:grpSpPr>
          <a:xfrm>
            <a:off x="4637313" y="4014029"/>
            <a:ext cx="1170215" cy="2038494"/>
            <a:chOff x="4650012" y="3656913"/>
            <a:chExt cx="1170215" cy="2038494"/>
          </a:xfrm>
        </p:grpSpPr>
        <p:cxnSp>
          <p:nvCxnSpPr>
            <p:cNvPr id="4" name="Connector: Elbow 3">
              <a:extLst>
                <a:ext uri="{FF2B5EF4-FFF2-40B4-BE49-F238E27FC236}">
                  <a16:creationId xmlns:a16="http://schemas.microsoft.com/office/drawing/2014/main" id="{149D90B5-BC85-4FA2-B48E-D31FE3E35ED3}"/>
                </a:ext>
              </a:extLst>
            </p:cNvPr>
            <p:cNvCxnSpPr>
              <a:cxnSpLocks/>
              <a:stCxn id="5" idx="3"/>
              <a:endCxn id="12" idx="3"/>
            </p:cNvCxnSpPr>
            <p:nvPr/>
          </p:nvCxnSpPr>
          <p:spPr>
            <a:xfrm>
              <a:off x="4650012" y="3656913"/>
              <a:ext cx="12700" cy="2038494"/>
            </a:xfrm>
            <a:prstGeom prst="bentConnector3">
              <a:avLst>
                <a:gd name="adj1" fmla="val 1800000"/>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A9885CE-F20D-4694-B443-AA44768FDFB4}"/>
                </a:ext>
              </a:extLst>
            </p:cNvPr>
            <p:cNvCxnSpPr>
              <a:cxnSpLocks/>
              <a:stCxn id="50" idx="1"/>
            </p:cNvCxnSpPr>
            <p:nvPr/>
          </p:nvCxnSpPr>
          <p:spPr>
            <a:xfrm flipH="1">
              <a:off x="4885733" y="4690225"/>
              <a:ext cx="934494" cy="0"/>
            </a:xfrm>
            <a:prstGeom prst="line">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9EEB8F3-63C2-4226-A54D-98F3E59DDAB1}"/>
              </a:ext>
            </a:extLst>
          </p:cNvPr>
          <p:cNvGrpSpPr/>
          <p:nvPr/>
        </p:nvGrpSpPr>
        <p:grpSpPr>
          <a:xfrm>
            <a:off x="7340602" y="3704010"/>
            <a:ext cx="1182915" cy="2172989"/>
            <a:chOff x="7353301" y="3346894"/>
            <a:chExt cx="1182915" cy="2172989"/>
          </a:xfrm>
        </p:grpSpPr>
        <p:cxnSp>
          <p:nvCxnSpPr>
            <p:cNvPr id="47" name="Connector: Elbow 46">
              <a:extLst>
                <a:ext uri="{FF2B5EF4-FFF2-40B4-BE49-F238E27FC236}">
                  <a16:creationId xmlns:a16="http://schemas.microsoft.com/office/drawing/2014/main" id="{6BC46471-7441-4AAC-971B-E0CDDAC62AA2}"/>
                </a:ext>
              </a:extLst>
            </p:cNvPr>
            <p:cNvCxnSpPr>
              <a:cxnSpLocks/>
              <a:stCxn id="7" idx="1"/>
              <a:endCxn id="13" idx="1"/>
            </p:cNvCxnSpPr>
            <p:nvPr/>
          </p:nvCxnSpPr>
          <p:spPr>
            <a:xfrm rot="10800000" flipV="1">
              <a:off x="8523516" y="3346894"/>
              <a:ext cx="12700" cy="2172989"/>
            </a:xfrm>
            <a:prstGeom prst="bentConnector3">
              <a:avLst>
                <a:gd name="adj1" fmla="val 1800000"/>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D3C9904-1003-427F-A94B-B66884B86383}"/>
                </a:ext>
              </a:extLst>
            </p:cNvPr>
            <p:cNvCxnSpPr>
              <a:cxnSpLocks/>
              <a:endCxn id="50" idx="3"/>
            </p:cNvCxnSpPr>
            <p:nvPr/>
          </p:nvCxnSpPr>
          <p:spPr>
            <a:xfrm flipH="1" flipV="1">
              <a:off x="7353301" y="4690225"/>
              <a:ext cx="95250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91B3B9F-3497-40F0-BD35-5F2CBD9BBB81}"/>
              </a:ext>
            </a:extLst>
          </p:cNvPr>
          <p:cNvSpPr txBox="1"/>
          <p:nvPr/>
        </p:nvSpPr>
        <p:spPr>
          <a:xfrm>
            <a:off x="857759" y="981604"/>
            <a:ext cx="6263829"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3175">
                  <a:noFill/>
                </a:ln>
                <a:solidFill>
                  <a:srgbClr val="0078D4"/>
                </a:solidFill>
                <a:effectLst/>
                <a:uLnTx/>
                <a:uFillTx/>
                <a:latin typeface="Segoe UI Semibold"/>
                <a:ea typeface="+mn-ea"/>
                <a:cs typeface="Segoe UI" panose="020B0502040204020203" pitchFamily="34" charset="0"/>
              </a:rPr>
              <a:t>Announcing ONNX Runtime open source</a:t>
            </a:r>
          </a:p>
        </p:txBody>
      </p:sp>
      <p:sp>
        <p:nvSpPr>
          <p:cNvPr id="55" name="Diamond 1">
            <a:extLst>
              <a:ext uri="{FF2B5EF4-FFF2-40B4-BE49-F238E27FC236}">
                <a16:creationId xmlns:a16="http://schemas.microsoft.com/office/drawing/2014/main" id="{205F41E3-B02E-4475-8556-20D1F14AF8E0}"/>
              </a:ext>
            </a:extLst>
          </p:cNvPr>
          <p:cNvSpPr/>
          <p:nvPr/>
        </p:nvSpPr>
        <p:spPr bwMode="auto">
          <a:xfrm>
            <a:off x="618708" y="981604"/>
            <a:ext cx="123111" cy="246221"/>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48358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par>
                                <p:cTn id="44" presetID="10" presetClass="entr" presetSubtype="0" fill="hold" nodeType="withEffect">
                                  <p:stCondLst>
                                    <p:cond delay="0"/>
                                  </p:stCondLst>
                                  <p:childTnLst>
                                    <p:set>
                                      <p:cBhvr>
                                        <p:cTn id="45" dur="1" fill="hold">
                                          <p:stCondLst>
                                            <p:cond delay="0"/>
                                          </p:stCondLst>
                                        </p:cTn>
                                        <p:tgtEl>
                                          <p:spTgt spid="1035"/>
                                        </p:tgtEl>
                                        <p:attrNameLst>
                                          <p:attrName>style.visibility</p:attrName>
                                        </p:attrNameLst>
                                      </p:cBhvr>
                                      <p:to>
                                        <p:strVal val="visible"/>
                                      </p:to>
                                    </p:set>
                                    <p:animEffect transition="in" filter="fade">
                                      <p:cBhvr>
                                        <p:cTn id="46" dur="500"/>
                                        <p:tgtEl>
                                          <p:spTgt spid="1035"/>
                                        </p:tgtEl>
                                      </p:cBhvr>
                                    </p:animEffect>
                                  </p:childTnLst>
                                </p:cTn>
                              </p:par>
                              <p:par>
                                <p:cTn id="47" presetID="10" presetClass="entr" presetSubtype="0" fill="hold" nodeType="withEffect">
                                  <p:stCondLst>
                                    <p:cond delay="0"/>
                                  </p:stCondLst>
                                  <p:childTnLst>
                                    <p:set>
                                      <p:cBhvr>
                                        <p:cTn id="48" dur="1" fill="hold">
                                          <p:stCondLst>
                                            <p:cond delay="0"/>
                                          </p:stCondLst>
                                        </p:cTn>
                                        <p:tgtEl>
                                          <p:spTgt spid="1037"/>
                                        </p:tgtEl>
                                        <p:attrNameLst>
                                          <p:attrName>style.visibility</p:attrName>
                                        </p:attrNameLst>
                                      </p:cBhvr>
                                      <p:to>
                                        <p:strVal val="visible"/>
                                      </p:to>
                                    </p:set>
                                    <p:animEffect transition="in" filter="fade">
                                      <p:cBhvr>
                                        <p:cTn id="49" dur="500"/>
                                        <p:tgtEl>
                                          <p:spTgt spid="1037"/>
                                        </p:tgtEl>
                                      </p:cBhvr>
                                    </p:animEffect>
                                  </p:childTnLst>
                                </p:cTn>
                              </p:par>
                              <p:par>
                                <p:cTn id="50" presetID="10" presetClass="entr" presetSubtype="0" fill="hold" nodeType="withEffect">
                                  <p:stCondLst>
                                    <p:cond delay="0"/>
                                  </p:stCondLst>
                                  <p:childTnLst>
                                    <p:set>
                                      <p:cBhvr>
                                        <p:cTn id="51" dur="1" fill="hold">
                                          <p:stCondLst>
                                            <p:cond delay="0"/>
                                          </p:stCondLst>
                                        </p:cTn>
                                        <p:tgtEl>
                                          <p:spTgt spid="1039"/>
                                        </p:tgtEl>
                                        <p:attrNameLst>
                                          <p:attrName>style.visibility</p:attrName>
                                        </p:attrNameLst>
                                      </p:cBhvr>
                                      <p:to>
                                        <p:strVal val="visible"/>
                                      </p:to>
                                    </p:set>
                                    <p:animEffect transition="in" filter="fade">
                                      <p:cBhvr>
                                        <p:cTn id="52" dur="500"/>
                                        <p:tgtEl>
                                          <p:spTgt spid="1039"/>
                                        </p:tgtEl>
                                      </p:cBhvr>
                                    </p:animEffect>
                                  </p:childTnLst>
                                </p:cTn>
                              </p:par>
                              <p:par>
                                <p:cTn id="53" presetID="10" presetClass="entr" presetSubtype="0" fill="hold" nodeType="withEffect">
                                  <p:stCondLst>
                                    <p:cond delay="0"/>
                                  </p:stCondLst>
                                  <p:childTnLst>
                                    <p:set>
                                      <p:cBhvr>
                                        <p:cTn id="54" dur="1" fill="hold">
                                          <p:stCondLst>
                                            <p:cond delay="0"/>
                                          </p:stCondLst>
                                        </p:cTn>
                                        <p:tgtEl>
                                          <p:spTgt spid="1041"/>
                                        </p:tgtEl>
                                        <p:attrNameLst>
                                          <p:attrName>style.visibility</p:attrName>
                                        </p:attrNameLst>
                                      </p:cBhvr>
                                      <p:to>
                                        <p:strVal val="visible"/>
                                      </p:to>
                                    </p:set>
                                    <p:animEffect transition="in" filter="fade">
                                      <p:cBhvr>
                                        <p:cTn id="55" dur="500"/>
                                        <p:tgtEl>
                                          <p:spTgt spid="1041"/>
                                        </p:tgtEl>
                                      </p:cBhvr>
                                    </p:animEffect>
                                  </p:childTnLst>
                                </p:cTn>
                              </p:par>
                              <p:par>
                                <p:cTn id="56" presetID="10" presetClass="entr" presetSubtype="0" fill="hold"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500"/>
                                        <p:tgtEl>
                                          <p:spTgt spid="3"/>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left)">
                                      <p:cBhvr>
                                        <p:cTn id="73" dur="500"/>
                                        <p:tgtEl>
                                          <p:spTgt spid="6"/>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500"/>
                                        <p:tgtEl>
                                          <p:spTgt spid="1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fade">
                                      <p:cBhvr>
                                        <p:cTn id="92" dur="500"/>
                                        <p:tgtEl>
                                          <p:spTgt spid="5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fade">
                                      <p:cBhvr>
                                        <p:cTn id="95" dur="500"/>
                                        <p:tgtEl>
                                          <p:spTgt spid="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P spid="11" grpId="0"/>
      <p:bldP spid="12" grpId="0" animBg="1"/>
      <p:bldP spid="13" grpId="0" animBg="1"/>
      <p:bldP spid="16" grpId="0" animBg="1"/>
      <p:bldP spid="17" grpId="0" animBg="1"/>
      <p:bldP spid="18" grpId="0" animBg="1"/>
      <p:bldP spid="66" grpId="0"/>
      <p:bldP spid="49" grpId="0" animBg="1"/>
      <p:bldP spid="50" grpId="0"/>
      <p:bldP spid="48" grpId="0" animBg="1"/>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0F42B06-0713-4C03-BF51-45821CB336A2}"/>
              </a:ext>
            </a:extLst>
          </p:cNvPr>
          <p:cNvSpPr txBox="1">
            <a:spLocks/>
          </p:cNvSpPr>
          <p:nvPr/>
        </p:nvSpPr>
        <p:spPr>
          <a:xfrm>
            <a:off x="585183" y="415737"/>
            <a:ext cx="11018520" cy="830997"/>
          </a:xfrm>
          <a:prstGeom prst="rect">
            <a:avLst/>
          </a:prstGeom>
        </p:spPr>
        <p:txBody>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br>
              <a:rPr kumimoji="0" lang="en-US" sz="3137" b="0" i="0" u="none" strike="noStrike" kern="1200" cap="none" spc="-147" normalizeH="0" baseline="0" noProof="0">
                <a:ln w="3175">
                  <a:noFill/>
                </a:ln>
                <a:solidFill>
                  <a:srgbClr val="000000"/>
                </a:solidFill>
                <a:effectLst/>
                <a:uLnTx/>
                <a:uFillTx/>
                <a:latin typeface="Segoe UI Semibold"/>
                <a:ea typeface="+mn-ea"/>
                <a:cs typeface="Segoe UI" pitchFamily="34" charset="0"/>
              </a:rPr>
            </a:br>
            <a:endParaRPr kumimoji="0" lang="en-US" sz="1800" b="0" i="0" u="none" strike="noStrike" kern="1200" cap="none" spc="-147" normalizeH="0" baseline="0" noProof="0">
              <a:ln w="3175">
                <a:noFill/>
              </a:ln>
              <a:solidFill>
                <a:srgbClr val="000000"/>
              </a:solidFill>
              <a:effectLst/>
              <a:uLnTx/>
              <a:uFillTx/>
              <a:latin typeface="Segoe UI Semibold"/>
              <a:ea typeface="+mn-ea"/>
              <a:cs typeface="Segoe UI" pitchFamily="34" charset="0"/>
            </a:endParaRPr>
          </a:p>
        </p:txBody>
      </p:sp>
      <p:sp>
        <p:nvSpPr>
          <p:cNvPr id="18" name="TextBox 17">
            <a:extLst>
              <a:ext uri="{FF2B5EF4-FFF2-40B4-BE49-F238E27FC236}">
                <a16:creationId xmlns:a16="http://schemas.microsoft.com/office/drawing/2014/main" id="{60F698F9-BD5F-4E48-B8D3-9DD3205D9496}"/>
              </a:ext>
            </a:extLst>
          </p:cNvPr>
          <p:cNvSpPr txBox="1"/>
          <p:nvPr/>
        </p:nvSpPr>
        <p:spPr>
          <a:xfrm>
            <a:off x="5786985" y="2513303"/>
            <a:ext cx="562410" cy="1107996"/>
          </a:xfrm>
          <a:prstGeom prst="rect">
            <a:avLst/>
          </a:prstGeom>
          <a:noFill/>
        </p:spPr>
        <p:txBody>
          <a:bodyPr wrap="square" lIns="0" tIns="0" rIns="0" bIns="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80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p>
        </p:txBody>
      </p:sp>
      <p:sp>
        <p:nvSpPr>
          <p:cNvPr id="29" name="Title 2">
            <a:extLst>
              <a:ext uri="{FF2B5EF4-FFF2-40B4-BE49-F238E27FC236}">
                <a16:creationId xmlns:a16="http://schemas.microsoft.com/office/drawing/2014/main" id="{A6FD8611-5EB8-43E2-BBC6-F09DF847A2FE}"/>
              </a:ext>
            </a:extLst>
          </p:cNvPr>
          <p:cNvSpPr txBox="1">
            <a:spLocks/>
          </p:cNvSpPr>
          <p:nvPr/>
        </p:nvSpPr>
        <p:spPr>
          <a:xfrm>
            <a:off x="2099107" y="1610539"/>
            <a:ext cx="11336039" cy="758022"/>
          </a:xfrm>
          <a:prstGeom prst="rect">
            <a:avLst/>
          </a:prstGeom>
        </p:spPr>
        <p:txBody>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Segoe UI" pitchFamily="34" charset="0"/>
            </a:endParaRPr>
          </a:p>
        </p:txBody>
      </p:sp>
      <p:sp>
        <p:nvSpPr>
          <p:cNvPr id="4" name="Title 3">
            <a:extLst>
              <a:ext uri="{FF2B5EF4-FFF2-40B4-BE49-F238E27FC236}">
                <a16:creationId xmlns:a16="http://schemas.microsoft.com/office/drawing/2014/main" id="{C17153CF-D7D8-4138-B363-B789660743CD}"/>
              </a:ext>
            </a:extLst>
          </p:cNvPr>
          <p:cNvSpPr>
            <a:spLocks noGrp="1"/>
          </p:cNvSpPr>
          <p:nvPr>
            <p:ph type="title"/>
          </p:nvPr>
        </p:nvSpPr>
        <p:spPr/>
        <p:txBody>
          <a:bodyPr/>
          <a:lstStyle/>
          <a:p>
            <a:r>
              <a:rPr lang="en-US"/>
              <a:t>Productive Services</a:t>
            </a:r>
          </a:p>
        </p:txBody>
      </p:sp>
      <p:sp>
        <p:nvSpPr>
          <p:cNvPr id="30" name="Text Placeholder 29">
            <a:extLst>
              <a:ext uri="{FF2B5EF4-FFF2-40B4-BE49-F238E27FC236}">
                <a16:creationId xmlns:a16="http://schemas.microsoft.com/office/drawing/2014/main" id="{0D5E0786-464A-47A5-9215-6224B4243800}"/>
              </a:ext>
            </a:extLst>
          </p:cNvPr>
          <p:cNvSpPr>
            <a:spLocks noGrp="1"/>
          </p:cNvSpPr>
          <p:nvPr>
            <p:ph type="body" sz="quarter" idx="16"/>
          </p:nvPr>
        </p:nvSpPr>
        <p:spPr/>
        <p:txBody>
          <a:bodyPr/>
          <a:lstStyle/>
          <a:p>
            <a:r>
              <a:rPr lang="en-US"/>
              <a:t>To empower data science and development teams</a:t>
            </a:r>
          </a:p>
        </p:txBody>
      </p:sp>
      <p:sp>
        <p:nvSpPr>
          <p:cNvPr id="12" name="Text Placeholder 11">
            <a:extLst>
              <a:ext uri="{FF2B5EF4-FFF2-40B4-BE49-F238E27FC236}">
                <a16:creationId xmlns:a16="http://schemas.microsoft.com/office/drawing/2014/main" id="{207B6B98-4744-432A-8F9A-D076A7818BA0}"/>
              </a:ext>
            </a:extLst>
          </p:cNvPr>
          <p:cNvSpPr>
            <a:spLocks noGrp="1"/>
          </p:cNvSpPr>
          <p:nvPr>
            <p:ph type="body" sz="quarter" idx="13"/>
          </p:nvPr>
        </p:nvSpPr>
        <p:spPr/>
        <p:txBody>
          <a:bodyPr/>
          <a:lstStyle/>
          <a:p>
            <a:pPr lvl="0"/>
            <a:r>
              <a:rPr lang="en-US"/>
              <a:t>Develop models faster with automated machine learning</a:t>
            </a:r>
          </a:p>
          <a:p>
            <a:pPr lvl="0"/>
            <a:r>
              <a:rPr lang="en-US"/>
              <a:t>Use any Python environment and ML frameworks</a:t>
            </a:r>
          </a:p>
          <a:p>
            <a:pPr lvl="0"/>
            <a:r>
              <a:rPr lang="en-US"/>
              <a:t>Manage models across the cloud and the edge.</a:t>
            </a:r>
          </a:p>
          <a:p>
            <a:pPr lvl="0"/>
            <a:endParaRPr lang="en-US"/>
          </a:p>
          <a:p>
            <a:endParaRPr lang="en-US"/>
          </a:p>
        </p:txBody>
      </p:sp>
      <p:sp>
        <p:nvSpPr>
          <p:cNvPr id="13" name="Text Placeholder 12">
            <a:extLst>
              <a:ext uri="{FF2B5EF4-FFF2-40B4-BE49-F238E27FC236}">
                <a16:creationId xmlns:a16="http://schemas.microsoft.com/office/drawing/2014/main" id="{48C5FF20-1ECE-4262-BD07-09C5ECD57550}"/>
              </a:ext>
            </a:extLst>
          </p:cNvPr>
          <p:cNvSpPr>
            <a:spLocks noGrp="1"/>
          </p:cNvSpPr>
          <p:nvPr>
            <p:ph type="body" sz="quarter" idx="14"/>
          </p:nvPr>
        </p:nvSpPr>
        <p:spPr/>
        <p:txBody>
          <a:bodyPr/>
          <a:lstStyle/>
          <a:p>
            <a:pPr lvl="0"/>
            <a:r>
              <a:rPr lang="en-US"/>
              <a:t>Prepare data clean data at massive scale</a:t>
            </a:r>
          </a:p>
          <a:p>
            <a:pPr lvl="0"/>
            <a:r>
              <a:rPr lang="en-US"/>
              <a:t>Enable collaboration between data scientists and data engineers</a:t>
            </a:r>
          </a:p>
          <a:p>
            <a:pPr lvl="0"/>
            <a:r>
              <a:rPr lang="en-US"/>
              <a:t>Access machine learning optimized clusters</a:t>
            </a:r>
          </a:p>
          <a:p>
            <a:endParaRPr lang="en-US"/>
          </a:p>
        </p:txBody>
      </p:sp>
      <p:sp>
        <p:nvSpPr>
          <p:cNvPr id="41" name="Text Placeholder 40">
            <a:extLst>
              <a:ext uri="{FF2B5EF4-FFF2-40B4-BE49-F238E27FC236}">
                <a16:creationId xmlns:a16="http://schemas.microsoft.com/office/drawing/2014/main" id="{83C626EB-D04C-4BF0-9472-222EB261713C}"/>
              </a:ext>
            </a:extLst>
          </p:cNvPr>
          <p:cNvSpPr>
            <a:spLocks noGrp="1"/>
          </p:cNvSpPr>
          <p:nvPr>
            <p:ph type="body" sz="quarter" idx="17"/>
          </p:nvPr>
        </p:nvSpPr>
        <p:spPr/>
        <p:txBody>
          <a:bodyPr/>
          <a:lstStyle/>
          <a:p>
            <a:r>
              <a:rPr lang="en-US"/>
              <a:t>Azure Machine Learning</a:t>
            </a:r>
          </a:p>
          <a:p>
            <a:pPr lvl="2"/>
            <a:r>
              <a:rPr lang="en-US"/>
              <a:t>Python-based machine learning service </a:t>
            </a:r>
          </a:p>
        </p:txBody>
      </p:sp>
      <p:sp>
        <p:nvSpPr>
          <p:cNvPr id="42" name="Text Placeholder 41">
            <a:extLst>
              <a:ext uri="{FF2B5EF4-FFF2-40B4-BE49-F238E27FC236}">
                <a16:creationId xmlns:a16="http://schemas.microsoft.com/office/drawing/2014/main" id="{127E2C7E-CCE8-4C8E-84CD-D51325A9BCCA}"/>
              </a:ext>
            </a:extLst>
          </p:cNvPr>
          <p:cNvSpPr>
            <a:spLocks noGrp="1"/>
          </p:cNvSpPr>
          <p:nvPr>
            <p:ph type="body" sz="quarter" idx="18"/>
          </p:nvPr>
        </p:nvSpPr>
        <p:spPr/>
        <p:txBody>
          <a:bodyPr/>
          <a:lstStyle/>
          <a:p>
            <a:r>
              <a:rPr lang="en-US"/>
              <a:t>Azure Databricks</a:t>
            </a:r>
          </a:p>
          <a:p>
            <a:pPr lvl="2"/>
            <a:r>
              <a:rPr lang="en-US"/>
              <a:t>Apache Spark-based big-data service</a:t>
            </a:r>
          </a:p>
        </p:txBody>
      </p:sp>
      <p:pic>
        <p:nvPicPr>
          <p:cNvPr id="20" name="Graphic 19">
            <a:extLst>
              <a:ext uri="{FF2B5EF4-FFF2-40B4-BE49-F238E27FC236}">
                <a16:creationId xmlns:a16="http://schemas.microsoft.com/office/drawing/2014/main" id="{A78B34ED-F288-4703-8E88-05CAC13019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9532" y="2255508"/>
            <a:ext cx="866980" cy="866980"/>
          </a:xfrm>
          <a:prstGeom prst="rect">
            <a:avLst/>
          </a:prstGeom>
        </p:spPr>
      </p:pic>
      <p:grpSp>
        <p:nvGrpSpPr>
          <p:cNvPr id="31" name="Group 30">
            <a:extLst>
              <a:ext uri="{FF2B5EF4-FFF2-40B4-BE49-F238E27FC236}">
                <a16:creationId xmlns:a16="http://schemas.microsoft.com/office/drawing/2014/main" id="{636A7B3D-A728-4D65-82D7-1F2F5E5ECD6B}"/>
              </a:ext>
            </a:extLst>
          </p:cNvPr>
          <p:cNvGrpSpPr/>
          <p:nvPr/>
        </p:nvGrpSpPr>
        <p:grpSpPr>
          <a:xfrm>
            <a:off x="8510854" y="2408964"/>
            <a:ext cx="818647" cy="794090"/>
            <a:chOff x="2924028" y="5536385"/>
            <a:chExt cx="554846" cy="616619"/>
          </a:xfrm>
        </p:grpSpPr>
        <p:sp>
          <p:nvSpPr>
            <p:cNvPr id="32" name="Freeform: Shape 31">
              <a:extLst>
                <a:ext uri="{FF2B5EF4-FFF2-40B4-BE49-F238E27FC236}">
                  <a16:creationId xmlns:a16="http://schemas.microsoft.com/office/drawing/2014/main" id="{D95BB63C-FC14-4058-904A-7DF6BD0529B8}"/>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925B23B4-C8ED-41E0-9A06-8D87D2BFE074}"/>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7B50017-2B42-4268-BCF1-BCD4B83C36D2}"/>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5C31AD25-8761-4527-8EC4-47878C1B320A}"/>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7EB26804-43F5-459F-B994-FD5F6E2147C8}"/>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4715289B-5EA9-409F-B31D-12C77FFECF76}"/>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1654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aphic 4">
            <a:extLst>
              <a:ext uri="{FF2B5EF4-FFF2-40B4-BE49-F238E27FC236}">
                <a16:creationId xmlns:a16="http://schemas.microsoft.com/office/drawing/2014/main" id="{A5F3BD6B-18ED-4BA4-9942-943FBDA18367}"/>
              </a:ext>
            </a:extLst>
          </p:cNvPr>
          <p:cNvGrpSpPr/>
          <p:nvPr/>
        </p:nvGrpSpPr>
        <p:grpSpPr>
          <a:xfrm>
            <a:off x="11409528" y="186320"/>
            <a:ext cx="515552" cy="545879"/>
            <a:chOff x="11448302" y="6116320"/>
            <a:chExt cx="515552" cy="545879"/>
          </a:xfrm>
        </p:grpSpPr>
        <p:sp>
          <p:nvSpPr>
            <p:cNvPr id="1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a:xfrm>
            <a:off x="414511" y="429599"/>
            <a:ext cx="11018520" cy="553998"/>
          </a:xfrm>
        </p:spPr>
        <p:txBody>
          <a:bodyPr/>
          <a:lstStyle/>
          <a:p>
            <a:r>
              <a:rPr lang="en-US" sz="3600" b="1" spc="-50" dirty="0">
                <a:gradFill>
                  <a:gsLst>
                    <a:gs pos="1250">
                      <a:schemeClr val="tx1"/>
                    </a:gs>
                    <a:gs pos="100000">
                      <a:schemeClr val="tx1"/>
                    </a:gs>
                  </a:gsLst>
                  <a:lin ang="5400000" scaled="0"/>
                </a:gradFill>
              </a:rPr>
              <a:t>Azure Machine Learning service</a:t>
            </a:r>
          </a:p>
        </p:txBody>
      </p:sp>
      <p:sp>
        <p:nvSpPr>
          <p:cNvPr id="122" name="Rectangle 121">
            <a:extLst>
              <a:ext uri="{FF2B5EF4-FFF2-40B4-BE49-F238E27FC236}">
                <a16:creationId xmlns:a16="http://schemas.microsoft.com/office/drawing/2014/main" id="{FE4C8A2D-AC1C-48BA-BEA6-E01A69074EEA}"/>
              </a:ext>
            </a:extLst>
          </p:cNvPr>
          <p:cNvSpPr/>
          <p:nvPr/>
        </p:nvSpPr>
        <p:spPr bwMode="auto">
          <a:xfrm>
            <a:off x="412958" y="1116875"/>
            <a:ext cx="1049952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914192"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Segoe UI Semilight" panose="020B0402040204020203" pitchFamily="34" charset="0"/>
              </a:rPr>
              <a:t>Bring AI to everyone with an end-to-end, scalable, trusted platform</a:t>
            </a:r>
          </a:p>
        </p:txBody>
      </p:sp>
      <p:grpSp>
        <p:nvGrpSpPr>
          <p:cNvPr id="3" name="Group 2">
            <a:extLst>
              <a:ext uri="{FF2B5EF4-FFF2-40B4-BE49-F238E27FC236}">
                <a16:creationId xmlns:a16="http://schemas.microsoft.com/office/drawing/2014/main" id="{8F2B65B5-A5F6-4D55-84CC-C23AFB8CA240}"/>
              </a:ext>
            </a:extLst>
          </p:cNvPr>
          <p:cNvGrpSpPr/>
          <p:nvPr/>
        </p:nvGrpSpPr>
        <p:grpSpPr>
          <a:xfrm>
            <a:off x="6760399" y="1859681"/>
            <a:ext cx="4024007" cy="4016488"/>
            <a:chOff x="6760399" y="1859681"/>
            <a:chExt cx="4024007" cy="4016488"/>
          </a:xfrm>
        </p:grpSpPr>
        <p:sp>
          <p:nvSpPr>
            <p:cNvPr id="104" name="Oval 103">
              <a:extLst>
                <a:ext uri="{FF2B5EF4-FFF2-40B4-BE49-F238E27FC236}">
                  <a16:creationId xmlns:a16="http://schemas.microsoft.com/office/drawing/2014/main" id="{132BDB20-C202-4F02-A9D4-2118A1F4E3AD}"/>
                </a:ext>
              </a:extLst>
            </p:cNvPr>
            <p:cNvSpPr/>
            <p:nvPr/>
          </p:nvSpPr>
          <p:spPr bwMode="auto">
            <a:xfrm>
              <a:off x="6826028" y="1925310"/>
              <a:ext cx="748300" cy="74830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Arc 104">
              <a:extLst>
                <a:ext uri="{FF2B5EF4-FFF2-40B4-BE49-F238E27FC236}">
                  <a16:creationId xmlns:a16="http://schemas.microsoft.com/office/drawing/2014/main" id="{2174FB03-703A-41F3-B932-BFF12A1D8D2B}"/>
                </a:ext>
              </a:extLst>
            </p:cNvPr>
            <p:cNvSpPr/>
            <p:nvPr/>
          </p:nvSpPr>
          <p:spPr bwMode="auto">
            <a:xfrm flipV="1">
              <a:off x="6760399" y="1859681"/>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E9B11E9-F5B7-46F7-AD97-3A3CF87AA4A5}"/>
                </a:ext>
              </a:extLst>
            </p:cNvPr>
            <p:cNvCxnSpPr>
              <a:cxnSpLocks/>
              <a:stCxn id="105" idx="2"/>
            </p:cNvCxnSpPr>
            <p:nvPr/>
          </p:nvCxnSpPr>
          <p:spPr>
            <a:xfrm>
              <a:off x="7639957" y="2299460"/>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087AD9B-81CD-4777-88BC-F44649275C19}"/>
                </a:ext>
              </a:extLst>
            </p:cNvPr>
            <p:cNvCxnSpPr>
              <a:cxnSpLocks/>
              <a:stCxn id="105" idx="0"/>
            </p:cNvCxnSpPr>
            <p:nvPr/>
          </p:nvCxnSpPr>
          <p:spPr>
            <a:xfrm>
              <a:off x="7200178" y="2739239"/>
              <a:ext cx="0" cy="313693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3885E410-DC7E-403B-A656-94613B7616E2}"/>
                </a:ext>
              </a:extLst>
            </p:cNvPr>
            <p:cNvSpPr/>
            <p:nvPr/>
          </p:nvSpPr>
          <p:spPr bwMode="auto">
            <a:xfrm>
              <a:off x="7662492" y="2069565"/>
              <a:ext cx="2814119"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Built with your needs in mind</a:t>
              </a:r>
            </a:p>
          </p:txBody>
        </p:sp>
        <p:sp>
          <p:nvSpPr>
            <p:cNvPr id="100" name="Rectangle 99">
              <a:extLst>
                <a:ext uri="{FF2B5EF4-FFF2-40B4-BE49-F238E27FC236}">
                  <a16:creationId xmlns:a16="http://schemas.microsoft.com/office/drawing/2014/main" id="{3B9AD2B3-C520-4E08-AB4C-2FFEE05B8706}"/>
                </a:ext>
              </a:extLst>
            </p:cNvPr>
            <p:cNvSpPr/>
            <p:nvPr/>
          </p:nvSpPr>
          <p:spPr bwMode="auto">
            <a:xfrm>
              <a:off x="7421745" y="5419792"/>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Support for open source frameworks</a:t>
              </a:r>
            </a:p>
          </p:txBody>
        </p:sp>
        <p:sp>
          <p:nvSpPr>
            <p:cNvPr id="109" name="Oval 108">
              <a:extLst>
                <a:ext uri="{FF2B5EF4-FFF2-40B4-BE49-F238E27FC236}">
                  <a16:creationId xmlns:a16="http://schemas.microsoft.com/office/drawing/2014/main" id="{C1866CB6-6ED3-4206-BF5F-4EF0843A8E56}"/>
                </a:ext>
              </a:extLst>
            </p:cNvPr>
            <p:cNvSpPr/>
            <p:nvPr/>
          </p:nvSpPr>
          <p:spPr bwMode="auto">
            <a:xfrm>
              <a:off x="7151769" y="29246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E6BC52FB-0566-411B-9E0A-C6986F3139B4}"/>
                </a:ext>
              </a:extLst>
            </p:cNvPr>
            <p:cNvSpPr/>
            <p:nvPr/>
          </p:nvSpPr>
          <p:spPr bwMode="auto">
            <a:xfrm>
              <a:off x="7438108" y="3388890"/>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Managed compute</a:t>
              </a:r>
            </a:p>
          </p:txBody>
        </p:sp>
        <p:sp>
          <p:nvSpPr>
            <p:cNvPr id="110" name="Oval 109">
              <a:extLst>
                <a:ext uri="{FF2B5EF4-FFF2-40B4-BE49-F238E27FC236}">
                  <a16:creationId xmlns:a16="http://schemas.microsoft.com/office/drawing/2014/main" id="{45FB452C-EDC0-4F26-80C2-9EF2D4E49BA6}"/>
                </a:ext>
              </a:extLst>
            </p:cNvPr>
            <p:cNvSpPr/>
            <p:nvPr/>
          </p:nvSpPr>
          <p:spPr bwMode="auto">
            <a:xfrm>
              <a:off x="7151769" y="343281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11" name="Oval 110">
              <a:extLst>
                <a:ext uri="{FF2B5EF4-FFF2-40B4-BE49-F238E27FC236}">
                  <a16:creationId xmlns:a16="http://schemas.microsoft.com/office/drawing/2014/main" id="{73721510-1896-46A1-96B0-7C85D78FC80C}"/>
                </a:ext>
              </a:extLst>
            </p:cNvPr>
            <p:cNvSpPr/>
            <p:nvPr/>
          </p:nvSpPr>
          <p:spPr bwMode="auto">
            <a:xfrm>
              <a:off x="7151769" y="394094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098989D0-4151-46B2-87D3-A14595CF90C5}"/>
                </a:ext>
              </a:extLst>
            </p:cNvPr>
            <p:cNvSpPr/>
            <p:nvPr/>
          </p:nvSpPr>
          <p:spPr bwMode="auto">
            <a:xfrm>
              <a:off x="7438108" y="3897025"/>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DevOps for machine learning</a:t>
              </a:r>
            </a:p>
          </p:txBody>
        </p:sp>
        <p:sp>
          <p:nvSpPr>
            <p:cNvPr id="129" name="Oval 128">
              <a:extLst>
                <a:ext uri="{FF2B5EF4-FFF2-40B4-BE49-F238E27FC236}">
                  <a16:creationId xmlns:a16="http://schemas.microsoft.com/office/drawing/2014/main" id="{9EDF74D9-F261-4D40-873C-12214DDD7205}"/>
                </a:ext>
              </a:extLst>
            </p:cNvPr>
            <p:cNvSpPr/>
            <p:nvPr/>
          </p:nvSpPr>
          <p:spPr bwMode="auto">
            <a:xfrm>
              <a:off x="7151769" y="444908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AE1991C8-2A3B-4965-8B55-A7410749ED72}"/>
                </a:ext>
              </a:extLst>
            </p:cNvPr>
            <p:cNvSpPr/>
            <p:nvPr/>
          </p:nvSpPr>
          <p:spPr bwMode="auto">
            <a:xfrm>
              <a:off x="7438108" y="4405160"/>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Simple deployment</a:t>
              </a:r>
            </a:p>
          </p:txBody>
        </p:sp>
        <p:sp>
          <p:nvSpPr>
            <p:cNvPr id="130" name="Oval 129">
              <a:extLst>
                <a:ext uri="{FF2B5EF4-FFF2-40B4-BE49-F238E27FC236}">
                  <a16:creationId xmlns:a16="http://schemas.microsoft.com/office/drawing/2014/main" id="{1C368C97-24FA-4B27-B3A0-273E79F2575E}"/>
                </a:ext>
              </a:extLst>
            </p:cNvPr>
            <p:cNvSpPr/>
            <p:nvPr/>
          </p:nvSpPr>
          <p:spPr bwMode="auto">
            <a:xfrm>
              <a:off x="7151769" y="495721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D3118C7E-9890-4D31-A286-CF0DB993382F}"/>
                </a:ext>
              </a:extLst>
            </p:cNvPr>
            <p:cNvSpPr/>
            <p:nvPr/>
          </p:nvSpPr>
          <p:spPr bwMode="auto">
            <a:xfrm>
              <a:off x="7438108" y="4913295"/>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Tool agnostic Python SDK</a:t>
              </a:r>
            </a:p>
          </p:txBody>
        </p:sp>
        <p:sp>
          <p:nvSpPr>
            <p:cNvPr id="131" name="Oval 130">
              <a:extLst>
                <a:ext uri="{FF2B5EF4-FFF2-40B4-BE49-F238E27FC236}">
                  <a16:creationId xmlns:a16="http://schemas.microsoft.com/office/drawing/2014/main" id="{CE077823-6247-4857-A2BD-8DBAE03AB89E}"/>
                </a:ext>
              </a:extLst>
            </p:cNvPr>
            <p:cNvSpPr/>
            <p:nvPr/>
          </p:nvSpPr>
          <p:spPr bwMode="auto">
            <a:xfrm>
              <a:off x="7151769" y="546535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DCE43057-CD55-4FBF-8E5E-EFD7EF03BD4D}"/>
                </a:ext>
              </a:extLst>
            </p:cNvPr>
            <p:cNvSpPr/>
            <p:nvPr/>
          </p:nvSpPr>
          <p:spPr bwMode="auto">
            <a:xfrm>
              <a:off x="7421745" y="2888794"/>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Automated machine learning</a:t>
              </a:r>
            </a:p>
          </p:txBody>
        </p:sp>
        <p:sp>
          <p:nvSpPr>
            <p:cNvPr id="138" name="Freeform 96" title="Icon of a gear with a wrench">
              <a:extLst>
                <a:ext uri="{FF2B5EF4-FFF2-40B4-BE49-F238E27FC236}">
                  <a16:creationId xmlns:a16="http://schemas.microsoft.com/office/drawing/2014/main" id="{8B98717F-F834-4139-A1B6-20837FEB5C5B}"/>
                </a:ext>
              </a:extLst>
            </p:cNvPr>
            <p:cNvSpPr>
              <a:spLocks noChangeAspect="1" noEditPoints="1"/>
            </p:cNvSpPr>
            <p:nvPr/>
          </p:nvSpPr>
          <p:spPr bwMode="auto">
            <a:xfrm>
              <a:off x="6987276" y="2103429"/>
              <a:ext cx="425804" cy="3920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95" name="TextBox 94">
            <a:extLst>
              <a:ext uri="{FF2B5EF4-FFF2-40B4-BE49-F238E27FC236}">
                <a16:creationId xmlns:a16="http://schemas.microsoft.com/office/drawing/2014/main" id="{F19CAC52-6D06-4653-8D27-33860E16AD49}"/>
              </a:ext>
            </a:extLst>
          </p:cNvPr>
          <p:cNvSpPr txBox="1"/>
          <p:nvPr/>
        </p:nvSpPr>
        <p:spPr>
          <a:xfrm>
            <a:off x="4169071" y="6393319"/>
            <a:ext cx="3853857" cy="614435"/>
          </a:xfrm>
          <a:prstGeom prst="rect">
            <a:avLst/>
          </a:prstGeom>
          <a:noFill/>
        </p:spPr>
        <p:txBody>
          <a:bodyPr wrap="square" lIns="358570" tIns="179285" rIns="89592" bIns="146201" rtlCol="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Semibold" panose="020B0702040204020203" pitchFamily="34" charset="0"/>
              </a:rPr>
              <a:t>Seamlessly integrated with the Azure Portfolio</a:t>
            </a:r>
          </a:p>
        </p:txBody>
      </p:sp>
      <p:cxnSp>
        <p:nvCxnSpPr>
          <p:cNvPr id="96" name="Straight Connector 95">
            <a:extLst>
              <a:ext uri="{FF2B5EF4-FFF2-40B4-BE49-F238E27FC236}">
                <a16:creationId xmlns:a16="http://schemas.microsoft.com/office/drawing/2014/main" id="{33AFBAC2-B708-472A-B297-B92C17C47E12}"/>
              </a:ext>
            </a:extLst>
          </p:cNvPr>
          <p:cNvCxnSpPr>
            <a:cxnSpLocks/>
          </p:cNvCxnSpPr>
          <p:nvPr/>
        </p:nvCxnSpPr>
        <p:spPr>
          <a:xfrm flipH="1">
            <a:off x="1232027" y="6438996"/>
            <a:ext cx="9727945" cy="0"/>
          </a:xfrm>
          <a:prstGeom prst="line">
            <a:avLst/>
          </a:prstGeom>
          <a:ln w="635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DC8608C-880D-42B8-B153-9D44AB940C4A}"/>
              </a:ext>
            </a:extLst>
          </p:cNvPr>
          <p:cNvGrpSpPr/>
          <p:nvPr/>
        </p:nvGrpSpPr>
        <p:grpSpPr>
          <a:xfrm>
            <a:off x="1672587" y="1993469"/>
            <a:ext cx="4859972" cy="672845"/>
            <a:chOff x="1672587" y="1993469"/>
            <a:chExt cx="4859972" cy="672845"/>
          </a:xfrm>
        </p:grpSpPr>
        <p:sp>
          <p:nvSpPr>
            <p:cNvPr id="11" name="Rectangle 10">
              <a:extLst>
                <a:ext uri="{FF2B5EF4-FFF2-40B4-BE49-F238E27FC236}">
                  <a16:creationId xmlns:a16="http://schemas.microsoft.com/office/drawing/2014/main" id="{D88CF9A1-0ACF-4E45-B06C-2AB62194FDC8}"/>
                </a:ext>
              </a:extLst>
            </p:cNvPr>
            <p:cNvSpPr/>
            <p:nvPr/>
          </p:nvSpPr>
          <p:spPr>
            <a:xfrm>
              <a:off x="3124235" y="2211781"/>
              <a:ext cx="3408324" cy="215444"/>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400" b="1" i="0" u="none" strike="noStrike" kern="0" cap="none" spc="0" normalizeH="0" baseline="0" noProof="0" dirty="0">
                  <a:ln>
                    <a:noFill/>
                  </a:ln>
                  <a:solidFill>
                    <a:srgbClr val="0078D7"/>
                  </a:solidFill>
                  <a:effectLst/>
                  <a:uLnTx/>
                  <a:uFillTx/>
                  <a:latin typeface="Segoe UI Semibold" charset="0"/>
                  <a:ea typeface="+mn-ea"/>
                  <a:cs typeface="Segoe UI Semibold" charset="0"/>
                </a:rPr>
                <a:t>Boost your data science productivity</a:t>
              </a:r>
            </a:p>
          </p:txBody>
        </p:sp>
        <p:cxnSp>
          <p:nvCxnSpPr>
            <p:cNvPr id="31" name="Straight Connector 30">
              <a:extLst>
                <a:ext uri="{FF2B5EF4-FFF2-40B4-BE49-F238E27FC236}">
                  <a16:creationId xmlns:a16="http://schemas.microsoft.com/office/drawing/2014/main" id="{E6AA3606-949B-4AC4-922A-B52E6C26EC2D}"/>
                </a:ext>
              </a:extLst>
            </p:cNvPr>
            <p:cNvCxnSpPr/>
            <p:nvPr/>
          </p:nvCxnSpPr>
          <p:spPr>
            <a:xfrm>
              <a:off x="2844745" y="2033380"/>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aphic 6">
              <a:extLst>
                <a:ext uri="{FF2B5EF4-FFF2-40B4-BE49-F238E27FC236}">
                  <a16:creationId xmlns:a16="http://schemas.microsoft.com/office/drawing/2014/main" id="{130E1048-F7EE-4FC1-90AD-B6BE56991CC2}"/>
                </a:ext>
              </a:extLst>
            </p:cNvPr>
            <p:cNvGrpSpPr/>
            <p:nvPr/>
          </p:nvGrpSpPr>
          <p:grpSpPr>
            <a:xfrm>
              <a:off x="1672587" y="1993469"/>
              <a:ext cx="672845" cy="672845"/>
              <a:chOff x="165227" y="2054828"/>
              <a:chExt cx="2133600" cy="2133600"/>
            </a:xfrm>
          </p:grpSpPr>
          <p:sp>
            <p:nvSpPr>
              <p:cNvPr id="42" name="Freeform: Shape 41">
                <a:extLst>
                  <a:ext uri="{FF2B5EF4-FFF2-40B4-BE49-F238E27FC236}">
                    <a16:creationId xmlns:a16="http://schemas.microsoft.com/office/drawing/2014/main" id="{7111A606-CE67-44F3-A22F-524EAD80F3DD}"/>
                  </a:ext>
                </a:extLst>
              </p:cNvPr>
              <p:cNvSpPr/>
              <p:nvPr/>
            </p:nvSpPr>
            <p:spPr>
              <a:xfrm>
                <a:off x="158078" y="2047683"/>
                <a:ext cx="2143125" cy="2143125"/>
              </a:xfrm>
              <a:custGeom>
                <a:avLst/>
                <a:gdLst>
                  <a:gd name="connsiteX0" fmla="*/ 1080292 w 2143125"/>
                  <a:gd name="connsiteY0" fmla="*/ 7144 h 2143125"/>
                  <a:gd name="connsiteX1" fmla="*/ 2137577 w 2143125"/>
                  <a:gd name="connsiteY1" fmla="*/ 404012 h 2143125"/>
                  <a:gd name="connsiteX2" fmla="*/ 2137577 w 2143125"/>
                  <a:gd name="connsiteY2" fmla="*/ 1734342 h 2143125"/>
                  <a:gd name="connsiteX3" fmla="*/ 1089817 w 2143125"/>
                  <a:gd name="connsiteY3" fmla="*/ 2140745 h 2143125"/>
                  <a:gd name="connsiteX4" fmla="*/ 7144 w 2143125"/>
                  <a:gd name="connsiteY4" fmla="*/ 1734342 h 2143125"/>
                  <a:gd name="connsiteX5" fmla="*/ 7144 w 2143125"/>
                  <a:gd name="connsiteY5" fmla="*/ 404012 h 2143125"/>
                  <a:gd name="connsiteX6" fmla="*/ 1080292 w 2143125"/>
                  <a:gd name="connsiteY6" fmla="*/ 7144 h 2143125"/>
                  <a:gd name="connsiteX7" fmla="*/ 188119 w 2143125"/>
                  <a:gd name="connsiteY7" fmla="*/ 1622147 h 2143125"/>
                  <a:gd name="connsiteX8" fmla="*/ 1077130 w 2143125"/>
                  <a:gd name="connsiteY8" fmla="*/ 1953417 h 2143125"/>
                  <a:gd name="connsiteX9" fmla="*/ 1969308 w 2143125"/>
                  <a:gd name="connsiteY9" fmla="*/ 1610517 h 2143125"/>
                  <a:gd name="connsiteX10" fmla="*/ 1969308 w 2143125"/>
                  <a:gd name="connsiteY10" fmla="*/ 521018 h 2143125"/>
                  <a:gd name="connsiteX11" fmla="*/ 1078940 w 2143125"/>
                  <a:gd name="connsiteY11" fmla="*/ 188395 h 2143125"/>
                  <a:gd name="connsiteX12" fmla="*/ 188119 w 2143125"/>
                  <a:gd name="connsiteY12" fmla="*/ 531019 h 2143125"/>
                  <a:gd name="connsiteX13" fmla="*/ 188119 w 2143125"/>
                  <a:gd name="connsiteY13" fmla="*/ 1622147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5" h="2143125">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Freeform: Shape 42">
                <a:extLst>
                  <a:ext uri="{FF2B5EF4-FFF2-40B4-BE49-F238E27FC236}">
                    <a16:creationId xmlns:a16="http://schemas.microsoft.com/office/drawing/2014/main" id="{0FE6A089-ECEE-4E5B-A372-72F68D5F6C14}"/>
                  </a:ext>
                </a:extLst>
              </p:cNvPr>
              <p:cNvSpPr/>
              <p:nvPr/>
            </p:nvSpPr>
            <p:spPr>
              <a:xfrm>
                <a:off x="761333" y="2535050"/>
                <a:ext cx="952500" cy="314325"/>
              </a:xfrm>
              <a:custGeom>
                <a:avLst/>
                <a:gdLst>
                  <a:gd name="connsiteX0" fmla="*/ 816766 w 952500"/>
                  <a:gd name="connsiteY0" fmla="*/ 308762 h 314325"/>
                  <a:gd name="connsiteX1" fmla="*/ 472275 w 952500"/>
                  <a:gd name="connsiteY1" fmla="*/ 156362 h 314325"/>
                  <a:gd name="connsiteX2" fmla="*/ 135731 w 952500"/>
                  <a:gd name="connsiteY2" fmla="*/ 307181 h 314325"/>
                  <a:gd name="connsiteX3" fmla="*/ 7144 w 952500"/>
                  <a:gd name="connsiteY3" fmla="*/ 227800 h 314325"/>
                  <a:gd name="connsiteX4" fmla="*/ 467513 w 952500"/>
                  <a:gd name="connsiteY4" fmla="*/ 7144 h 314325"/>
                  <a:gd name="connsiteX5" fmla="*/ 953288 w 952500"/>
                  <a:gd name="connsiteY5" fmla="*/ 22780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0" h="314325">
                    <a:moveTo>
                      <a:pt x="816766" y="308762"/>
                    </a:moveTo>
                    <a:lnTo>
                      <a:pt x="472275" y="156362"/>
                    </a:lnTo>
                    <a:lnTo>
                      <a:pt x="135731" y="307181"/>
                    </a:lnTo>
                    <a:lnTo>
                      <a:pt x="7144" y="227800"/>
                    </a:lnTo>
                    <a:lnTo>
                      <a:pt x="467513" y="7144"/>
                    </a:lnTo>
                    <a:lnTo>
                      <a:pt x="953288" y="227800"/>
                    </a:lnTo>
                    <a:close/>
                  </a:path>
                </a:pathLst>
              </a:custGeom>
              <a:solidFill>
                <a:srgbClr val="0075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Shape 43">
                <a:extLst>
                  <a:ext uri="{FF2B5EF4-FFF2-40B4-BE49-F238E27FC236}">
                    <a16:creationId xmlns:a16="http://schemas.microsoft.com/office/drawing/2014/main" id="{E5808C01-9EFA-41DF-9097-E4CA34746091}"/>
                  </a:ext>
                </a:extLst>
              </p:cNvPr>
              <p:cNvSpPr/>
              <p:nvPr/>
            </p:nvSpPr>
            <p:spPr>
              <a:xfrm>
                <a:off x="696248" y="2890647"/>
                <a:ext cx="466725" cy="771525"/>
              </a:xfrm>
              <a:custGeom>
                <a:avLst/>
                <a:gdLst>
                  <a:gd name="connsiteX0" fmla="*/ 464342 w 466725"/>
                  <a:gd name="connsiteY0" fmla="*/ 629441 h 771525"/>
                  <a:gd name="connsiteX1" fmla="*/ 461161 w 466725"/>
                  <a:gd name="connsiteY1" fmla="*/ 772316 h 771525"/>
                  <a:gd name="connsiteX2" fmla="*/ 7144 w 466725"/>
                  <a:gd name="connsiteY2" fmla="*/ 561975 h 771525"/>
                  <a:gd name="connsiteX3" fmla="*/ 7144 w 466725"/>
                  <a:gd name="connsiteY3" fmla="*/ 7144 h 771525"/>
                  <a:gd name="connsiteX4" fmla="*/ 137312 w 466725"/>
                  <a:gd name="connsiteY4" fmla="*/ 83344 h 771525"/>
                  <a:gd name="connsiteX5" fmla="*/ 137312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464342" y="629441"/>
                    </a:moveTo>
                    <a:lnTo>
                      <a:pt x="461161" y="772316"/>
                    </a:lnTo>
                    <a:lnTo>
                      <a:pt x="7144" y="561975"/>
                    </a:lnTo>
                    <a:lnTo>
                      <a:pt x="7144" y="7144"/>
                    </a:lnTo>
                    <a:lnTo>
                      <a:pt x="137312" y="83344"/>
                    </a:lnTo>
                    <a:lnTo>
                      <a:pt x="137312" y="475460"/>
                    </a:lnTo>
                    <a:close/>
                  </a:path>
                </a:pathLst>
              </a:custGeom>
              <a:solidFill>
                <a:srgbClr val="0075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Shape 44">
                <a:extLst>
                  <a:ext uri="{FF2B5EF4-FFF2-40B4-BE49-F238E27FC236}">
                    <a16:creationId xmlns:a16="http://schemas.microsoft.com/office/drawing/2014/main" id="{38FD17EC-EC63-4939-BFE7-9FAE03C403A1}"/>
                  </a:ext>
                </a:extLst>
              </p:cNvPr>
              <p:cNvSpPr/>
              <p:nvPr/>
            </p:nvSpPr>
            <p:spPr>
              <a:xfrm>
                <a:off x="1301083" y="2890647"/>
                <a:ext cx="466725" cy="771525"/>
              </a:xfrm>
              <a:custGeom>
                <a:avLst/>
                <a:gdLst>
                  <a:gd name="connsiteX0" fmla="*/ 7144 w 466725"/>
                  <a:gd name="connsiteY0" fmla="*/ 629441 h 771525"/>
                  <a:gd name="connsiteX1" fmla="*/ 10316 w 466725"/>
                  <a:gd name="connsiteY1" fmla="*/ 772316 h 771525"/>
                  <a:gd name="connsiteX2" fmla="*/ 464344 w 466725"/>
                  <a:gd name="connsiteY2" fmla="*/ 561975 h 771525"/>
                  <a:gd name="connsiteX3" fmla="*/ 464344 w 466725"/>
                  <a:gd name="connsiteY3" fmla="*/ 7144 h 771525"/>
                  <a:gd name="connsiteX4" fmla="*/ 334166 w 466725"/>
                  <a:gd name="connsiteY4" fmla="*/ 83344 h 771525"/>
                  <a:gd name="connsiteX5" fmla="*/ 334166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7144" y="629441"/>
                    </a:moveTo>
                    <a:lnTo>
                      <a:pt x="10316" y="772316"/>
                    </a:lnTo>
                    <a:lnTo>
                      <a:pt x="464344" y="561975"/>
                    </a:lnTo>
                    <a:lnTo>
                      <a:pt x="464344" y="7144"/>
                    </a:lnTo>
                    <a:lnTo>
                      <a:pt x="334166" y="83344"/>
                    </a:lnTo>
                    <a:lnTo>
                      <a:pt x="334166" y="475460"/>
                    </a:lnTo>
                    <a:close/>
                  </a:path>
                </a:pathLst>
              </a:custGeom>
              <a:solidFill>
                <a:srgbClr val="0075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84EBBFA0-641F-4847-87DF-208A8F05CD5A}"/>
              </a:ext>
            </a:extLst>
          </p:cNvPr>
          <p:cNvGrpSpPr/>
          <p:nvPr/>
        </p:nvGrpSpPr>
        <p:grpSpPr>
          <a:xfrm>
            <a:off x="1461062" y="3502880"/>
            <a:ext cx="5252127" cy="737104"/>
            <a:chOff x="1461062" y="3524273"/>
            <a:chExt cx="5252127" cy="737104"/>
          </a:xfrm>
        </p:grpSpPr>
        <p:sp>
          <p:nvSpPr>
            <p:cNvPr id="12" name="Rectangle 11">
              <a:extLst>
                <a:ext uri="{FF2B5EF4-FFF2-40B4-BE49-F238E27FC236}">
                  <a16:creationId xmlns:a16="http://schemas.microsoft.com/office/drawing/2014/main" id="{54C3F0E5-8EFB-4AD7-8D7F-2A838942A046}"/>
                </a:ext>
              </a:extLst>
            </p:cNvPr>
            <p:cNvSpPr/>
            <p:nvPr/>
          </p:nvSpPr>
          <p:spPr>
            <a:xfrm>
              <a:off x="3124235" y="3752885"/>
              <a:ext cx="3588954" cy="215444"/>
            </a:xfrm>
            <a:prstGeom prst="rect">
              <a:avLst/>
            </a:prstGeom>
          </p:spPr>
          <p:txBody>
            <a:bodyPr wrap="square" lIns="0" tIns="0" rIns="0" bIns="0">
              <a:spAutoFit/>
            </a:bodyPr>
            <a:lstStyle/>
            <a:p>
              <a:pPr marL="0" marR="0" lvl="0" indent="0" algn="l" defTabSz="914049" rtl="0" eaLnBrk="1" fontAlgn="base" latinLnBrk="0" hangingPunct="1">
                <a:lnSpc>
                  <a:spcPct val="100000"/>
                </a:lnSpc>
                <a:spcBef>
                  <a:spcPct val="0"/>
                </a:spcBef>
                <a:spcAft>
                  <a:spcPts val="2400"/>
                </a:spcAft>
                <a:buClrTx/>
                <a:buSzTx/>
                <a:buFontTx/>
                <a:buNone/>
                <a:tabLst/>
                <a:defRPr/>
              </a:pPr>
              <a:r>
                <a:rPr kumimoji="0" lang="en-US" sz="1400" b="1" i="0" u="none" strike="noStrike" kern="0" cap="none" spc="0" normalizeH="0" baseline="0" noProof="0" dirty="0">
                  <a:ln>
                    <a:noFill/>
                  </a:ln>
                  <a:solidFill>
                    <a:srgbClr val="0078D7"/>
                  </a:solidFill>
                  <a:effectLst/>
                  <a:uLnTx/>
                  <a:uFillTx/>
                  <a:latin typeface="Segoe UI Semibold" charset="0"/>
                  <a:ea typeface="+mn-ea"/>
                  <a:cs typeface="Segoe UI Semibold" charset="0"/>
                </a:rPr>
                <a:t>Increase your rate of experimentation</a:t>
              </a:r>
            </a:p>
          </p:txBody>
        </p:sp>
        <p:grpSp>
          <p:nvGrpSpPr>
            <p:cNvPr id="20" name="Group 19">
              <a:extLst>
                <a:ext uri="{FF2B5EF4-FFF2-40B4-BE49-F238E27FC236}">
                  <a16:creationId xmlns:a16="http://schemas.microsoft.com/office/drawing/2014/main" id="{69183BAC-79E4-4CB8-AC82-08A4E94B8F78}"/>
                </a:ext>
              </a:extLst>
            </p:cNvPr>
            <p:cNvGrpSpPr/>
            <p:nvPr/>
          </p:nvGrpSpPr>
          <p:grpSpPr>
            <a:xfrm>
              <a:off x="1461062" y="3524273"/>
              <a:ext cx="1383683" cy="737104"/>
              <a:chOff x="1461062" y="3524273"/>
              <a:chExt cx="1383683" cy="737104"/>
            </a:xfrm>
          </p:grpSpPr>
          <p:cxnSp>
            <p:nvCxnSpPr>
              <p:cNvPr id="140" name="Straight Connector 139">
                <a:extLst>
                  <a:ext uri="{FF2B5EF4-FFF2-40B4-BE49-F238E27FC236}">
                    <a16:creationId xmlns:a16="http://schemas.microsoft.com/office/drawing/2014/main" id="{3C0AEF2B-C342-44AC-9A7F-9A125AF2DB3E}"/>
                  </a:ext>
                </a:extLst>
              </p:cNvPr>
              <p:cNvCxnSpPr/>
              <p:nvPr/>
            </p:nvCxnSpPr>
            <p:spPr>
              <a:xfrm>
                <a:off x="2844745" y="3574484"/>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aphic 97">
                <a:extLst>
                  <a:ext uri="{FF2B5EF4-FFF2-40B4-BE49-F238E27FC236}">
                    <a16:creationId xmlns:a16="http://schemas.microsoft.com/office/drawing/2014/main" id="{46C8DCEC-48E4-41F6-8795-2DEF7ED677C4}"/>
                  </a:ext>
                </a:extLst>
              </p:cNvPr>
              <p:cNvGrpSpPr/>
              <p:nvPr/>
            </p:nvGrpSpPr>
            <p:grpSpPr>
              <a:xfrm>
                <a:off x="1461062" y="3524273"/>
                <a:ext cx="981471" cy="737104"/>
                <a:chOff x="619072" y="3029620"/>
                <a:chExt cx="2333625" cy="1752600"/>
              </a:xfrm>
            </p:grpSpPr>
            <p:sp>
              <p:nvSpPr>
                <p:cNvPr id="84" name="Freeform: Shape 83">
                  <a:extLst>
                    <a:ext uri="{FF2B5EF4-FFF2-40B4-BE49-F238E27FC236}">
                      <a16:creationId xmlns:a16="http://schemas.microsoft.com/office/drawing/2014/main" id="{971EC907-BDCD-40E7-914D-BE4DF7A64679}"/>
                    </a:ext>
                  </a:extLst>
                </p:cNvPr>
                <p:cNvSpPr/>
                <p:nvPr/>
              </p:nvSpPr>
              <p:spPr>
                <a:xfrm>
                  <a:off x="1739012" y="3849656"/>
                  <a:ext cx="752475" cy="228600"/>
                </a:xfrm>
                <a:custGeom>
                  <a:avLst/>
                  <a:gdLst>
                    <a:gd name="connsiteX0" fmla="*/ 545354 w 752475"/>
                    <a:gd name="connsiteY0" fmla="*/ 7144 h 228600"/>
                    <a:gd name="connsiteX1" fmla="*/ 237515 w 752475"/>
                    <a:gd name="connsiteY1" fmla="*/ 7144 h 228600"/>
                    <a:gd name="connsiteX2" fmla="*/ 7144 w 752475"/>
                    <a:gd name="connsiteY2" fmla="*/ 156467 h 228600"/>
                    <a:gd name="connsiteX3" fmla="*/ 7144 w 752475"/>
                    <a:gd name="connsiteY3" fmla="*/ 224857 h 228600"/>
                    <a:gd name="connsiteX4" fmla="*/ 747332 w 752475"/>
                    <a:gd name="connsiteY4" fmla="*/ 224857 h 228600"/>
                    <a:gd name="connsiteX5" fmla="*/ 747332 w 752475"/>
                    <a:gd name="connsiteY5" fmla="*/ 156477 h 228600"/>
                    <a:gd name="connsiteX6" fmla="*/ 545344 w 752475"/>
                    <a:gd name="connsiteY6" fmla="*/ 715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475" h="22860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Freeform: Shape 84">
                  <a:extLst>
                    <a:ext uri="{FF2B5EF4-FFF2-40B4-BE49-F238E27FC236}">
                      <a16:creationId xmlns:a16="http://schemas.microsoft.com/office/drawing/2014/main" id="{959FDA9B-7FA4-4707-AD20-E7D50158C0E2}"/>
                    </a:ext>
                  </a:extLst>
                </p:cNvPr>
                <p:cNvSpPr/>
                <p:nvPr/>
              </p:nvSpPr>
              <p:spPr>
                <a:xfrm>
                  <a:off x="1543081" y="3022476"/>
                  <a:ext cx="1143000" cy="838200"/>
                </a:xfrm>
                <a:custGeom>
                  <a:avLst/>
                  <a:gdLst>
                    <a:gd name="connsiteX0" fmla="*/ 1070802 w 1143000"/>
                    <a:gd name="connsiteY0" fmla="*/ 7144 h 838200"/>
                    <a:gd name="connsiteX1" fmla="*/ 68658 w 1143000"/>
                    <a:gd name="connsiteY1" fmla="*/ 7144 h 838200"/>
                    <a:gd name="connsiteX2" fmla="*/ 7146 w 1143000"/>
                    <a:gd name="connsiteY2" fmla="*/ 71599 h 838200"/>
                    <a:gd name="connsiteX3" fmla="*/ 7146 w 1143000"/>
                    <a:gd name="connsiteY3" fmla="*/ 770449 h 838200"/>
                    <a:gd name="connsiteX4" fmla="*/ 68658 w 1143000"/>
                    <a:gd name="connsiteY4" fmla="*/ 834361 h 838200"/>
                    <a:gd name="connsiteX5" fmla="*/ 1070802 w 1143000"/>
                    <a:gd name="connsiteY5" fmla="*/ 834361 h 838200"/>
                    <a:gd name="connsiteX6" fmla="*/ 1139201 w 1143000"/>
                    <a:gd name="connsiteY6" fmla="*/ 770449 h 838200"/>
                    <a:gd name="connsiteX7" fmla="*/ 1139201 w 1143000"/>
                    <a:gd name="connsiteY7" fmla="*/ 71599 h 838200"/>
                    <a:gd name="connsiteX8" fmla="*/ 1070802 w 1143000"/>
                    <a:gd name="connsiteY8" fmla="*/ 714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83820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Freeform: Shape 85">
                  <a:extLst>
                    <a:ext uri="{FF2B5EF4-FFF2-40B4-BE49-F238E27FC236}">
                      <a16:creationId xmlns:a16="http://schemas.microsoft.com/office/drawing/2014/main" id="{58AB6947-0C3F-40B1-80B8-DF3CB5E75CA7}"/>
                    </a:ext>
                  </a:extLst>
                </p:cNvPr>
                <p:cNvSpPr/>
                <p:nvPr/>
              </p:nvSpPr>
              <p:spPr>
                <a:xfrm>
                  <a:off x="1543052" y="3022543"/>
                  <a:ext cx="1076325" cy="838200"/>
                </a:xfrm>
                <a:custGeom>
                  <a:avLst/>
                  <a:gdLst>
                    <a:gd name="connsiteX0" fmla="*/ 1071507 w 1076325"/>
                    <a:gd name="connsiteY0" fmla="*/ 7144 h 838200"/>
                    <a:gd name="connsiteX1" fmla="*/ 1070802 w 1076325"/>
                    <a:gd name="connsiteY1" fmla="*/ 7144 h 838200"/>
                    <a:gd name="connsiteX2" fmla="*/ 68658 w 1076325"/>
                    <a:gd name="connsiteY2" fmla="*/ 7144 h 838200"/>
                    <a:gd name="connsiteX3" fmla="*/ 7145 w 1076325"/>
                    <a:gd name="connsiteY3" fmla="*/ 71561 h 838200"/>
                    <a:gd name="connsiteX4" fmla="*/ 7145 w 1076325"/>
                    <a:gd name="connsiteY4" fmla="*/ 770382 h 838200"/>
                    <a:gd name="connsiteX5" fmla="*/ 68658 w 1076325"/>
                    <a:gd name="connsiteY5" fmla="*/ 834323 h 838200"/>
                    <a:gd name="connsiteX6" fmla="*/ 92470 w 1076325"/>
                    <a:gd name="connsiteY6" fmla="*/ 834323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325" h="83820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Freeform: Shape 86">
                  <a:extLst>
                    <a:ext uri="{FF2B5EF4-FFF2-40B4-BE49-F238E27FC236}">
                      <a16:creationId xmlns:a16="http://schemas.microsoft.com/office/drawing/2014/main" id="{819280F9-775F-46ED-964D-01E623505377}"/>
                    </a:ext>
                  </a:extLst>
                </p:cNvPr>
                <p:cNvSpPr/>
                <p:nvPr/>
              </p:nvSpPr>
              <p:spPr>
                <a:xfrm>
                  <a:off x="1628865" y="3109601"/>
                  <a:ext cx="971550" cy="666750"/>
                </a:xfrm>
                <a:custGeom>
                  <a:avLst/>
                  <a:gdLst>
                    <a:gd name="connsiteX0" fmla="*/ 965044 w 971550"/>
                    <a:gd name="connsiteY0" fmla="*/ 7144 h 666750"/>
                    <a:gd name="connsiteX1" fmla="*/ 965044 w 971550"/>
                    <a:gd name="connsiteY1" fmla="*/ 660140 h 666750"/>
                    <a:gd name="connsiteX2" fmla="*/ 7144 w 971550"/>
                    <a:gd name="connsiteY2" fmla="*/ 660140 h 666750"/>
                    <a:gd name="connsiteX3" fmla="*/ 7144 w 971550"/>
                    <a:gd name="connsiteY3" fmla="*/ 7144 h 666750"/>
                    <a:gd name="connsiteX4" fmla="*/ 965044 w 971550"/>
                    <a:gd name="connsiteY4" fmla="*/ 714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0" h="666750">
                      <a:moveTo>
                        <a:pt x="965044" y="7144"/>
                      </a:moveTo>
                      <a:lnTo>
                        <a:pt x="965044" y="660140"/>
                      </a:lnTo>
                      <a:lnTo>
                        <a:pt x="7144" y="660140"/>
                      </a:lnTo>
                      <a:lnTo>
                        <a:pt x="7144" y="7144"/>
                      </a:lnTo>
                      <a:lnTo>
                        <a:pt x="965044" y="7144"/>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Shape 87">
                  <a:extLst>
                    <a:ext uri="{FF2B5EF4-FFF2-40B4-BE49-F238E27FC236}">
                      <a16:creationId xmlns:a16="http://schemas.microsoft.com/office/drawing/2014/main" id="{FC0C33F5-9322-4779-8D11-539B381D2B8E}"/>
                    </a:ext>
                  </a:extLst>
                </p:cNvPr>
                <p:cNvSpPr/>
                <p:nvPr/>
              </p:nvSpPr>
              <p:spPr>
                <a:xfrm>
                  <a:off x="1628865" y="3108306"/>
                  <a:ext cx="885825" cy="666750"/>
                </a:xfrm>
                <a:custGeom>
                  <a:avLst/>
                  <a:gdLst>
                    <a:gd name="connsiteX0" fmla="*/ 7144 w 885825"/>
                    <a:gd name="connsiteY0" fmla="*/ 661435 h 666750"/>
                    <a:gd name="connsiteX1" fmla="*/ 8458 w 885825"/>
                    <a:gd name="connsiteY1" fmla="*/ 661435 h 666750"/>
                    <a:gd name="connsiteX2" fmla="*/ 8458 w 885825"/>
                    <a:gd name="connsiteY2" fmla="*/ 8458 h 666750"/>
                    <a:gd name="connsiteX3" fmla="*/ 884215 w 885825"/>
                    <a:gd name="connsiteY3" fmla="*/ 7144 h 666750"/>
                    <a:gd name="connsiteX4" fmla="*/ 884263 w 885825"/>
                    <a:gd name="connsiteY4" fmla="*/ 7144 h 666750"/>
                    <a:gd name="connsiteX5" fmla="*/ 7144 w 885825"/>
                    <a:gd name="connsiteY5" fmla="*/ 8458 h 666750"/>
                    <a:gd name="connsiteX6" fmla="*/ 7144 w 885825"/>
                    <a:gd name="connsiteY6" fmla="*/ 661435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675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9" name="Freeform: Shape 88">
                  <a:extLst>
                    <a:ext uri="{FF2B5EF4-FFF2-40B4-BE49-F238E27FC236}">
                      <a16:creationId xmlns:a16="http://schemas.microsoft.com/office/drawing/2014/main" id="{461CD7B4-E72C-48D4-AE84-D83736D56A1E}"/>
                    </a:ext>
                  </a:extLst>
                </p:cNvPr>
                <p:cNvSpPr/>
                <p:nvPr/>
              </p:nvSpPr>
              <p:spPr>
                <a:xfrm>
                  <a:off x="1739012" y="3998951"/>
                  <a:ext cx="752475" cy="76200"/>
                </a:xfrm>
                <a:custGeom>
                  <a:avLst/>
                  <a:gdLst>
                    <a:gd name="connsiteX0" fmla="*/ 7144 w 752475"/>
                    <a:gd name="connsiteY0" fmla="*/ 7144 h 76200"/>
                    <a:gd name="connsiteX1" fmla="*/ 747332 w 752475"/>
                    <a:gd name="connsiteY1" fmla="*/ 7144 h 76200"/>
                    <a:gd name="connsiteX2" fmla="*/ 747332 w 752475"/>
                    <a:gd name="connsiteY2" fmla="*/ 75543 h 76200"/>
                    <a:gd name="connsiteX3" fmla="*/ 7144 w 752475"/>
                    <a:gd name="connsiteY3" fmla="*/ 75543 h 76200"/>
                  </a:gdLst>
                  <a:ahLst/>
                  <a:cxnLst>
                    <a:cxn ang="0">
                      <a:pos x="connsiteX0" y="connsiteY0"/>
                    </a:cxn>
                    <a:cxn ang="0">
                      <a:pos x="connsiteX1" y="connsiteY1"/>
                    </a:cxn>
                    <a:cxn ang="0">
                      <a:pos x="connsiteX2" y="connsiteY2"/>
                    </a:cxn>
                    <a:cxn ang="0">
                      <a:pos x="connsiteX3" y="connsiteY3"/>
                    </a:cxn>
                  </a:cxnLst>
                  <a:rect l="l" t="t" r="r" b="b"/>
                  <a:pathLst>
                    <a:path w="752475" h="76200">
                      <a:moveTo>
                        <a:pt x="7144" y="7144"/>
                      </a:moveTo>
                      <a:lnTo>
                        <a:pt x="747332" y="7144"/>
                      </a:lnTo>
                      <a:lnTo>
                        <a:pt x="747332" y="75543"/>
                      </a:lnTo>
                      <a:lnTo>
                        <a:pt x="7144" y="75543"/>
                      </a:lnTo>
                      <a:close/>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0" name="Freeform: Shape 89">
                  <a:extLst>
                    <a:ext uri="{FF2B5EF4-FFF2-40B4-BE49-F238E27FC236}">
                      <a16:creationId xmlns:a16="http://schemas.microsoft.com/office/drawing/2014/main" id="{D523D95F-DB43-40BE-A026-65185B048180}"/>
                    </a:ext>
                  </a:extLst>
                </p:cNvPr>
                <p:cNvSpPr/>
                <p:nvPr/>
              </p:nvSpPr>
              <p:spPr>
                <a:xfrm>
                  <a:off x="2088675" y="3053833"/>
                  <a:ext cx="38100" cy="38100"/>
                </a:xfrm>
                <a:custGeom>
                  <a:avLst/>
                  <a:gdLst>
                    <a:gd name="connsiteX0" fmla="*/ 39281 w 38100"/>
                    <a:gd name="connsiteY0" fmla="*/ 23222 h 38100"/>
                    <a:gd name="connsiteX1" fmla="*/ 23203 w 38100"/>
                    <a:gd name="connsiteY1" fmla="*/ 39281 h 38100"/>
                    <a:gd name="connsiteX2" fmla="*/ 7144 w 38100"/>
                    <a:gd name="connsiteY2" fmla="*/ 23203 h 38100"/>
                    <a:gd name="connsiteX3" fmla="*/ 23203 w 38100"/>
                    <a:gd name="connsiteY3" fmla="*/ 7144 h 38100"/>
                    <a:gd name="connsiteX4" fmla="*/ 39281 w 38100"/>
                    <a:gd name="connsiteY4" fmla="*/ 2322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Freeform: Shape 90">
                  <a:extLst>
                    <a:ext uri="{FF2B5EF4-FFF2-40B4-BE49-F238E27FC236}">
                      <a16:creationId xmlns:a16="http://schemas.microsoft.com/office/drawing/2014/main" id="{53F800DF-20CE-434C-A77F-70237DC37D7C}"/>
                    </a:ext>
                  </a:extLst>
                </p:cNvPr>
                <p:cNvSpPr/>
                <p:nvPr/>
              </p:nvSpPr>
              <p:spPr>
                <a:xfrm>
                  <a:off x="1628865" y="3109601"/>
                  <a:ext cx="962025" cy="666750"/>
                </a:xfrm>
                <a:custGeom>
                  <a:avLst/>
                  <a:gdLst>
                    <a:gd name="connsiteX0" fmla="*/ 7144 w 962025"/>
                    <a:gd name="connsiteY0" fmla="*/ 7144 h 666750"/>
                    <a:gd name="connsiteX1" fmla="*/ 963159 w 962025"/>
                    <a:gd name="connsiteY1" fmla="*/ 7144 h 666750"/>
                    <a:gd name="connsiteX2" fmla="*/ 963159 w 962025"/>
                    <a:gd name="connsiteY2" fmla="*/ 660140 h 666750"/>
                    <a:gd name="connsiteX3" fmla="*/ 7144 w 962025"/>
                    <a:gd name="connsiteY3" fmla="*/ 660140 h 666750"/>
                  </a:gdLst>
                  <a:ahLst/>
                  <a:cxnLst>
                    <a:cxn ang="0">
                      <a:pos x="connsiteX0" y="connsiteY0"/>
                    </a:cxn>
                    <a:cxn ang="0">
                      <a:pos x="connsiteX1" y="connsiteY1"/>
                    </a:cxn>
                    <a:cxn ang="0">
                      <a:pos x="connsiteX2" y="connsiteY2"/>
                    </a:cxn>
                    <a:cxn ang="0">
                      <a:pos x="connsiteX3" y="connsiteY3"/>
                    </a:cxn>
                  </a:cxnLst>
                  <a:rect l="l" t="t" r="r" b="b"/>
                  <a:pathLst>
                    <a:path w="962025" h="666750">
                      <a:moveTo>
                        <a:pt x="7144" y="7144"/>
                      </a:moveTo>
                      <a:lnTo>
                        <a:pt x="963159" y="7144"/>
                      </a:lnTo>
                      <a:lnTo>
                        <a:pt x="963159" y="660140"/>
                      </a:lnTo>
                      <a:lnTo>
                        <a:pt x="7144" y="660140"/>
                      </a:lnTo>
                      <a:close/>
                    </a:path>
                  </a:pathLst>
                </a:custGeom>
                <a:solidFill>
                  <a:srgbClr val="1B348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Freeform: Shape 91">
                  <a:extLst>
                    <a:ext uri="{FF2B5EF4-FFF2-40B4-BE49-F238E27FC236}">
                      <a16:creationId xmlns:a16="http://schemas.microsoft.com/office/drawing/2014/main" id="{78095D1B-DF8D-430D-B790-269CBD97046C}"/>
                    </a:ext>
                  </a:extLst>
                </p:cNvPr>
                <p:cNvSpPr/>
                <p:nvPr/>
              </p:nvSpPr>
              <p:spPr>
                <a:xfrm>
                  <a:off x="1708532" y="3207547"/>
                  <a:ext cx="247650" cy="400050"/>
                </a:xfrm>
                <a:custGeom>
                  <a:avLst/>
                  <a:gdLst>
                    <a:gd name="connsiteX0" fmla="*/ 7144 w 247650"/>
                    <a:gd name="connsiteY0" fmla="*/ 7144 h 400050"/>
                    <a:gd name="connsiteX1" fmla="*/ 246145 w 247650"/>
                    <a:gd name="connsiteY1" fmla="*/ 7144 h 400050"/>
                    <a:gd name="connsiteX2" fmla="*/ 246145 w 247650"/>
                    <a:gd name="connsiteY2" fmla="*/ 398945 h 400050"/>
                    <a:gd name="connsiteX3" fmla="*/ 7144 w 247650"/>
                    <a:gd name="connsiteY3" fmla="*/ 398945 h 400050"/>
                  </a:gdLst>
                  <a:ahLst/>
                  <a:cxnLst>
                    <a:cxn ang="0">
                      <a:pos x="connsiteX0" y="connsiteY0"/>
                    </a:cxn>
                    <a:cxn ang="0">
                      <a:pos x="connsiteX1" y="connsiteY1"/>
                    </a:cxn>
                    <a:cxn ang="0">
                      <a:pos x="connsiteX2" y="connsiteY2"/>
                    </a:cxn>
                    <a:cxn ang="0">
                      <a:pos x="connsiteX3" y="connsiteY3"/>
                    </a:cxn>
                  </a:cxnLst>
                  <a:rect l="l" t="t" r="r" b="b"/>
                  <a:pathLst>
                    <a:path w="247650" h="400050">
                      <a:moveTo>
                        <a:pt x="7144" y="7144"/>
                      </a:moveTo>
                      <a:lnTo>
                        <a:pt x="246145" y="7144"/>
                      </a:lnTo>
                      <a:lnTo>
                        <a:pt x="246145" y="398945"/>
                      </a:lnTo>
                      <a:lnTo>
                        <a:pt x="7144" y="39894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3" name="Freeform: Shape 92">
                  <a:extLst>
                    <a:ext uri="{FF2B5EF4-FFF2-40B4-BE49-F238E27FC236}">
                      <a16:creationId xmlns:a16="http://schemas.microsoft.com/office/drawing/2014/main" id="{6E4F0518-9A3D-430A-9158-EC685E5EB05D}"/>
                    </a:ext>
                  </a:extLst>
                </p:cNvPr>
                <p:cNvSpPr/>
                <p:nvPr/>
              </p:nvSpPr>
              <p:spPr>
                <a:xfrm>
                  <a:off x="1987367" y="3207547"/>
                  <a:ext cx="447675" cy="209550"/>
                </a:xfrm>
                <a:custGeom>
                  <a:avLst/>
                  <a:gdLst>
                    <a:gd name="connsiteX0" fmla="*/ 7144 w 447675"/>
                    <a:gd name="connsiteY0" fmla="*/ 7144 h 209550"/>
                    <a:gd name="connsiteX1" fmla="*/ 445313 w 447675"/>
                    <a:gd name="connsiteY1" fmla="*/ 7144 h 209550"/>
                    <a:gd name="connsiteX2" fmla="*/ 445313 w 447675"/>
                    <a:gd name="connsiteY2" fmla="*/ 203044 h 209550"/>
                    <a:gd name="connsiteX3" fmla="*/ 7144 w 447675"/>
                    <a:gd name="connsiteY3" fmla="*/ 203044 h 209550"/>
                  </a:gdLst>
                  <a:ahLst/>
                  <a:cxnLst>
                    <a:cxn ang="0">
                      <a:pos x="connsiteX0" y="connsiteY0"/>
                    </a:cxn>
                    <a:cxn ang="0">
                      <a:pos x="connsiteX1" y="connsiteY1"/>
                    </a:cxn>
                    <a:cxn ang="0">
                      <a:pos x="connsiteX2" y="connsiteY2"/>
                    </a:cxn>
                    <a:cxn ang="0">
                      <a:pos x="connsiteX3" y="connsiteY3"/>
                    </a:cxn>
                  </a:cxnLst>
                  <a:rect l="l" t="t" r="r" b="b"/>
                  <a:pathLst>
                    <a:path w="447675" h="209550">
                      <a:moveTo>
                        <a:pt x="7144" y="7144"/>
                      </a:moveTo>
                      <a:lnTo>
                        <a:pt x="445313" y="7144"/>
                      </a:lnTo>
                      <a:lnTo>
                        <a:pt x="445313" y="203044"/>
                      </a:lnTo>
                      <a:lnTo>
                        <a:pt x="7144" y="20304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4" name="Freeform: Shape 93">
                  <a:extLst>
                    <a:ext uri="{FF2B5EF4-FFF2-40B4-BE49-F238E27FC236}">
                      <a16:creationId xmlns:a16="http://schemas.microsoft.com/office/drawing/2014/main" id="{DB0F39B7-1CC7-4AE4-8558-69B54FE1BB78}"/>
                    </a:ext>
                  </a:extLst>
                </p:cNvPr>
                <p:cNvSpPr/>
                <p:nvPr/>
              </p:nvSpPr>
              <p:spPr>
                <a:xfrm>
                  <a:off x="1987367" y="3436099"/>
                  <a:ext cx="209550" cy="171450"/>
                </a:xfrm>
                <a:custGeom>
                  <a:avLst/>
                  <a:gdLst>
                    <a:gd name="connsiteX0" fmla="*/ 7144 w 209550"/>
                    <a:gd name="connsiteY0" fmla="*/ 7144 h 171450"/>
                    <a:gd name="connsiteX1" fmla="*/ 206312 w 209550"/>
                    <a:gd name="connsiteY1" fmla="*/ 7144 h 171450"/>
                    <a:gd name="connsiteX2" fmla="*/ 206312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2" y="7144"/>
                      </a:lnTo>
                      <a:lnTo>
                        <a:pt x="206312" y="170393"/>
                      </a:lnTo>
                      <a:lnTo>
                        <a:pt x="7144" y="170393"/>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7" name="Freeform: Shape 96">
                  <a:extLst>
                    <a:ext uri="{FF2B5EF4-FFF2-40B4-BE49-F238E27FC236}">
                      <a16:creationId xmlns:a16="http://schemas.microsoft.com/office/drawing/2014/main" id="{CFCAFCA1-76B1-4C9B-9711-343AE79A80CA}"/>
                    </a:ext>
                  </a:extLst>
                </p:cNvPr>
                <p:cNvSpPr/>
                <p:nvPr/>
              </p:nvSpPr>
              <p:spPr>
                <a:xfrm>
                  <a:off x="2226368" y="3436099"/>
                  <a:ext cx="209550" cy="171450"/>
                </a:xfrm>
                <a:custGeom>
                  <a:avLst/>
                  <a:gdLst>
                    <a:gd name="connsiteX0" fmla="*/ 7144 w 209550"/>
                    <a:gd name="connsiteY0" fmla="*/ 7144 h 171450"/>
                    <a:gd name="connsiteX1" fmla="*/ 206311 w 209550"/>
                    <a:gd name="connsiteY1" fmla="*/ 7144 h 171450"/>
                    <a:gd name="connsiteX2" fmla="*/ 206311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1" y="7144"/>
                      </a:lnTo>
                      <a:lnTo>
                        <a:pt x="206311" y="170393"/>
                      </a:lnTo>
                      <a:lnTo>
                        <a:pt x="7144" y="170393"/>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BCA46B70-B633-4BF2-84E7-55AB1A61FA0E}"/>
                    </a:ext>
                  </a:extLst>
                </p:cNvPr>
                <p:cNvSpPr/>
                <p:nvPr/>
              </p:nvSpPr>
              <p:spPr>
                <a:xfrm>
                  <a:off x="914452" y="4562793"/>
                  <a:ext cx="533400" cy="161925"/>
                </a:xfrm>
                <a:custGeom>
                  <a:avLst/>
                  <a:gdLst>
                    <a:gd name="connsiteX0" fmla="*/ 387477 w 533400"/>
                    <a:gd name="connsiteY0" fmla="*/ 7144 h 161925"/>
                    <a:gd name="connsiteX1" fmla="*/ 169945 w 533400"/>
                    <a:gd name="connsiteY1" fmla="*/ 7144 h 161925"/>
                    <a:gd name="connsiteX2" fmla="*/ 7144 w 533400"/>
                    <a:gd name="connsiteY2" fmla="*/ 112662 h 161925"/>
                    <a:gd name="connsiteX3" fmla="*/ 7144 w 533400"/>
                    <a:gd name="connsiteY3" fmla="*/ 160982 h 161925"/>
                    <a:gd name="connsiteX4" fmla="*/ 530219 w 533400"/>
                    <a:gd name="connsiteY4" fmla="*/ 160982 h 161925"/>
                    <a:gd name="connsiteX5" fmla="*/ 530219 w 533400"/>
                    <a:gd name="connsiteY5" fmla="*/ 112662 h 161925"/>
                    <a:gd name="connsiteX6" fmla="*/ 387487 w 533400"/>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161925">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Freeform: Shape 98">
                  <a:extLst>
                    <a:ext uri="{FF2B5EF4-FFF2-40B4-BE49-F238E27FC236}">
                      <a16:creationId xmlns:a16="http://schemas.microsoft.com/office/drawing/2014/main" id="{73F048E0-0DE4-48F6-A73D-B8F24A4F618A}"/>
                    </a:ext>
                  </a:extLst>
                </p:cNvPr>
                <p:cNvSpPr/>
                <p:nvPr/>
              </p:nvSpPr>
              <p:spPr>
                <a:xfrm>
                  <a:off x="775986" y="3978253"/>
                  <a:ext cx="809625" cy="590550"/>
                </a:xfrm>
                <a:custGeom>
                  <a:avLst/>
                  <a:gdLst>
                    <a:gd name="connsiteX0" fmla="*/ 758810 w 809625"/>
                    <a:gd name="connsiteY0" fmla="*/ 7144 h 590550"/>
                    <a:gd name="connsiteX1" fmla="*/ 50617 w 809625"/>
                    <a:gd name="connsiteY1" fmla="*/ 7144 h 590550"/>
                    <a:gd name="connsiteX2" fmla="*/ 7145 w 809625"/>
                    <a:gd name="connsiteY2" fmla="*/ 52692 h 590550"/>
                    <a:gd name="connsiteX3" fmla="*/ 7145 w 809625"/>
                    <a:gd name="connsiteY3" fmla="*/ 546545 h 590550"/>
                    <a:gd name="connsiteX4" fmla="*/ 50617 w 809625"/>
                    <a:gd name="connsiteY4" fmla="*/ 591712 h 590550"/>
                    <a:gd name="connsiteX5" fmla="*/ 758801 w 809625"/>
                    <a:gd name="connsiteY5" fmla="*/ 591712 h 590550"/>
                    <a:gd name="connsiteX6" fmla="*/ 807140 w 809625"/>
                    <a:gd name="connsiteY6" fmla="*/ 546545 h 590550"/>
                    <a:gd name="connsiteX7" fmla="*/ 807140 w 809625"/>
                    <a:gd name="connsiteY7" fmla="*/ 52692 h 590550"/>
                    <a:gd name="connsiteX8" fmla="*/ 758801 w 809625"/>
                    <a:gd name="connsiteY8"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59055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51311F6B-DD90-44EA-A203-0AFCCBF2A6C5}"/>
                    </a:ext>
                  </a:extLst>
                </p:cNvPr>
                <p:cNvSpPr/>
                <p:nvPr/>
              </p:nvSpPr>
              <p:spPr>
                <a:xfrm>
                  <a:off x="775976" y="3978300"/>
                  <a:ext cx="762000" cy="590550"/>
                </a:xfrm>
                <a:custGeom>
                  <a:avLst/>
                  <a:gdLst>
                    <a:gd name="connsiteX0" fmla="*/ 759315 w 762000"/>
                    <a:gd name="connsiteY0" fmla="*/ 7144 h 590550"/>
                    <a:gd name="connsiteX1" fmla="*/ 758820 w 762000"/>
                    <a:gd name="connsiteY1" fmla="*/ 7144 h 590550"/>
                    <a:gd name="connsiteX2" fmla="*/ 50617 w 762000"/>
                    <a:gd name="connsiteY2" fmla="*/ 7144 h 590550"/>
                    <a:gd name="connsiteX3" fmla="*/ 7145 w 762000"/>
                    <a:gd name="connsiteY3" fmla="*/ 52692 h 590550"/>
                    <a:gd name="connsiteX4" fmla="*/ 7145 w 762000"/>
                    <a:gd name="connsiteY4" fmla="*/ 546526 h 590550"/>
                    <a:gd name="connsiteX5" fmla="*/ 50617 w 762000"/>
                    <a:gd name="connsiteY5" fmla="*/ 591712 h 590550"/>
                    <a:gd name="connsiteX6" fmla="*/ 67467 w 762000"/>
                    <a:gd name="connsiteY6" fmla="*/ 59171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59055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A85C2B73-D2A1-456B-8E51-9211D204A417}"/>
                    </a:ext>
                  </a:extLst>
                </p:cNvPr>
                <p:cNvSpPr/>
                <p:nvPr/>
              </p:nvSpPr>
              <p:spPr>
                <a:xfrm>
                  <a:off x="836613" y="4039822"/>
                  <a:ext cx="685800" cy="466725"/>
                </a:xfrm>
                <a:custGeom>
                  <a:avLst/>
                  <a:gdLst>
                    <a:gd name="connsiteX0" fmla="*/ 684066 w 685800"/>
                    <a:gd name="connsiteY0" fmla="*/ 7144 h 466725"/>
                    <a:gd name="connsiteX1" fmla="*/ 684066 w 685800"/>
                    <a:gd name="connsiteY1" fmla="*/ 468592 h 466725"/>
                    <a:gd name="connsiteX2" fmla="*/ 7144 w 685800"/>
                    <a:gd name="connsiteY2" fmla="*/ 468592 h 466725"/>
                    <a:gd name="connsiteX3" fmla="*/ 7144 w 685800"/>
                    <a:gd name="connsiteY3" fmla="*/ 7144 h 466725"/>
                    <a:gd name="connsiteX4" fmla="*/ 684066 w 685800"/>
                    <a:gd name="connsiteY4" fmla="*/ 71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466725">
                      <a:moveTo>
                        <a:pt x="684066" y="7144"/>
                      </a:moveTo>
                      <a:lnTo>
                        <a:pt x="684066" y="468592"/>
                      </a:lnTo>
                      <a:lnTo>
                        <a:pt x="7144" y="468592"/>
                      </a:lnTo>
                      <a:lnTo>
                        <a:pt x="7144" y="7144"/>
                      </a:lnTo>
                      <a:lnTo>
                        <a:pt x="684066" y="7144"/>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2" name="Freeform: Shape 111">
                  <a:extLst>
                    <a:ext uri="{FF2B5EF4-FFF2-40B4-BE49-F238E27FC236}">
                      <a16:creationId xmlns:a16="http://schemas.microsoft.com/office/drawing/2014/main" id="{F1DF301C-E3C7-4F92-BAE2-10D9758EB88A}"/>
                    </a:ext>
                  </a:extLst>
                </p:cNvPr>
                <p:cNvSpPr/>
                <p:nvPr/>
              </p:nvSpPr>
              <p:spPr>
                <a:xfrm>
                  <a:off x="836613" y="4038908"/>
                  <a:ext cx="628650" cy="476250"/>
                </a:xfrm>
                <a:custGeom>
                  <a:avLst/>
                  <a:gdLst>
                    <a:gd name="connsiteX0" fmla="*/ 7144 w 628650"/>
                    <a:gd name="connsiteY0" fmla="*/ 469506 h 476250"/>
                    <a:gd name="connsiteX1" fmla="*/ 8077 w 628650"/>
                    <a:gd name="connsiteY1" fmla="*/ 469506 h 476250"/>
                    <a:gd name="connsiteX2" fmla="*/ 8077 w 628650"/>
                    <a:gd name="connsiteY2" fmla="*/ 8068 h 476250"/>
                    <a:gd name="connsiteX3" fmla="*/ 626945 w 628650"/>
                    <a:gd name="connsiteY3" fmla="*/ 7144 h 476250"/>
                    <a:gd name="connsiteX4" fmla="*/ 626983 w 628650"/>
                    <a:gd name="connsiteY4" fmla="*/ 7144 h 476250"/>
                    <a:gd name="connsiteX5" fmla="*/ 7144 w 628650"/>
                    <a:gd name="connsiteY5" fmla="*/ 8068 h 476250"/>
                    <a:gd name="connsiteX6" fmla="*/ 7144 w 628650"/>
                    <a:gd name="connsiteY6" fmla="*/ 46950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 h="47625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3" name="Freeform: Shape 112">
                  <a:extLst>
                    <a:ext uri="{FF2B5EF4-FFF2-40B4-BE49-F238E27FC236}">
                      <a16:creationId xmlns:a16="http://schemas.microsoft.com/office/drawing/2014/main" id="{947CBE55-F6BA-4B0A-A9C6-FAD09DE96A45}"/>
                    </a:ext>
                  </a:extLst>
                </p:cNvPr>
                <p:cNvSpPr/>
                <p:nvPr/>
              </p:nvSpPr>
              <p:spPr>
                <a:xfrm>
                  <a:off x="914452" y="4668291"/>
                  <a:ext cx="533400" cy="57150"/>
                </a:xfrm>
                <a:custGeom>
                  <a:avLst/>
                  <a:gdLst>
                    <a:gd name="connsiteX0" fmla="*/ 7144 w 533400"/>
                    <a:gd name="connsiteY0" fmla="*/ 7144 h 57150"/>
                    <a:gd name="connsiteX1" fmla="*/ 530209 w 533400"/>
                    <a:gd name="connsiteY1" fmla="*/ 7144 h 57150"/>
                    <a:gd name="connsiteX2" fmla="*/ 530209 w 533400"/>
                    <a:gd name="connsiteY2" fmla="*/ 55483 h 57150"/>
                    <a:gd name="connsiteX3" fmla="*/ 7144 w 533400"/>
                    <a:gd name="connsiteY3" fmla="*/ 55483 h 57150"/>
                  </a:gdLst>
                  <a:ahLst/>
                  <a:cxnLst>
                    <a:cxn ang="0">
                      <a:pos x="connsiteX0" y="connsiteY0"/>
                    </a:cxn>
                    <a:cxn ang="0">
                      <a:pos x="connsiteX1" y="connsiteY1"/>
                    </a:cxn>
                    <a:cxn ang="0">
                      <a:pos x="connsiteX2" y="connsiteY2"/>
                    </a:cxn>
                    <a:cxn ang="0">
                      <a:pos x="connsiteX3" y="connsiteY3"/>
                    </a:cxn>
                  </a:cxnLst>
                  <a:rect l="l" t="t" r="r" b="b"/>
                  <a:pathLst>
                    <a:path w="533400" h="57150">
                      <a:moveTo>
                        <a:pt x="7144" y="7144"/>
                      </a:moveTo>
                      <a:lnTo>
                        <a:pt x="530209" y="7144"/>
                      </a:lnTo>
                      <a:lnTo>
                        <a:pt x="530209" y="55483"/>
                      </a:lnTo>
                      <a:lnTo>
                        <a:pt x="7144" y="55483"/>
                      </a:lnTo>
                      <a:close/>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4" name="Freeform: Shape 113">
                  <a:extLst>
                    <a:ext uri="{FF2B5EF4-FFF2-40B4-BE49-F238E27FC236}">
                      <a16:creationId xmlns:a16="http://schemas.microsoft.com/office/drawing/2014/main" id="{770B407D-A2EB-4BD3-B009-9627B2C61977}"/>
                    </a:ext>
                  </a:extLst>
                </p:cNvPr>
                <p:cNvSpPr/>
                <p:nvPr/>
              </p:nvSpPr>
              <p:spPr>
                <a:xfrm>
                  <a:off x="1161549" y="4000408"/>
                  <a:ext cx="28575" cy="28575"/>
                </a:xfrm>
                <a:custGeom>
                  <a:avLst/>
                  <a:gdLst>
                    <a:gd name="connsiteX0" fmla="*/ 29851 w 28575"/>
                    <a:gd name="connsiteY0" fmla="*/ 18507 h 28575"/>
                    <a:gd name="connsiteX1" fmla="*/ 18488 w 28575"/>
                    <a:gd name="connsiteY1" fmla="*/ 29851 h 28575"/>
                    <a:gd name="connsiteX2" fmla="*/ 7144 w 28575"/>
                    <a:gd name="connsiteY2" fmla="*/ 18488 h 28575"/>
                    <a:gd name="connsiteX3" fmla="*/ 18488 w 28575"/>
                    <a:gd name="connsiteY3" fmla="*/ 7144 h 28575"/>
                    <a:gd name="connsiteX4" fmla="*/ 29851 w 28575"/>
                    <a:gd name="connsiteY4" fmla="*/ 1850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5" name="Freeform: Shape 114">
                  <a:extLst>
                    <a:ext uri="{FF2B5EF4-FFF2-40B4-BE49-F238E27FC236}">
                      <a16:creationId xmlns:a16="http://schemas.microsoft.com/office/drawing/2014/main" id="{53F3A886-709B-40BF-89F2-C69393EF3CA9}"/>
                    </a:ext>
                  </a:extLst>
                </p:cNvPr>
                <p:cNvSpPr/>
                <p:nvPr/>
              </p:nvSpPr>
              <p:spPr>
                <a:xfrm>
                  <a:off x="1896499" y="3791225"/>
                  <a:ext cx="1057275" cy="438150"/>
                </a:xfrm>
                <a:custGeom>
                  <a:avLst/>
                  <a:gdLst>
                    <a:gd name="connsiteX0" fmla="*/ 987751 w 1057275"/>
                    <a:gd name="connsiteY0" fmla="*/ 291860 h 438150"/>
                    <a:gd name="connsiteX1" fmla="*/ 985236 w 1057275"/>
                    <a:gd name="connsiteY1" fmla="*/ 292089 h 438150"/>
                    <a:gd name="connsiteX2" fmla="*/ 885233 w 1057275"/>
                    <a:gd name="connsiteY2" fmla="*/ 114147 h 438150"/>
                    <a:gd name="connsiteX3" fmla="*/ 748483 w 1057275"/>
                    <a:gd name="connsiteY3" fmla="*/ 146956 h 438150"/>
                    <a:gd name="connsiteX4" fmla="*/ 515959 w 1057275"/>
                    <a:gd name="connsiteY4" fmla="*/ 13825 h 438150"/>
                    <a:gd name="connsiteX5" fmla="*/ 377008 w 1057275"/>
                    <a:gd name="connsiteY5" fmla="*/ 179103 h 438150"/>
                    <a:gd name="connsiteX6" fmla="*/ 372245 w 1057275"/>
                    <a:gd name="connsiteY6" fmla="*/ 178341 h 438150"/>
                    <a:gd name="connsiteX7" fmla="*/ 168611 w 1057275"/>
                    <a:gd name="connsiteY7" fmla="*/ 186409 h 438150"/>
                    <a:gd name="connsiteX8" fmla="*/ 137826 w 1057275"/>
                    <a:gd name="connsiteY8" fmla="*/ 238406 h 438150"/>
                    <a:gd name="connsiteX9" fmla="*/ 105650 w 1057275"/>
                    <a:gd name="connsiteY9" fmla="*/ 232919 h 438150"/>
                    <a:gd name="connsiteX10" fmla="*/ 7171 w 1057275"/>
                    <a:gd name="connsiteY10" fmla="*/ 327398 h 438150"/>
                    <a:gd name="connsiteX11" fmla="*/ 7152 w 1057275"/>
                    <a:gd name="connsiteY11" fmla="*/ 329074 h 438150"/>
                    <a:gd name="connsiteX12" fmla="*/ 104536 w 1057275"/>
                    <a:gd name="connsiteY12" fmla="*/ 429830 h 438150"/>
                    <a:gd name="connsiteX13" fmla="*/ 336289 w 1057275"/>
                    <a:gd name="connsiteY13" fmla="*/ 429830 h 438150"/>
                    <a:gd name="connsiteX14" fmla="*/ 355148 w 1057275"/>
                    <a:gd name="connsiteY14" fmla="*/ 429830 h 438150"/>
                    <a:gd name="connsiteX15" fmla="*/ 987751 w 1057275"/>
                    <a:gd name="connsiteY15" fmla="*/ 429830 h 438150"/>
                    <a:gd name="connsiteX16" fmla="*/ 1056741 w 1057275"/>
                    <a:gd name="connsiteY16" fmla="*/ 360840 h 438150"/>
                    <a:gd name="connsiteX17" fmla="*/ 987751 w 1057275"/>
                    <a:gd name="connsiteY17" fmla="*/ 29185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7275" h="43815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6" name="Freeform: Shape 115">
                  <a:extLst>
                    <a:ext uri="{FF2B5EF4-FFF2-40B4-BE49-F238E27FC236}">
                      <a16:creationId xmlns:a16="http://schemas.microsoft.com/office/drawing/2014/main" id="{D81D3DCF-C8BA-41FF-A86B-91019D2473A2}"/>
                    </a:ext>
                  </a:extLst>
                </p:cNvPr>
                <p:cNvSpPr/>
                <p:nvPr/>
              </p:nvSpPr>
              <p:spPr>
                <a:xfrm>
                  <a:off x="611928" y="4716021"/>
                  <a:ext cx="1743075" cy="66675"/>
                </a:xfrm>
                <a:custGeom>
                  <a:avLst/>
                  <a:gdLst>
                    <a:gd name="connsiteX0" fmla="*/ 7144 w 1743075"/>
                    <a:gd name="connsiteY0" fmla="*/ 7144 h 66675"/>
                    <a:gd name="connsiteX1" fmla="*/ 1739894 w 1743075"/>
                    <a:gd name="connsiteY1" fmla="*/ 7144 h 66675"/>
                    <a:gd name="connsiteX2" fmla="*/ 1739894 w 1743075"/>
                    <a:gd name="connsiteY2" fmla="*/ 67885 h 66675"/>
                    <a:gd name="connsiteX3" fmla="*/ 7144 w 1743075"/>
                    <a:gd name="connsiteY3" fmla="*/ 67885 h 66675"/>
                  </a:gdLst>
                  <a:ahLst/>
                  <a:cxnLst>
                    <a:cxn ang="0">
                      <a:pos x="connsiteX0" y="connsiteY0"/>
                    </a:cxn>
                    <a:cxn ang="0">
                      <a:pos x="connsiteX1" y="connsiteY1"/>
                    </a:cxn>
                    <a:cxn ang="0">
                      <a:pos x="connsiteX2" y="connsiteY2"/>
                    </a:cxn>
                    <a:cxn ang="0">
                      <a:pos x="connsiteX3" y="connsiteY3"/>
                    </a:cxn>
                  </a:cxnLst>
                  <a:rect l="l" t="t" r="r" b="b"/>
                  <a:pathLst>
                    <a:path w="1743075" h="66675">
                      <a:moveTo>
                        <a:pt x="7144" y="7144"/>
                      </a:moveTo>
                      <a:lnTo>
                        <a:pt x="1739894" y="7144"/>
                      </a:lnTo>
                      <a:lnTo>
                        <a:pt x="1739894" y="67885"/>
                      </a:lnTo>
                      <a:lnTo>
                        <a:pt x="7144" y="67885"/>
                      </a:lnTo>
                      <a:close/>
                    </a:path>
                  </a:pathLst>
                </a:custGeom>
                <a:solidFill>
                  <a:srgbClr val="6A6A6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7" name="Freeform: Shape 116">
                  <a:extLst>
                    <a:ext uri="{FF2B5EF4-FFF2-40B4-BE49-F238E27FC236}">
                      <a16:creationId xmlns:a16="http://schemas.microsoft.com/office/drawing/2014/main" id="{0DDC47A7-52F6-4D24-8432-AC659A67AB03}"/>
                    </a:ext>
                  </a:extLst>
                </p:cNvPr>
                <p:cNvSpPr/>
                <p:nvPr/>
              </p:nvSpPr>
              <p:spPr>
                <a:xfrm>
                  <a:off x="1751899" y="4567850"/>
                  <a:ext cx="200025" cy="161925"/>
                </a:xfrm>
                <a:custGeom>
                  <a:avLst/>
                  <a:gdLst>
                    <a:gd name="connsiteX0" fmla="*/ 194520 w 200025"/>
                    <a:gd name="connsiteY0" fmla="*/ 23689 h 161925"/>
                    <a:gd name="connsiteX1" fmla="*/ 158191 w 200025"/>
                    <a:gd name="connsiteY1" fmla="*/ 23689 h 161925"/>
                    <a:gd name="connsiteX2" fmla="*/ 161049 w 200025"/>
                    <a:gd name="connsiteY2" fmla="*/ 7144 h 161925"/>
                    <a:gd name="connsiteX3" fmla="*/ 7144 w 200025"/>
                    <a:gd name="connsiteY3" fmla="*/ 7144 h 161925"/>
                    <a:gd name="connsiteX4" fmla="*/ 37871 w 200025"/>
                    <a:gd name="connsiteY4" fmla="*/ 155315 h 161925"/>
                    <a:gd name="connsiteX5" fmla="*/ 135617 w 200025"/>
                    <a:gd name="connsiteY5" fmla="*/ 155315 h 161925"/>
                    <a:gd name="connsiteX6" fmla="*/ 138474 w 200025"/>
                    <a:gd name="connsiteY6" fmla="*/ 138398 h 161925"/>
                    <a:gd name="connsiteX7" fmla="*/ 194482 w 200025"/>
                    <a:gd name="connsiteY7" fmla="*/ 138398 h 161925"/>
                    <a:gd name="connsiteX8" fmla="*/ 171717 w 200025"/>
                    <a:gd name="connsiteY8" fmla="*/ 115595 h 161925"/>
                    <a:gd name="connsiteX9" fmla="*/ 142427 w 200025"/>
                    <a:gd name="connsiteY9" fmla="*/ 115595 h 161925"/>
                    <a:gd name="connsiteX10" fmla="*/ 154286 w 200025"/>
                    <a:gd name="connsiteY10" fmla="*/ 46482 h 161925"/>
                    <a:gd name="connsiteX11" fmla="*/ 171726 w 200025"/>
                    <a:gd name="connsiteY11" fmla="*/ 464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61925">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8" name="Freeform: Shape 117">
                  <a:extLst>
                    <a:ext uri="{FF2B5EF4-FFF2-40B4-BE49-F238E27FC236}">
                      <a16:creationId xmlns:a16="http://schemas.microsoft.com/office/drawing/2014/main" id="{3581A756-2A1D-4B7A-BA9A-BD9ACCA320FE}"/>
                    </a:ext>
                  </a:extLst>
                </p:cNvPr>
                <p:cNvSpPr/>
                <p:nvPr/>
              </p:nvSpPr>
              <p:spPr>
                <a:xfrm>
                  <a:off x="1283479" y="4269051"/>
                  <a:ext cx="171450" cy="180975"/>
                </a:xfrm>
                <a:custGeom>
                  <a:avLst/>
                  <a:gdLst>
                    <a:gd name="connsiteX0" fmla="*/ 164706 w 171450"/>
                    <a:gd name="connsiteY0" fmla="*/ 7144 h 180975"/>
                    <a:gd name="connsiteX1" fmla="*/ 7144 w 171450"/>
                    <a:gd name="connsiteY1" fmla="*/ 176670 h 180975"/>
                  </a:gdLst>
                  <a:ahLst/>
                  <a:cxnLst>
                    <a:cxn ang="0">
                      <a:pos x="connsiteX0" y="connsiteY0"/>
                    </a:cxn>
                    <a:cxn ang="0">
                      <a:pos x="connsiteX1" y="connsiteY1"/>
                    </a:cxn>
                  </a:cxnLst>
                  <a:rect l="l" t="t" r="r" b="b"/>
                  <a:pathLst>
                    <a:path w="171450" h="180975">
                      <a:moveTo>
                        <a:pt x="164706" y="7144"/>
                      </a:moveTo>
                      <a:lnTo>
                        <a:pt x="7144" y="176670"/>
                      </a:lnTo>
                    </a:path>
                  </a:pathLst>
                </a:custGeom>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9" name="Freeform: Shape 118">
                  <a:extLst>
                    <a:ext uri="{FF2B5EF4-FFF2-40B4-BE49-F238E27FC236}">
                      <a16:creationId xmlns:a16="http://schemas.microsoft.com/office/drawing/2014/main" id="{481B1AD4-BB51-4F47-B1CB-69BCC06F01F7}"/>
                    </a:ext>
                  </a:extLst>
                </p:cNvPr>
                <p:cNvSpPr/>
                <p:nvPr/>
              </p:nvSpPr>
              <p:spPr>
                <a:xfrm>
                  <a:off x="1067233" y="3108887"/>
                  <a:ext cx="571500" cy="1304925"/>
                </a:xfrm>
                <a:custGeom>
                  <a:avLst/>
                  <a:gdLst>
                    <a:gd name="connsiteX0" fmla="*/ 568776 w 571500"/>
                    <a:gd name="connsiteY0" fmla="*/ 660854 h 1304925"/>
                    <a:gd name="connsiteX1" fmla="*/ 7144 w 571500"/>
                    <a:gd name="connsiteY1" fmla="*/ 1305058 h 1304925"/>
                    <a:gd name="connsiteX2" fmla="*/ 7144 w 571500"/>
                    <a:gd name="connsiteY2" fmla="*/ 937165 h 1304925"/>
                    <a:gd name="connsiteX3" fmla="*/ 568785 w 571500"/>
                    <a:gd name="connsiteY3" fmla="*/ 7144 h 1304925"/>
                    <a:gd name="connsiteX4" fmla="*/ 568776 w 571500"/>
                    <a:gd name="connsiteY4" fmla="*/ 660854 h 130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1304925">
                      <a:moveTo>
                        <a:pt x="568776" y="660854"/>
                      </a:moveTo>
                      <a:lnTo>
                        <a:pt x="7144" y="1305058"/>
                      </a:lnTo>
                      <a:lnTo>
                        <a:pt x="7144" y="937165"/>
                      </a:lnTo>
                      <a:lnTo>
                        <a:pt x="568785" y="7144"/>
                      </a:lnTo>
                      <a:lnTo>
                        <a:pt x="568776" y="660854"/>
                      </a:lnTo>
                      <a:close/>
                    </a:path>
                  </a:pathLst>
                </a:custGeom>
                <a:solidFill>
                  <a:srgbClr val="0072C6">
                    <a:alpha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0" name="Freeform: Shape 119">
                  <a:extLst>
                    <a:ext uri="{FF2B5EF4-FFF2-40B4-BE49-F238E27FC236}">
                      <a16:creationId xmlns:a16="http://schemas.microsoft.com/office/drawing/2014/main" id="{C8F81A3B-1357-4A9A-BE10-D476C71C0762}"/>
                    </a:ext>
                  </a:extLst>
                </p:cNvPr>
                <p:cNvSpPr/>
                <p:nvPr/>
              </p:nvSpPr>
              <p:spPr>
                <a:xfrm>
                  <a:off x="1513536" y="3109601"/>
                  <a:ext cx="1085850" cy="1247775"/>
                </a:xfrm>
                <a:custGeom>
                  <a:avLst/>
                  <a:gdLst>
                    <a:gd name="connsiteX0" fmla="*/ 7144 w 1085850"/>
                    <a:gd name="connsiteY0" fmla="*/ 1241012 h 1247775"/>
                    <a:gd name="connsiteX1" fmla="*/ 1080373 w 1085850"/>
                    <a:gd name="connsiteY1" fmla="*/ 660140 h 1247775"/>
                    <a:gd name="connsiteX2" fmla="*/ 1080373 w 1085850"/>
                    <a:gd name="connsiteY2" fmla="*/ 7144 h 1247775"/>
                    <a:gd name="connsiteX3" fmla="*/ 7144 w 1085850"/>
                    <a:gd name="connsiteY3" fmla="*/ 937365 h 1247775"/>
                    <a:gd name="connsiteX4" fmla="*/ 7144 w 1085850"/>
                    <a:gd name="connsiteY4" fmla="*/ 1241012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0" h="1247775">
                      <a:moveTo>
                        <a:pt x="7144" y="1241012"/>
                      </a:moveTo>
                      <a:lnTo>
                        <a:pt x="1080373" y="660140"/>
                      </a:lnTo>
                      <a:lnTo>
                        <a:pt x="1080373" y="7144"/>
                      </a:lnTo>
                      <a:lnTo>
                        <a:pt x="7144" y="937365"/>
                      </a:lnTo>
                      <a:lnTo>
                        <a:pt x="7144" y="1241012"/>
                      </a:lnTo>
                      <a:close/>
                    </a:path>
                  </a:pathLst>
                </a:custGeom>
                <a:solidFill>
                  <a:srgbClr val="0072C6">
                    <a:alpha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1" name="Freeform: Shape 120">
                  <a:extLst>
                    <a:ext uri="{FF2B5EF4-FFF2-40B4-BE49-F238E27FC236}">
                      <a16:creationId xmlns:a16="http://schemas.microsoft.com/office/drawing/2014/main" id="{91EF670B-04CB-471A-8739-CF4ED6F3EF84}"/>
                    </a:ext>
                  </a:extLst>
                </p:cNvPr>
                <p:cNvSpPr/>
                <p:nvPr/>
              </p:nvSpPr>
              <p:spPr>
                <a:xfrm>
                  <a:off x="759956" y="3220831"/>
                  <a:ext cx="828675" cy="514350"/>
                </a:xfrm>
                <a:custGeom>
                  <a:avLst/>
                  <a:gdLst>
                    <a:gd name="connsiteX0" fmla="*/ 728872 w 828675"/>
                    <a:gd name="connsiteY0" fmla="*/ 499971 h 514350"/>
                    <a:gd name="connsiteX1" fmla="*/ 820979 w 828675"/>
                    <a:gd name="connsiteY1" fmla="*/ 368680 h 514350"/>
                    <a:gd name="connsiteX2" fmla="*/ 709279 w 828675"/>
                    <a:gd name="connsiteY2" fmla="*/ 274867 h 514350"/>
                    <a:gd name="connsiteX3" fmla="*/ 708146 w 828675"/>
                    <a:gd name="connsiteY3" fmla="*/ 274867 h 514350"/>
                    <a:gd name="connsiteX4" fmla="*/ 709098 w 828675"/>
                    <a:gd name="connsiteY4" fmla="*/ 253007 h 514350"/>
                    <a:gd name="connsiteX5" fmla="*/ 463243 w 828675"/>
                    <a:gd name="connsiteY5" fmla="*/ 7144 h 514350"/>
                    <a:gd name="connsiteX6" fmla="*/ 230134 w 828675"/>
                    <a:gd name="connsiteY6" fmla="*/ 174845 h 514350"/>
                    <a:gd name="connsiteX7" fmla="*/ 175203 w 828675"/>
                    <a:gd name="connsiteY7" fmla="*/ 165501 h 514350"/>
                    <a:gd name="connsiteX8" fmla="*/ 7144 w 828675"/>
                    <a:gd name="connsiteY8" fmla="*/ 337017 h 514350"/>
                    <a:gd name="connsiteX9" fmla="*/ 175203 w 828675"/>
                    <a:gd name="connsiteY9" fmla="*/ 508572 h 514350"/>
                    <a:gd name="connsiteX10" fmla="*/ 175431 w 828675"/>
                    <a:gd name="connsiteY10" fmla="*/ 508572 h 514350"/>
                    <a:gd name="connsiteX11" fmla="*/ 728872 w 828675"/>
                    <a:gd name="connsiteY11" fmla="*/ 49997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5" h="51435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Freeform: Shape 122">
                  <a:extLst>
                    <a:ext uri="{FF2B5EF4-FFF2-40B4-BE49-F238E27FC236}">
                      <a16:creationId xmlns:a16="http://schemas.microsoft.com/office/drawing/2014/main" id="{B28A8D31-E98C-4B0C-80AD-8B93FFEBEFF7}"/>
                    </a:ext>
                  </a:extLst>
                </p:cNvPr>
                <p:cNvSpPr/>
                <p:nvPr/>
              </p:nvSpPr>
              <p:spPr>
                <a:xfrm>
                  <a:off x="1067233" y="4038908"/>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1B348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4" name="Freeform: Shape 123">
                  <a:extLst>
                    <a:ext uri="{FF2B5EF4-FFF2-40B4-BE49-F238E27FC236}">
                      <a16:creationId xmlns:a16="http://schemas.microsoft.com/office/drawing/2014/main" id="{CC0F0B99-C56D-4C08-BFD5-D217D2ED584B}"/>
                    </a:ext>
                  </a:extLst>
                </p:cNvPr>
                <p:cNvSpPr/>
                <p:nvPr/>
              </p:nvSpPr>
              <p:spPr>
                <a:xfrm>
                  <a:off x="1104428" y="4084590"/>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5" name="Freeform: Shape 124">
                  <a:extLst>
                    <a:ext uri="{FF2B5EF4-FFF2-40B4-BE49-F238E27FC236}">
                      <a16:creationId xmlns:a16="http://schemas.microsoft.com/office/drawing/2014/main" id="{4F15EB48-DB87-4862-929D-636A97455584}"/>
                    </a:ext>
                  </a:extLst>
                </p:cNvPr>
                <p:cNvSpPr/>
                <p:nvPr/>
              </p:nvSpPr>
              <p:spPr>
                <a:xfrm>
                  <a:off x="1234597" y="4084590"/>
                  <a:ext cx="209550" cy="104775"/>
                </a:xfrm>
                <a:custGeom>
                  <a:avLst/>
                  <a:gdLst>
                    <a:gd name="connsiteX0" fmla="*/ 7144 w 209550"/>
                    <a:gd name="connsiteY0" fmla="*/ 7144 h 104775"/>
                    <a:gd name="connsiteX1" fmla="*/ 211703 w 209550"/>
                    <a:gd name="connsiteY1" fmla="*/ 7144 h 104775"/>
                    <a:gd name="connsiteX2" fmla="*/ 211703 w 209550"/>
                    <a:gd name="connsiteY2" fmla="*/ 98517 h 104775"/>
                    <a:gd name="connsiteX3" fmla="*/ 7144 w 209550"/>
                    <a:gd name="connsiteY3" fmla="*/ 98517 h 104775"/>
                  </a:gdLst>
                  <a:ahLst/>
                  <a:cxnLst>
                    <a:cxn ang="0">
                      <a:pos x="connsiteX0" y="connsiteY0"/>
                    </a:cxn>
                    <a:cxn ang="0">
                      <a:pos x="connsiteX1" y="connsiteY1"/>
                    </a:cxn>
                    <a:cxn ang="0">
                      <a:pos x="connsiteX2" y="connsiteY2"/>
                    </a:cxn>
                    <a:cxn ang="0">
                      <a:pos x="connsiteX3" y="connsiteY3"/>
                    </a:cxn>
                  </a:cxnLst>
                  <a:rect l="l" t="t" r="r" b="b"/>
                  <a:pathLst>
                    <a:path w="209550" h="104775">
                      <a:moveTo>
                        <a:pt x="7144" y="7144"/>
                      </a:moveTo>
                      <a:lnTo>
                        <a:pt x="211703" y="7144"/>
                      </a:lnTo>
                      <a:lnTo>
                        <a:pt x="211703" y="98517"/>
                      </a:lnTo>
                      <a:lnTo>
                        <a:pt x="7144" y="9851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6" name="Freeform: Shape 125">
                  <a:extLst>
                    <a:ext uri="{FF2B5EF4-FFF2-40B4-BE49-F238E27FC236}">
                      <a16:creationId xmlns:a16="http://schemas.microsoft.com/office/drawing/2014/main" id="{19C9D373-AAEF-4BC4-8256-A28094FD5B88}"/>
                    </a:ext>
                  </a:extLst>
                </p:cNvPr>
                <p:cNvSpPr/>
                <p:nvPr/>
              </p:nvSpPr>
              <p:spPr>
                <a:xfrm>
                  <a:off x="1234597"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7" name="Freeform: Shape 126">
                  <a:extLst>
                    <a:ext uri="{FF2B5EF4-FFF2-40B4-BE49-F238E27FC236}">
                      <a16:creationId xmlns:a16="http://schemas.microsoft.com/office/drawing/2014/main" id="{4605E245-F8E4-4D34-A259-3653753AB4BF}"/>
                    </a:ext>
                  </a:extLst>
                </p:cNvPr>
                <p:cNvSpPr/>
                <p:nvPr/>
              </p:nvSpPr>
              <p:spPr>
                <a:xfrm>
                  <a:off x="1346172"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01C49E70-DCAA-4FA3-BFFD-FAA6EC148917}"/>
                    </a:ext>
                  </a:extLst>
                </p:cNvPr>
                <p:cNvSpPr/>
                <p:nvPr/>
              </p:nvSpPr>
              <p:spPr>
                <a:xfrm>
                  <a:off x="960658" y="4117804"/>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495DA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F7EA5AD0-C561-4582-8B04-CD4DACE30521}"/>
                    </a:ext>
                  </a:extLst>
                </p:cNvPr>
                <p:cNvSpPr/>
                <p:nvPr/>
              </p:nvSpPr>
              <p:spPr>
                <a:xfrm>
                  <a:off x="997853" y="4163495"/>
                  <a:ext cx="342900" cy="190500"/>
                </a:xfrm>
                <a:custGeom>
                  <a:avLst/>
                  <a:gdLst>
                    <a:gd name="connsiteX0" fmla="*/ 341871 w 342900"/>
                    <a:gd name="connsiteY0" fmla="*/ 7144 h 190500"/>
                    <a:gd name="connsiteX1" fmla="*/ 7144 w 342900"/>
                    <a:gd name="connsiteY1" fmla="*/ 7144 h 190500"/>
                    <a:gd name="connsiteX2" fmla="*/ 7144 w 342900"/>
                    <a:gd name="connsiteY2" fmla="*/ 189881 h 190500"/>
                    <a:gd name="connsiteX3" fmla="*/ 144580 w 342900"/>
                    <a:gd name="connsiteY3" fmla="*/ 189881 h 190500"/>
                    <a:gd name="connsiteX4" fmla="*/ 144580 w 342900"/>
                    <a:gd name="connsiteY4" fmla="*/ 98508 h 190500"/>
                    <a:gd name="connsiteX5" fmla="*/ 341871 w 342900"/>
                    <a:gd name="connsiteY5" fmla="*/ 98508 h 190500"/>
                    <a:gd name="connsiteX6" fmla="*/ 341871 w 34290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9050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1" name="Freeform: Shape 140">
                  <a:extLst>
                    <a:ext uri="{FF2B5EF4-FFF2-40B4-BE49-F238E27FC236}">
                      <a16:creationId xmlns:a16="http://schemas.microsoft.com/office/drawing/2014/main" id="{F93CC698-4773-4EF8-9623-5E5575CDB554}"/>
                    </a:ext>
                  </a:extLst>
                </p:cNvPr>
                <p:cNvSpPr/>
                <p:nvPr/>
              </p:nvSpPr>
              <p:spPr>
                <a:xfrm>
                  <a:off x="1128021"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2" name="Freeform: Shape 141">
                  <a:extLst>
                    <a:ext uri="{FF2B5EF4-FFF2-40B4-BE49-F238E27FC236}">
                      <a16:creationId xmlns:a16="http://schemas.microsoft.com/office/drawing/2014/main" id="{833D282D-1BE4-4E1F-945A-878EEECBE35E}"/>
                    </a:ext>
                  </a:extLst>
                </p:cNvPr>
                <p:cNvSpPr/>
                <p:nvPr/>
              </p:nvSpPr>
              <p:spPr>
                <a:xfrm>
                  <a:off x="1239597"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3" name="Freeform: Shape 142">
                  <a:extLst>
                    <a:ext uri="{FF2B5EF4-FFF2-40B4-BE49-F238E27FC236}">
                      <a16:creationId xmlns:a16="http://schemas.microsoft.com/office/drawing/2014/main" id="{B80BF7C4-8A09-4888-AE85-7364BBAFD81F}"/>
                    </a:ext>
                  </a:extLst>
                </p:cNvPr>
                <p:cNvSpPr/>
                <p:nvPr/>
              </p:nvSpPr>
              <p:spPr>
                <a:xfrm>
                  <a:off x="836613" y="4196709"/>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7685B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4" name="Freeform: Shape 143">
                  <a:extLst>
                    <a:ext uri="{FF2B5EF4-FFF2-40B4-BE49-F238E27FC236}">
                      <a16:creationId xmlns:a16="http://schemas.microsoft.com/office/drawing/2014/main" id="{FA462D71-2A3E-44EF-BCC8-21AB15C064ED}"/>
                    </a:ext>
                  </a:extLst>
                </p:cNvPr>
                <p:cNvSpPr/>
                <p:nvPr/>
              </p:nvSpPr>
              <p:spPr>
                <a:xfrm>
                  <a:off x="873809" y="4242391"/>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5" name="Freeform: Shape 144">
                  <a:extLst>
                    <a:ext uri="{FF2B5EF4-FFF2-40B4-BE49-F238E27FC236}">
                      <a16:creationId xmlns:a16="http://schemas.microsoft.com/office/drawing/2014/main" id="{79728B54-768E-4026-97F0-F0562D04843C}"/>
                    </a:ext>
                  </a:extLst>
                </p:cNvPr>
                <p:cNvSpPr/>
                <p:nvPr/>
              </p:nvSpPr>
              <p:spPr>
                <a:xfrm>
                  <a:off x="1003977" y="434899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6" name="Freeform: Shape 145">
                  <a:extLst>
                    <a:ext uri="{FF2B5EF4-FFF2-40B4-BE49-F238E27FC236}">
                      <a16:creationId xmlns:a16="http://schemas.microsoft.com/office/drawing/2014/main" id="{47D5962D-DEF9-4D93-BCB9-0B9FD6DC003F}"/>
                    </a:ext>
                  </a:extLst>
                </p:cNvPr>
                <p:cNvSpPr/>
                <p:nvPr/>
              </p:nvSpPr>
              <p:spPr>
                <a:xfrm>
                  <a:off x="1003977" y="4242391"/>
                  <a:ext cx="209550" cy="190500"/>
                </a:xfrm>
                <a:custGeom>
                  <a:avLst/>
                  <a:gdLst>
                    <a:gd name="connsiteX0" fmla="*/ 7144 w 209550"/>
                    <a:gd name="connsiteY0" fmla="*/ 7144 h 190500"/>
                    <a:gd name="connsiteX1" fmla="*/ 7144 w 209550"/>
                    <a:gd name="connsiteY1" fmla="*/ 98517 h 190500"/>
                    <a:gd name="connsiteX2" fmla="*/ 118720 w 209550"/>
                    <a:gd name="connsiteY2" fmla="*/ 98517 h 190500"/>
                    <a:gd name="connsiteX3" fmla="*/ 118720 w 209550"/>
                    <a:gd name="connsiteY3" fmla="*/ 189881 h 190500"/>
                    <a:gd name="connsiteX4" fmla="*/ 211703 w 209550"/>
                    <a:gd name="connsiteY4" fmla="*/ 189881 h 190500"/>
                    <a:gd name="connsiteX5" fmla="*/ 211703 w 209550"/>
                    <a:gd name="connsiteY5" fmla="*/ 7144 h 190500"/>
                    <a:gd name="connsiteX6" fmla="*/ 7144 w 20955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19050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6CFC2A13-8B3C-4E1F-B068-70CDF12F0BAE}"/>
                    </a:ext>
                  </a:extLst>
                </p:cNvPr>
                <p:cNvSpPr/>
                <p:nvPr/>
              </p:nvSpPr>
              <p:spPr>
                <a:xfrm>
                  <a:off x="1231072" y="4220778"/>
                  <a:ext cx="238125" cy="238125"/>
                </a:xfrm>
                <a:custGeom>
                  <a:avLst/>
                  <a:gdLst>
                    <a:gd name="connsiteX0" fmla="*/ 233724 w 238125"/>
                    <a:gd name="connsiteY0" fmla="*/ 120129 h 238125"/>
                    <a:gd name="connsiteX1" fmla="*/ 120434 w 238125"/>
                    <a:gd name="connsiteY1" fmla="*/ 233115 h 238125"/>
                    <a:gd name="connsiteX2" fmla="*/ 7144 w 238125"/>
                    <a:gd name="connsiteY2" fmla="*/ 120129 h 238125"/>
                    <a:gd name="connsiteX3" fmla="*/ 120434 w 238125"/>
                    <a:gd name="connsiteY3" fmla="*/ 7144 h 238125"/>
                    <a:gd name="connsiteX4" fmla="*/ 233724 w 238125"/>
                    <a:gd name="connsiteY4" fmla="*/ 120129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8" name="Freeform: Shape 147">
                  <a:extLst>
                    <a:ext uri="{FF2B5EF4-FFF2-40B4-BE49-F238E27FC236}">
                      <a16:creationId xmlns:a16="http://schemas.microsoft.com/office/drawing/2014/main" id="{EEA8514B-AB6D-4607-ABEE-EDC3E6C4C08C}"/>
                    </a:ext>
                  </a:extLst>
                </p:cNvPr>
                <p:cNvSpPr/>
                <p:nvPr/>
              </p:nvSpPr>
              <p:spPr>
                <a:xfrm>
                  <a:off x="1272327" y="4271832"/>
                  <a:ext cx="57150" cy="123825"/>
                </a:xfrm>
                <a:custGeom>
                  <a:avLst/>
                  <a:gdLst>
                    <a:gd name="connsiteX0" fmla="*/ 30526 w 57150"/>
                    <a:gd name="connsiteY0" fmla="*/ 123977 h 123825"/>
                    <a:gd name="connsiteX1" fmla="*/ 26599 w 57150"/>
                    <a:gd name="connsiteY1" fmla="*/ 20812 h 123825"/>
                    <a:gd name="connsiteX2" fmla="*/ 43765 w 57150"/>
                    <a:gd name="connsiteY2" fmla="*/ 7144 h 123825"/>
                    <a:gd name="connsiteX3" fmla="*/ 52947 w 57150"/>
                    <a:gd name="connsiteY3" fmla="*/ 22955 h 123825"/>
                    <a:gd name="connsiteX4" fmla="*/ 25468 w 57150"/>
                    <a:gd name="connsiteY4" fmla="*/ 70447 h 123825"/>
                    <a:gd name="connsiteX5" fmla="*/ 43013 w 57150"/>
                    <a:gd name="connsiteY5" fmla="*/ 11059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23825">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9" name="Freeform: Shape 148">
                  <a:extLst>
                    <a:ext uri="{FF2B5EF4-FFF2-40B4-BE49-F238E27FC236}">
                      <a16:creationId xmlns:a16="http://schemas.microsoft.com/office/drawing/2014/main" id="{8B4E97EF-006D-492F-A42F-7948D0A00CD6}"/>
                    </a:ext>
                  </a:extLst>
                </p:cNvPr>
                <p:cNvSpPr/>
                <p:nvPr/>
              </p:nvSpPr>
              <p:spPr>
                <a:xfrm>
                  <a:off x="1277688" y="4263184"/>
                  <a:ext cx="76200" cy="66675"/>
                </a:xfrm>
                <a:custGeom>
                  <a:avLst/>
                  <a:gdLst>
                    <a:gd name="connsiteX0" fmla="*/ 77219 w 76200"/>
                    <a:gd name="connsiteY0" fmla="*/ 7144 h 66675"/>
                    <a:gd name="connsiteX1" fmla="*/ 60731 w 76200"/>
                    <a:gd name="connsiteY1" fmla="*/ 38005 h 66675"/>
                    <a:gd name="connsiteX2" fmla="*/ 44234 w 76200"/>
                    <a:gd name="connsiteY2" fmla="*/ 68866 h 66675"/>
                    <a:gd name="connsiteX3" fmla="*/ 25689 w 76200"/>
                    <a:gd name="connsiteY3" fmla="*/ 39195 h 66675"/>
                    <a:gd name="connsiteX4" fmla="*/ 7144 w 76200"/>
                    <a:gd name="connsiteY4" fmla="*/ 9516 h 66675"/>
                    <a:gd name="connsiteX5" fmla="*/ 42177 w 76200"/>
                    <a:gd name="connsiteY5" fmla="*/ 8334 h 66675"/>
                    <a:gd name="connsiteX6" fmla="*/ 77219 w 76200"/>
                    <a:gd name="connsiteY6"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0" name="Freeform: Shape 149">
                  <a:extLst>
                    <a:ext uri="{FF2B5EF4-FFF2-40B4-BE49-F238E27FC236}">
                      <a16:creationId xmlns:a16="http://schemas.microsoft.com/office/drawing/2014/main" id="{A1F1A636-D376-43F2-B936-49E0291A31F1}"/>
                    </a:ext>
                  </a:extLst>
                </p:cNvPr>
                <p:cNvSpPr/>
                <p:nvPr/>
              </p:nvSpPr>
              <p:spPr>
                <a:xfrm>
                  <a:off x="1370595" y="4278824"/>
                  <a:ext cx="57150" cy="123825"/>
                </a:xfrm>
                <a:custGeom>
                  <a:avLst/>
                  <a:gdLst>
                    <a:gd name="connsiteX0" fmla="*/ 16326 w 57150"/>
                    <a:gd name="connsiteY0" fmla="*/ 124016 h 123825"/>
                    <a:gd name="connsiteX1" fmla="*/ 7144 w 57150"/>
                    <a:gd name="connsiteY1" fmla="*/ 108204 h 123825"/>
                    <a:gd name="connsiteX2" fmla="*/ 27337 w 57150"/>
                    <a:gd name="connsiteY2" fmla="*/ 33452 h 123825"/>
                    <a:gd name="connsiteX3" fmla="*/ 17078 w 57150"/>
                    <a:gd name="connsiteY3" fmla="*/ 20574 h 123825"/>
                    <a:gd name="connsiteX4" fmla="*/ 29527 w 57150"/>
                    <a:gd name="connsiteY4" fmla="*/ 7144 h 123825"/>
                    <a:gd name="connsiteX5" fmla="*/ 33483 w 57150"/>
                    <a:gd name="connsiteY5" fmla="*/ 110290 h 123825"/>
                    <a:gd name="connsiteX6" fmla="*/ 16288 w 57150"/>
                    <a:gd name="connsiteY6" fmla="*/ 12398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23825">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1" name="Freeform: Shape 150">
                  <a:extLst>
                    <a:ext uri="{FF2B5EF4-FFF2-40B4-BE49-F238E27FC236}">
                      <a16:creationId xmlns:a16="http://schemas.microsoft.com/office/drawing/2014/main" id="{D1166570-B827-46CC-BA08-D6A9824A4356}"/>
                    </a:ext>
                  </a:extLst>
                </p:cNvPr>
                <p:cNvSpPr/>
                <p:nvPr/>
              </p:nvSpPr>
              <p:spPr>
                <a:xfrm>
                  <a:off x="1340972" y="4342622"/>
                  <a:ext cx="76200" cy="66675"/>
                </a:xfrm>
                <a:custGeom>
                  <a:avLst/>
                  <a:gdLst>
                    <a:gd name="connsiteX0" fmla="*/ 7144 w 76200"/>
                    <a:gd name="connsiteY0" fmla="*/ 68856 h 66675"/>
                    <a:gd name="connsiteX1" fmla="*/ 23632 w 76200"/>
                    <a:gd name="connsiteY1" fmla="*/ 38005 h 66675"/>
                    <a:gd name="connsiteX2" fmla="*/ 40119 w 76200"/>
                    <a:gd name="connsiteY2" fmla="*/ 7144 h 66675"/>
                    <a:gd name="connsiteX3" fmla="*/ 58674 w 76200"/>
                    <a:gd name="connsiteY3" fmla="*/ 36814 h 66675"/>
                    <a:gd name="connsiteX4" fmla="*/ 77219 w 76200"/>
                    <a:gd name="connsiteY4" fmla="*/ 66484 h 66675"/>
                    <a:gd name="connsiteX5" fmla="*/ 42177 w 76200"/>
                    <a:gd name="connsiteY5" fmla="*/ 67675 h 66675"/>
                    <a:gd name="connsiteX6" fmla="*/ 7144 w 76200"/>
                    <a:gd name="connsiteY6" fmla="*/ 6885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217" name="Group 216">
            <a:extLst>
              <a:ext uri="{FF2B5EF4-FFF2-40B4-BE49-F238E27FC236}">
                <a16:creationId xmlns:a16="http://schemas.microsoft.com/office/drawing/2014/main" id="{1AFBAF36-7E6B-46ED-B8F7-D94FD1938135}"/>
              </a:ext>
            </a:extLst>
          </p:cNvPr>
          <p:cNvGrpSpPr/>
          <p:nvPr/>
        </p:nvGrpSpPr>
        <p:grpSpPr>
          <a:xfrm>
            <a:off x="10061863" y="2210121"/>
            <a:ext cx="2133180" cy="3341857"/>
            <a:chOff x="10061863" y="2210121"/>
            <a:chExt cx="2133180" cy="3341857"/>
          </a:xfrm>
        </p:grpSpPr>
        <p:sp>
          <p:nvSpPr>
            <p:cNvPr id="22" name="Freeform: Shape 21">
              <a:extLst>
                <a:ext uri="{FF2B5EF4-FFF2-40B4-BE49-F238E27FC236}">
                  <a16:creationId xmlns:a16="http://schemas.microsoft.com/office/drawing/2014/main" id="{4DD08719-89F4-4D24-9D8E-21947D517BE3}"/>
                </a:ext>
              </a:extLst>
            </p:cNvPr>
            <p:cNvSpPr/>
            <p:nvPr/>
          </p:nvSpPr>
          <p:spPr>
            <a:xfrm>
              <a:off x="11385337" y="3549079"/>
              <a:ext cx="295275" cy="95250"/>
            </a:xfrm>
            <a:custGeom>
              <a:avLst/>
              <a:gdLst>
                <a:gd name="connsiteX0" fmla="*/ 7144 w 295275"/>
                <a:gd name="connsiteY0" fmla="*/ 91916 h 95250"/>
                <a:gd name="connsiteX1" fmla="*/ 292894 w 295275"/>
                <a:gd name="connsiteY1" fmla="*/ 91916 h 95250"/>
                <a:gd name="connsiteX2" fmla="*/ 205264 w 295275"/>
                <a:gd name="connsiteY2" fmla="*/ 7144 h 95250"/>
                <a:gd name="connsiteX3" fmla="*/ 80486 w 2952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95275" h="95250">
                  <a:moveTo>
                    <a:pt x="7144" y="91916"/>
                  </a:moveTo>
                  <a:lnTo>
                    <a:pt x="292894" y="91916"/>
                  </a:lnTo>
                  <a:lnTo>
                    <a:pt x="205264" y="7144"/>
                  </a:lnTo>
                  <a:lnTo>
                    <a:pt x="80486" y="7144"/>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Freeform: Shape 22">
              <a:extLst>
                <a:ext uri="{FF2B5EF4-FFF2-40B4-BE49-F238E27FC236}">
                  <a16:creationId xmlns:a16="http://schemas.microsoft.com/office/drawing/2014/main" id="{778A2542-E575-4AB1-B3AC-80344667E46E}"/>
                </a:ext>
              </a:extLst>
            </p:cNvPr>
            <p:cNvSpPr/>
            <p:nvPr/>
          </p:nvSpPr>
          <p:spPr>
            <a:xfrm>
              <a:off x="11363429" y="3419539"/>
              <a:ext cx="219075" cy="228600"/>
            </a:xfrm>
            <a:custGeom>
              <a:avLst/>
              <a:gdLst>
                <a:gd name="connsiteX0" fmla="*/ 29051 w 219075"/>
                <a:gd name="connsiteY0" fmla="*/ 221456 h 228600"/>
                <a:gd name="connsiteX1" fmla="*/ 7144 w 219075"/>
                <a:gd name="connsiteY1" fmla="*/ 136684 h 228600"/>
                <a:gd name="connsiteX2" fmla="*/ 128111 w 219075"/>
                <a:gd name="connsiteY2" fmla="*/ 7144 h 228600"/>
                <a:gd name="connsiteX3" fmla="*/ 212884 w 2190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19075" h="228600">
                  <a:moveTo>
                    <a:pt x="29051" y="221456"/>
                  </a:moveTo>
                  <a:lnTo>
                    <a:pt x="7144" y="136684"/>
                  </a:lnTo>
                  <a:lnTo>
                    <a:pt x="128111" y="7144"/>
                  </a:lnTo>
                  <a:lnTo>
                    <a:pt x="212884" y="7144"/>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Freeform: Shape 23">
              <a:extLst>
                <a:ext uri="{FF2B5EF4-FFF2-40B4-BE49-F238E27FC236}">
                  <a16:creationId xmlns:a16="http://schemas.microsoft.com/office/drawing/2014/main" id="{65C929AE-2C19-4846-A141-4D57764E4FA4}"/>
                </a:ext>
              </a:extLst>
            </p:cNvPr>
            <p:cNvSpPr/>
            <p:nvPr/>
          </p:nvSpPr>
          <p:spPr>
            <a:xfrm>
              <a:off x="11483444" y="3287141"/>
              <a:ext cx="95250" cy="142875"/>
            </a:xfrm>
            <a:custGeom>
              <a:avLst/>
              <a:gdLst>
                <a:gd name="connsiteX0" fmla="*/ 7144 w 95250"/>
                <a:gd name="connsiteY0" fmla="*/ 7144 h 142875"/>
                <a:gd name="connsiteX1" fmla="*/ 92869 w 95250"/>
                <a:gd name="connsiteY1" fmla="*/ 7144 h 142875"/>
                <a:gd name="connsiteX2" fmla="*/ 92869 w 95250"/>
                <a:gd name="connsiteY2" fmla="*/ 139541 h 142875"/>
                <a:gd name="connsiteX3" fmla="*/ 8096 w 95250"/>
                <a:gd name="connsiteY3" fmla="*/ 139541 h 142875"/>
              </a:gdLst>
              <a:ahLst/>
              <a:cxnLst>
                <a:cxn ang="0">
                  <a:pos x="connsiteX0" y="connsiteY0"/>
                </a:cxn>
                <a:cxn ang="0">
                  <a:pos x="connsiteX1" y="connsiteY1"/>
                </a:cxn>
                <a:cxn ang="0">
                  <a:pos x="connsiteX2" y="connsiteY2"/>
                </a:cxn>
                <a:cxn ang="0">
                  <a:pos x="connsiteX3" y="connsiteY3"/>
                </a:cxn>
              </a:cxnLst>
              <a:rect l="l" t="t" r="r" b="b"/>
              <a:pathLst>
                <a:path w="95250" h="142875">
                  <a:moveTo>
                    <a:pt x="7144" y="7144"/>
                  </a:moveTo>
                  <a:lnTo>
                    <a:pt x="92869" y="7144"/>
                  </a:lnTo>
                  <a:lnTo>
                    <a:pt x="92869" y="139541"/>
                  </a:lnTo>
                  <a:lnTo>
                    <a:pt x="8096" y="139541"/>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24">
              <a:extLst>
                <a:ext uri="{FF2B5EF4-FFF2-40B4-BE49-F238E27FC236}">
                  <a16:creationId xmlns:a16="http://schemas.microsoft.com/office/drawing/2014/main" id="{3212D0D7-A74B-490F-B690-1C10AA6A433D}"/>
                </a:ext>
              </a:extLst>
            </p:cNvPr>
            <p:cNvSpPr/>
            <p:nvPr/>
          </p:nvSpPr>
          <p:spPr>
            <a:xfrm>
              <a:off x="11537737" y="3441446"/>
              <a:ext cx="161925" cy="200025"/>
            </a:xfrm>
            <a:custGeom>
              <a:avLst/>
              <a:gdLst>
                <a:gd name="connsiteX0" fmla="*/ 7144 w 161925"/>
                <a:gd name="connsiteY0" fmla="*/ 70009 h 200025"/>
                <a:gd name="connsiteX1" fmla="*/ 61436 w 161925"/>
                <a:gd name="connsiteY1" fmla="*/ 7144 h 200025"/>
                <a:gd name="connsiteX2" fmla="*/ 159544 w 161925"/>
                <a:gd name="connsiteY2" fmla="*/ 116681 h 200025"/>
                <a:gd name="connsiteX3" fmla="*/ 140494 w 161925"/>
                <a:gd name="connsiteY3" fmla="*/ 199549 h 200025"/>
              </a:gdLst>
              <a:ahLst/>
              <a:cxnLst>
                <a:cxn ang="0">
                  <a:pos x="connsiteX0" y="connsiteY0"/>
                </a:cxn>
                <a:cxn ang="0">
                  <a:pos x="connsiteX1" y="connsiteY1"/>
                </a:cxn>
                <a:cxn ang="0">
                  <a:pos x="connsiteX2" y="connsiteY2"/>
                </a:cxn>
                <a:cxn ang="0">
                  <a:pos x="connsiteX3" y="connsiteY3"/>
                </a:cxn>
              </a:cxnLst>
              <a:rect l="l" t="t" r="r" b="b"/>
              <a:pathLst>
                <a:path w="161925" h="200025">
                  <a:moveTo>
                    <a:pt x="7144" y="70009"/>
                  </a:moveTo>
                  <a:lnTo>
                    <a:pt x="61436" y="7144"/>
                  </a:lnTo>
                  <a:lnTo>
                    <a:pt x="159544" y="116681"/>
                  </a:lnTo>
                  <a:lnTo>
                    <a:pt x="140494" y="199549"/>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Shape 26">
              <a:extLst>
                <a:ext uri="{FF2B5EF4-FFF2-40B4-BE49-F238E27FC236}">
                  <a16:creationId xmlns:a16="http://schemas.microsoft.com/office/drawing/2014/main" id="{85217603-27DE-4781-9D6C-FD0A318635E5}"/>
                </a:ext>
              </a:extLst>
            </p:cNvPr>
            <p:cNvSpPr/>
            <p:nvPr/>
          </p:nvSpPr>
          <p:spPr>
            <a:xfrm>
              <a:off x="11055303" y="4542350"/>
              <a:ext cx="415171" cy="133926"/>
            </a:xfrm>
            <a:custGeom>
              <a:avLst/>
              <a:gdLst>
                <a:gd name="connsiteX0" fmla="*/ 10044 w 415171"/>
                <a:gd name="connsiteY0" fmla="*/ 129239 h 133926"/>
                <a:gd name="connsiteX1" fmla="*/ 411823 w 415171"/>
                <a:gd name="connsiteY1" fmla="*/ 129239 h 133926"/>
                <a:gd name="connsiteX2" fmla="*/ 288611 w 415171"/>
                <a:gd name="connsiteY2" fmla="*/ 10044 h 133926"/>
                <a:gd name="connsiteX3" fmla="*/ 113168 w 415171"/>
                <a:gd name="connsiteY3" fmla="*/ 10044 h 133926"/>
              </a:gdLst>
              <a:ahLst/>
              <a:cxnLst>
                <a:cxn ang="0">
                  <a:pos x="connsiteX0" y="connsiteY0"/>
                </a:cxn>
                <a:cxn ang="0">
                  <a:pos x="connsiteX1" y="connsiteY1"/>
                </a:cxn>
                <a:cxn ang="0">
                  <a:pos x="connsiteX2" y="connsiteY2"/>
                </a:cxn>
                <a:cxn ang="0">
                  <a:pos x="connsiteX3" y="connsiteY3"/>
                </a:cxn>
              </a:cxnLst>
              <a:rect l="l" t="t" r="r" b="b"/>
              <a:pathLst>
                <a:path w="415171" h="133926">
                  <a:moveTo>
                    <a:pt x="10044" y="129239"/>
                  </a:moveTo>
                  <a:lnTo>
                    <a:pt x="411823" y="129239"/>
                  </a:lnTo>
                  <a:lnTo>
                    <a:pt x="288611" y="10044"/>
                  </a:lnTo>
                  <a:lnTo>
                    <a:pt x="113168" y="10044"/>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Shape 27">
              <a:extLst>
                <a:ext uri="{FF2B5EF4-FFF2-40B4-BE49-F238E27FC236}">
                  <a16:creationId xmlns:a16="http://schemas.microsoft.com/office/drawing/2014/main" id="{3302EADB-1F34-4295-9541-F24081D3DA26}"/>
                </a:ext>
              </a:extLst>
            </p:cNvPr>
            <p:cNvSpPr/>
            <p:nvPr/>
          </p:nvSpPr>
          <p:spPr>
            <a:xfrm>
              <a:off x="11024500" y="4360211"/>
              <a:ext cx="308030" cy="321423"/>
            </a:xfrm>
            <a:custGeom>
              <a:avLst/>
              <a:gdLst>
                <a:gd name="connsiteX0" fmla="*/ 40847 w 308030"/>
                <a:gd name="connsiteY0" fmla="*/ 311378 h 321422"/>
                <a:gd name="connsiteX1" fmla="*/ 10044 w 308030"/>
                <a:gd name="connsiteY1" fmla="*/ 192184 h 321422"/>
                <a:gd name="connsiteX2" fmla="*/ 180131 w 308030"/>
                <a:gd name="connsiteY2" fmla="*/ 10044 h 321422"/>
                <a:gd name="connsiteX3" fmla="*/ 299325 w 308030"/>
                <a:gd name="connsiteY3" fmla="*/ 10044 h 321422"/>
              </a:gdLst>
              <a:ahLst/>
              <a:cxnLst>
                <a:cxn ang="0">
                  <a:pos x="connsiteX0" y="connsiteY0"/>
                </a:cxn>
                <a:cxn ang="0">
                  <a:pos x="connsiteX1" y="connsiteY1"/>
                </a:cxn>
                <a:cxn ang="0">
                  <a:pos x="connsiteX2" y="connsiteY2"/>
                </a:cxn>
                <a:cxn ang="0">
                  <a:pos x="connsiteX3" y="connsiteY3"/>
                </a:cxn>
              </a:cxnLst>
              <a:rect l="l" t="t" r="r" b="b"/>
              <a:pathLst>
                <a:path w="308030" h="321422">
                  <a:moveTo>
                    <a:pt x="40847" y="311378"/>
                  </a:moveTo>
                  <a:lnTo>
                    <a:pt x="10044" y="192184"/>
                  </a:lnTo>
                  <a:lnTo>
                    <a:pt x="180131" y="10044"/>
                  </a:lnTo>
                  <a:lnTo>
                    <a:pt x="299325" y="10044"/>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 name="Freeform: Shape 28">
              <a:extLst>
                <a:ext uri="{FF2B5EF4-FFF2-40B4-BE49-F238E27FC236}">
                  <a16:creationId xmlns:a16="http://schemas.microsoft.com/office/drawing/2014/main" id="{020C05DB-4CB8-4C96-ADA4-00C7AD539FB1}"/>
                </a:ext>
              </a:extLst>
            </p:cNvPr>
            <p:cNvSpPr/>
            <p:nvPr/>
          </p:nvSpPr>
          <p:spPr>
            <a:xfrm>
              <a:off x="11193247" y="4174054"/>
              <a:ext cx="133926" cy="200889"/>
            </a:xfrm>
            <a:custGeom>
              <a:avLst/>
              <a:gdLst>
                <a:gd name="connsiteX0" fmla="*/ 10044 w 133926"/>
                <a:gd name="connsiteY0" fmla="*/ 10044 h 200889"/>
                <a:gd name="connsiteX1" fmla="*/ 130578 w 133926"/>
                <a:gd name="connsiteY1" fmla="*/ 10044 h 200889"/>
                <a:gd name="connsiteX2" fmla="*/ 130578 w 133926"/>
                <a:gd name="connsiteY2" fmla="*/ 196202 h 200889"/>
                <a:gd name="connsiteX3" fmla="*/ 11384 w 133926"/>
                <a:gd name="connsiteY3" fmla="*/ 196202 h 200889"/>
              </a:gdLst>
              <a:ahLst/>
              <a:cxnLst>
                <a:cxn ang="0">
                  <a:pos x="connsiteX0" y="connsiteY0"/>
                </a:cxn>
                <a:cxn ang="0">
                  <a:pos x="connsiteX1" y="connsiteY1"/>
                </a:cxn>
                <a:cxn ang="0">
                  <a:pos x="connsiteX2" y="connsiteY2"/>
                </a:cxn>
                <a:cxn ang="0">
                  <a:pos x="connsiteX3" y="connsiteY3"/>
                </a:cxn>
              </a:cxnLst>
              <a:rect l="l" t="t" r="r" b="b"/>
              <a:pathLst>
                <a:path w="133926" h="200889">
                  <a:moveTo>
                    <a:pt x="10044" y="10044"/>
                  </a:moveTo>
                  <a:lnTo>
                    <a:pt x="130578" y="10044"/>
                  </a:lnTo>
                  <a:lnTo>
                    <a:pt x="130578" y="196202"/>
                  </a:lnTo>
                  <a:lnTo>
                    <a:pt x="11384" y="196202"/>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Freeform: Shape 29">
              <a:extLst>
                <a:ext uri="{FF2B5EF4-FFF2-40B4-BE49-F238E27FC236}">
                  <a16:creationId xmlns:a16="http://schemas.microsoft.com/office/drawing/2014/main" id="{3F27D918-5CDC-43F5-B438-69BCBD5203BF}"/>
                </a:ext>
              </a:extLst>
            </p:cNvPr>
            <p:cNvSpPr/>
            <p:nvPr/>
          </p:nvSpPr>
          <p:spPr>
            <a:xfrm>
              <a:off x="11269584" y="4391014"/>
              <a:ext cx="227675" cy="281245"/>
            </a:xfrm>
            <a:custGeom>
              <a:avLst/>
              <a:gdLst>
                <a:gd name="connsiteX0" fmla="*/ 10044 w 227674"/>
                <a:gd name="connsiteY0" fmla="*/ 98436 h 281244"/>
                <a:gd name="connsiteX1" fmla="*/ 86382 w 227674"/>
                <a:gd name="connsiteY1" fmla="*/ 10044 h 281244"/>
                <a:gd name="connsiteX2" fmla="*/ 224326 w 227674"/>
                <a:gd name="connsiteY2" fmla="*/ 164059 h 281244"/>
                <a:gd name="connsiteX3" fmla="*/ 197541 w 227674"/>
                <a:gd name="connsiteY3" fmla="*/ 280575 h 281244"/>
              </a:gdLst>
              <a:ahLst/>
              <a:cxnLst>
                <a:cxn ang="0">
                  <a:pos x="connsiteX0" y="connsiteY0"/>
                </a:cxn>
                <a:cxn ang="0">
                  <a:pos x="connsiteX1" y="connsiteY1"/>
                </a:cxn>
                <a:cxn ang="0">
                  <a:pos x="connsiteX2" y="connsiteY2"/>
                </a:cxn>
                <a:cxn ang="0">
                  <a:pos x="connsiteX3" y="connsiteY3"/>
                </a:cxn>
              </a:cxnLst>
              <a:rect l="l" t="t" r="r" b="b"/>
              <a:pathLst>
                <a:path w="227674" h="281244">
                  <a:moveTo>
                    <a:pt x="10044" y="98436"/>
                  </a:moveTo>
                  <a:lnTo>
                    <a:pt x="86382" y="10044"/>
                  </a:lnTo>
                  <a:lnTo>
                    <a:pt x="224326" y="164059"/>
                  </a:lnTo>
                  <a:lnTo>
                    <a:pt x="197541" y="280575"/>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0" name="Freeform: Shape 209">
              <a:extLst>
                <a:ext uri="{FF2B5EF4-FFF2-40B4-BE49-F238E27FC236}">
                  <a16:creationId xmlns:a16="http://schemas.microsoft.com/office/drawing/2014/main" id="{E64F0650-94FE-4414-B0CA-58258F35DD2F}"/>
                </a:ext>
              </a:extLst>
            </p:cNvPr>
            <p:cNvSpPr/>
            <p:nvPr/>
          </p:nvSpPr>
          <p:spPr>
            <a:xfrm>
              <a:off x="11515354" y="5260941"/>
              <a:ext cx="676646" cy="268418"/>
            </a:xfrm>
            <a:custGeom>
              <a:avLst/>
              <a:gdLst>
                <a:gd name="connsiteX0" fmla="*/ 232227 w 676646"/>
                <a:gd name="connsiteY0" fmla="*/ 0 h 268418"/>
                <a:gd name="connsiteX1" fmla="*/ 627313 w 676646"/>
                <a:gd name="connsiteY1" fmla="*/ 0 h 268418"/>
                <a:gd name="connsiteX2" fmla="*/ 676646 w 676646"/>
                <a:gd name="connsiteY2" fmla="*/ 47725 h 268418"/>
                <a:gd name="connsiteX3" fmla="*/ 676646 w 676646"/>
                <a:gd name="connsiteY3" fmla="*/ 268418 h 268418"/>
                <a:gd name="connsiteX4" fmla="*/ 0 w 676646"/>
                <a:gd name="connsiteY4" fmla="*/ 268418 h 268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46" h="268418">
                  <a:moveTo>
                    <a:pt x="232227" y="0"/>
                  </a:moveTo>
                  <a:lnTo>
                    <a:pt x="627313" y="0"/>
                  </a:lnTo>
                  <a:lnTo>
                    <a:pt x="676646" y="47725"/>
                  </a:lnTo>
                  <a:lnTo>
                    <a:pt x="676646" y="268418"/>
                  </a:lnTo>
                  <a:lnTo>
                    <a:pt x="0" y="268418"/>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Shape 38">
              <a:extLst>
                <a:ext uri="{FF2B5EF4-FFF2-40B4-BE49-F238E27FC236}">
                  <a16:creationId xmlns:a16="http://schemas.microsoft.com/office/drawing/2014/main" id="{C7DA3B30-7A1C-4B62-B62E-F1F6CAD78B0D}"/>
                </a:ext>
              </a:extLst>
            </p:cNvPr>
            <p:cNvSpPr/>
            <p:nvPr/>
          </p:nvSpPr>
          <p:spPr>
            <a:xfrm>
              <a:off x="11423369" y="4828157"/>
              <a:ext cx="693662" cy="723821"/>
            </a:xfrm>
            <a:custGeom>
              <a:avLst/>
              <a:gdLst>
                <a:gd name="connsiteX0" fmla="*/ 91986 w 693662"/>
                <a:gd name="connsiteY0" fmla="*/ 701202 h 723821"/>
                <a:gd name="connsiteX1" fmla="*/ 22619 w 693662"/>
                <a:gd name="connsiteY1" fmla="*/ 432785 h 723821"/>
                <a:gd name="connsiteX2" fmla="*/ 405642 w 693662"/>
                <a:gd name="connsiteY2" fmla="*/ 22619 h 723821"/>
                <a:gd name="connsiteX3" fmla="*/ 674059 w 693662"/>
                <a:gd name="connsiteY3" fmla="*/ 22619 h 723821"/>
              </a:gdLst>
              <a:ahLst/>
              <a:cxnLst>
                <a:cxn ang="0">
                  <a:pos x="connsiteX0" y="connsiteY0"/>
                </a:cxn>
                <a:cxn ang="0">
                  <a:pos x="connsiteX1" y="connsiteY1"/>
                </a:cxn>
                <a:cxn ang="0">
                  <a:pos x="connsiteX2" y="connsiteY2"/>
                </a:cxn>
                <a:cxn ang="0">
                  <a:pos x="connsiteX3" y="connsiteY3"/>
                </a:cxn>
              </a:cxnLst>
              <a:rect l="l" t="t" r="r" b="b"/>
              <a:pathLst>
                <a:path w="693662" h="723821">
                  <a:moveTo>
                    <a:pt x="91986" y="701202"/>
                  </a:moveTo>
                  <a:lnTo>
                    <a:pt x="22619" y="432785"/>
                  </a:lnTo>
                  <a:lnTo>
                    <a:pt x="405642" y="22619"/>
                  </a:lnTo>
                  <a:lnTo>
                    <a:pt x="674059" y="22619"/>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9">
              <a:extLst>
                <a:ext uri="{FF2B5EF4-FFF2-40B4-BE49-F238E27FC236}">
                  <a16:creationId xmlns:a16="http://schemas.microsoft.com/office/drawing/2014/main" id="{DFDD76FB-91E8-4A6E-9561-9D669C127E23}"/>
                </a:ext>
              </a:extLst>
            </p:cNvPr>
            <p:cNvSpPr/>
            <p:nvPr/>
          </p:nvSpPr>
          <p:spPr>
            <a:xfrm>
              <a:off x="11803375" y="4408944"/>
              <a:ext cx="301592" cy="452388"/>
            </a:xfrm>
            <a:custGeom>
              <a:avLst/>
              <a:gdLst>
                <a:gd name="connsiteX0" fmla="*/ 22619 w 301592"/>
                <a:gd name="connsiteY0" fmla="*/ 22619 h 452388"/>
                <a:gd name="connsiteX1" fmla="*/ 294053 w 301592"/>
                <a:gd name="connsiteY1" fmla="*/ 22619 h 452388"/>
                <a:gd name="connsiteX2" fmla="*/ 294053 w 301592"/>
                <a:gd name="connsiteY2" fmla="*/ 441833 h 452388"/>
                <a:gd name="connsiteX3" fmla="*/ 25635 w 301592"/>
                <a:gd name="connsiteY3" fmla="*/ 441833 h 452388"/>
              </a:gdLst>
              <a:ahLst/>
              <a:cxnLst>
                <a:cxn ang="0">
                  <a:pos x="connsiteX0" y="connsiteY0"/>
                </a:cxn>
                <a:cxn ang="0">
                  <a:pos x="connsiteX1" y="connsiteY1"/>
                </a:cxn>
                <a:cxn ang="0">
                  <a:pos x="connsiteX2" y="connsiteY2"/>
                </a:cxn>
                <a:cxn ang="0">
                  <a:pos x="connsiteX3" y="connsiteY3"/>
                </a:cxn>
              </a:cxnLst>
              <a:rect l="l" t="t" r="r" b="b"/>
              <a:pathLst>
                <a:path w="301592" h="452388">
                  <a:moveTo>
                    <a:pt x="22619" y="22619"/>
                  </a:moveTo>
                  <a:lnTo>
                    <a:pt x="294053" y="22619"/>
                  </a:lnTo>
                  <a:lnTo>
                    <a:pt x="294053" y="441833"/>
                  </a:lnTo>
                  <a:lnTo>
                    <a:pt x="25635" y="441833"/>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3" name="Freeform: Shape 202">
              <a:extLst>
                <a:ext uri="{FF2B5EF4-FFF2-40B4-BE49-F238E27FC236}">
                  <a16:creationId xmlns:a16="http://schemas.microsoft.com/office/drawing/2014/main" id="{C5A55F67-B0BB-4DF9-A636-96EF9F266F62}"/>
                </a:ext>
              </a:extLst>
            </p:cNvPr>
            <p:cNvSpPr/>
            <p:nvPr/>
          </p:nvSpPr>
          <p:spPr>
            <a:xfrm>
              <a:off x="11997902" y="4920143"/>
              <a:ext cx="187704" cy="381393"/>
            </a:xfrm>
            <a:custGeom>
              <a:avLst/>
              <a:gdLst>
                <a:gd name="connsiteX0" fmla="*/ 171908 w 187704"/>
                <a:gd name="connsiteY0" fmla="*/ 0 h 381393"/>
                <a:gd name="connsiteX1" fmla="*/ 187704 w 187704"/>
                <a:gd name="connsiteY1" fmla="*/ 17637 h 381393"/>
                <a:gd name="connsiteX2" fmla="*/ 187704 w 187704"/>
                <a:gd name="connsiteY2" fmla="*/ 381393 h 381393"/>
                <a:gd name="connsiteX3" fmla="*/ 0 w 187704"/>
                <a:gd name="connsiteY3" fmla="*/ 199052 h 381393"/>
              </a:gdLst>
              <a:ahLst/>
              <a:cxnLst>
                <a:cxn ang="0">
                  <a:pos x="connsiteX0" y="connsiteY0"/>
                </a:cxn>
                <a:cxn ang="0">
                  <a:pos x="connsiteX1" y="connsiteY1"/>
                </a:cxn>
                <a:cxn ang="0">
                  <a:pos x="connsiteX2" y="connsiteY2"/>
                </a:cxn>
                <a:cxn ang="0">
                  <a:pos x="connsiteX3" y="connsiteY3"/>
                </a:cxn>
              </a:cxnLst>
              <a:rect l="l" t="t" r="r" b="b"/>
              <a:pathLst>
                <a:path w="187704" h="381393">
                  <a:moveTo>
                    <a:pt x="171908" y="0"/>
                  </a:moveTo>
                  <a:lnTo>
                    <a:pt x="187704" y="17637"/>
                  </a:lnTo>
                  <a:lnTo>
                    <a:pt x="187704" y="381393"/>
                  </a:lnTo>
                  <a:lnTo>
                    <a:pt x="0" y="199052"/>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2" name="Freeform: Shape 211">
              <a:extLst>
                <a:ext uri="{FF2B5EF4-FFF2-40B4-BE49-F238E27FC236}">
                  <a16:creationId xmlns:a16="http://schemas.microsoft.com/office/drawing/2014/main" id="{34162349-E3B4-4E5D-BE6D-6BCEDF2FB031}"/>
                </a:ext>
              </a:extLst>
            </p:cNvPr>
            <p:cNvSpPr/>
            <p:nvPr/>
          </p:nvSpPr>
          <p:spPr>
            <a:xfrm>
              <a:off x="11808642" y="2971190"/>
              <a:ext cx="386401" cy="246311"/>
            </a:xfrm>
            <a:custGeom>
              <a:avLst/>
              <a:gdLst>
                <a:gd name="connsiteX0" fmla="*/ 213100 w 386401"/>
                <a:gd name="connsiteY0" fmla="*/ 0 h 246311"/>
                <a:gd name="connsiteX1" fmla="*/ 386401 w 386401"/>
                <a:gd name="connsiteY1" fmla="*/ 0 h 246311"/>
                <a:gd name="connsiteX2" fmla="*/ 386401 w 386401"/>
                <a:gd name="connsiteY2" fmla="*/ 246311 h 246311"/>
                <a:gd name="connsiteX3" fmla="*/ 0 w 386401"/>
                <a:gd name="connsiteY3" fmla="*/ 246311 h 246311"/>
              </a:gdLst>
              <a:ahLst/>
              <a:cxnLst>
                <a:cxn ang="0">
                  <a:pos x="connsiteX0" y="connsiteY0"/>
                </a:cxn>
                <a:cxn ang="0">
                  <a:pos x="connsiteX1" y="connsiteY1"/>
                </a:cxn>
                <a:cxn ang="0">
                  <a:pos x="connsiteX2" y="connsiteY2"/>
                </a:cxn>
                <a:cxn ang="0">
                  <a:pos x="connsiteX3" y="connsiteY3"/>
                </a:cxn>
              </a:cxnLst>
              <a:rect l="l" t="t" r="r" b="b"/>
              <a:pathLst>
                <a:path w="386401" h="246311">
                  <a:moveTo>
                    <a:pt x="213100" y="0"/>
                  </a:moveTo>
                  <a:lnTo>
                    <a:pt x="386401" y="0"/>
                  </a:lnTo>
                  <a:lnTo>
                    <a:pt x="386401" y="246311"/>
                  </a:lnTo>
                  <a:lnTo>
                    <a:pt x="0" y="246311"/>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6" name="Freeform: Shape 215">
              <a:extLst>
                <a:ext uri="{FF2B5EF4-FFF2-40B4-BE49-F238E27FC236}">
                  <a16:creationId xmlns:a16="http://schemas.microsoft.com/office/drawing/2014/main" id="{F08DA448-F2F9-47E6-8182-BE259B6E7736}"/>
                </a:ext>
              </a:extLst>
            </p:cNvPr>
            <p:cNvSpPr/>
            <p:nvPr/>
          </p:nvSpPr>
          <p:spPr>
            <a:xfrm>
              <a:off x="11744989" y="2594807"/>
              <a:ext cx="450054" cy="622694"/>
            </a:xfrm>
            <a:custGeom>
              <a:avLst/>
              <a:gdLst>
                <a:gd name="connsiteX0" fmla="*/ 351476 w 450054"/>
                <a:gd name="connsiteY0" fmla="*/ 0 h 622694"/>
                <a:gd name="connsiteX1" fmla="*/ 450054 w 450054"/>
                <a:gd name="connsiteY1" fmla="*/ 0 h 622694"/>
                <a:gd name="connsiteX2" fmla="*/ 450054 w 450054"/>
                <a:gd name="connsiteY2" fmla="*/ 172227 h 622694"/>
                <a:gd name="connsiteX3" fmla="*/ 63654 w 450054"/>
                <a:gd name="connsiteY3" fmla="*/ 622694 h 622694"/>
                <a:gd name="connsiteX4" fmla="*/ 0 w 450054"/>
                <a:gd name="connsiteY4" fmla="*/ 376384 h 62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054" h="622694">
                  <a:moveTo>
                    <a:pt x="351476" y="0"/>
                  </a:moveTo>
                  <a:lnTo>
                    <a:pt x="450054" y="0"/>
                  </a:lnTo>
                  <a:lnTo>
                    <a:pt x="450054" y="172227"/>
                  </a:lnTo>
                  <a:lnTo>
                    <a:pt x="63654" y="622694"/>
                  </a:lnTo>
                  <a:lnTo>
                    <a:pt x="0" y="376384"/>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4" name="Freeform: Shape 213">
              <a:extLst>
                <a:ext uri="{FF2B5EF4-FFF2-40B4-BE49-F238E27FC236}">
                  <a16:creationId xmlns:a16="http://schemas.microsoft.com/office/drawing/2014/main" id="{8C3C8EB4-D84A-4117-862A-A212216D5EFC}"/>
                </a:ext>
              </a:extLst>
            </p:cNvPr>
            <p:cNvSpPr/>
            <p:nvPr/>
          </p:nvSpPr>
          <p:spPr>
            <a:xfrm>
              <a:off x="12093697" y="2210121"/>
              <a:ext cx="101346" cy="384687"/>
            </a:xfrm>
            <a:custGeom>
              <a:avLst/>
              <a:gdLst>
                <a:gd name="connsiteX0" fmla="*/ 0 w 101346"/>
                <a:gd name="connsiteY0" fmla="*/ 0 h 384687"/>
                <a:gd name="connsiteX1" fmla="*/ 101346 w 101346"/>
                <a:gd name="connsiteY1" fmla="*/ 0 h 384687"/>
                <a:gd name="connsiteX2" fmla="*/ 101346 w 101346"/>
                <a:gd name="connsiteY2" fmla="*/ 384687 h 384687"/>
                <a:gd name="connsiteX3" fmla="*/ 2768 w 101346"/>
                <a:gd name="connsiteY3" fmla="*/ 384687 h 384687"/>
              </a:gdLst>
              <a:ahLst/>
              <a:cxnLst>
                <a:cxn ang="0">
                  <a:pos x="connsiteX0" y="connsiteY0"/>
                </a:cxn>
                <a:cxn ang="0">
                  <a:pos x="connsiteX1" y="connsiteY1"/>
                </a:cxn>
                <a:cxn ang="0">
                  <a:pos x="connsiteX2" y="connsiteY2"/>
                </a:cxn>
                <a:cxn ang="0">
                  <a:pos x="connsiteX3" y="connsiteY3"/>
                </a:cxn>
              </a:cxnLst>
              <a:rect l="l" t="t" r="r" b="b"/>
              <a:pathLst>
                <a:path w="101346" h="384687">
                  <a:moveTo>
                    <a:pt x="0" y="0"/>
                  </a:moveTo>
                  <a:lnTo>
                    <a:pt x="101346" y="0"/>
                  </a:lnTo>
                  <a:lnTo>
                    <a:pt x="101346" y="384687"/>
                  </a:lnTo>
                  <a:lnTo>
                    <a:pt x="2768" y="384687"/>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2" name="Group 31">
            <a:extLst>
              <a:ext uri="{FF2B5EF4-FFF2-40B4-BE49-F238E27FC236}">
                <a16:creationId xmlns:a16="http://schemas.microsoft.com/office/drawing/2014/main" id="{54BC9290-B149-4DAA-BF8A-A0445641BEFA}"/>
              </a:ext>
            </a:extLst>
          </p:cNvPr>
          <p:cNvGrpSpPr/>
          <p:nvPr/>
        </p:nvGrpSpPr>
        <p:grpSpPr>
          <a:xfrm>
            <a:off x="1368462" y="5083237"/>
            <a:ext cx="5586611" cy="635374"/>
            <a:chOff x="1368462" y="5083237"/>
            <a:chExt cx="5586611" cy="635374"/>
          </a:xfrm>
        </p:grpSpPr>
        <p:sp>
          <p:nvSpPr>
            <p:cNvPr id="13" name="Rectangle 12">
              <a:extLst>
                <a:ext uri="{FF2B5EF4-FFF2-40B4-BE49-F238E27FC236}">
                  <a16:creationId xmlns:a16="http://schemas.microsoft.com/office/drawing/2014/main" id="{98D83CD9-B7FC-4CE5-9248-FD1F384CF6E8}"/>
                </a:ext>
              </a:extLst>
            </p:cNvPr>
            <p:cNvSpPr/>
            <p:nvPr/>
          </p:nvSpPr>
          <p:spPr>
            <a:xfrm>
              <a:off x="3124234" y="5276129"/>
              <a:ext cx="3830839" cy="215444"/>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400" b="1" i="0" u="none" strike="noStrike" kern="0" cap="none" spc="0" normalizeH="0" baseline="0" noProof="0" dirty="0">
                  <a:ln>
                    <a:noFill/>
                  </a:ln>
                  <a:solidFill>
                    <a:srgbClr val="0078D7"/>
                  </a:solidFill>
                  <a:effectLst/>
                  <a:uLnTx/>
                  <a:uFillTx/>
                  <a:latin typeface="Segoe UI Semibold" charset="0"/>
                  <a:ea typeface="+mn-ea"/>
                  <a:cs typeface="Segoe UI Semibold" charset="0"/>
                </a:rPr>
                <a:t>Deploy and manage your models everywhere</a:t>
              </a:r>
            </a:p>
          </p:txBody>
        </p:sp>
        <p:cxnSp>
          <p:nvCxnSpPr>
            <p:cNvPr id="139" name="Straight Connector 138">
              <a:extLst>
                <a:ext uri="{FF2B5EF4-FFF2-40B4-BE49-F238E27FC236}">
                  <a16:creationId xmlns:a16="http://schemas.microsoft.com/office/drawing/2014/main" id="{C8DEAE4F-9D4B-4EEE-8144-4C026D9BF91C}"/>
                </a:ext>
              </a:extLst>
            </p:cNvPr>
            <p:cNvCxnSpPr/>
            <p:nvPr/>
          </p:nvCxnSpPr>
          <p:spPr>
            <a:xfrm>
              <a:off x="2844745" y="5115588"/>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872BC4A0-8319-401E-984B-0A99AFA22F02}"/>
                </a:ext>
              </a:extLst>
            </p:cNvPr>
            <p:cNvGrpSpPr/>
            <p:nvPr/>
          </p:nvGrpSpPr>
          <p:grpSpPr>
            <a:xfrm>
              <a:off x="1368462" y="5083237"/>
              <a:ext cx="1279589" cy="549204"/>
              <a:chOff x="1349791" y="3168457"/>
              <a:chExt cx="5679659" cy="2437728"/>
            </a:xfrm>
          </p:grpSpPr>
          <p:sp>
            <p:nvSpPr>
              <p:cNvPr id="205" name="Freeform: Shape 204">
                <a:extLst>
                  <a:ext uri="{FF2B5EF4-FFF2-40B4-BE49-F238E27FC236}">
                    <a16:creationId xmlns:a16="http://schemas.microsoft.com/office/drawing/2014/main" id="{384AE23C-D2BA-475C-8743-9A1558EF4334}"/>
                  </a:ext>
                </a:extLst>
              </p:cNvPr>
              <p:cNvSpPr/>
              <p:nvPr/>
            </p:nvSpPr>
            <p:spPr>
              <a:xfrm>
                <a:off x="4411612" y="4538106"/>
                <a:ext cx="2617838" cy="1068079"/>
              </a:xfrm>
              <a:custGeom>
                <a:avLst/>
                <a:gdLst>
                  <a:gd name="connsiteX0" fmla="*/ 1108234 w 1190625"/>
                  <a:gd name="connsiteY0" fmla="*/ 325991 h 485775"/>
                  <a:gd name="connsiteX1" fmla="*/ 1105376 w 1190625"/>
                  <a:gd name="connsiteY1" fmla="*/ 325991 h 485775"/>
                  <a:gd name="connsiteX2" fmla="*/ 992981 w 1190625"/>
                  <a:gd name="connsiteY2" fmla="*/ 126918 h 485775"/>
                  <a:gd name="connsiteX3" fmla="*/ 839629 w 1190625"/>
                  <a:gd name="connsiteY3" fmla="*/ 164066 h 485775"/>
                  <a:gd name="connsiteX4" fmla="*/ 578644 w 1190625"/>
                  <a:gd name="connsiteY4" fmla="*/ 14523 h 485775"/>
                  <a:gd name="connsiteX5" fmla="*/ 422434 w 1190625"/>
                  <a:gd name="connsiteY5" fmla="*/ 200261 h 485775"/>
                  <a:gd name="connsiteX6" fmla="*/ 416719 w 1190625"/>
                  <a:gd name="connsiteY6" fmla="*/ 199308 h 485775"/>
                  <a:gd name="connsiteX7" fmla="*/ 188119 w 1190625"/>
                  <a:gd name="connsiteY7" fmla="*/ 207881 h 485775"/>
                  <a:gd name="connsiteX8" fmla="*/ 153829 w 1190625"/>
                  <a:gd name="connsiteY8" fmla="*/ 265983 h 485775"/>
                  <a:gd name="connsiteX9" fmla="*/ 117634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8234 w 1190625"/>
                  <a:gd name="connsiteY18" fmla="*/ 325991 h 485775"/>
                  <a:gd name="connsiteX19" fmla="*/ 1108234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6" name="Freeform: Shape 205">
                <a:extLst>
                  <a:ext uri="{FF2B5EF4-FFF2-40B4-BE49-F238E27FC236}">
                    <a16:creationId xmlns:a16="http://schemas.microsoft.com/office/drawing/2014/main" id="{AB456F5E-3E0F-4FC7-8C85-61053740555C}"/>
                  </a:ext>
                </a:extLst>
              </p:cNvPr>
              <p:cNvSpPr/>
              <p:nvPr/>
            </p:nvSpPr>
            <p:spPr>
              <a:xfrm>
                <a:off x="2008442" y="3914466"/>
                <a:ext cx="4251364" cy="1256563"/>
              </a:xfrm>
              <a:custGeom>
                <a:avLst/>
                <a:gdLst>
                  <a:gd name="connsiteX0" fmla="*/ 42863 w 1933575"/>
                  <a:gd name="connsiteY0" fmla="*/ 165766 h 571500"/>
                  <a:gd name="connsiteX1" fmla="*/ 1016317 w 1933575"/>
                  <a:gd name="connsiteY1" fmla="*/ 102901 h 571500"/>
                  <a:gd name="connsiteX2" fmla="*/ 1894523 w 1933575"/>
                  <a:gd name="connsiteY2" fmla="*/ 528668 h 571500"/>
                </a:gdLst>
                <a:ahLst/>
                <a:cxnLst>
                  <a:cxn ang="0">
                    <a:pos x="connsiteX0" y="connsiteY0"/>
                  </a:cxn>
                  <a:cxn ang="0">
                    <a:pos x="connsiteX1" y="connsiteY1"/>
                  </a:cxn>
                  <a:cxn ang="0">
                    <a:pos x="connsiteX2" y="connsiteY2"/>
                  </a:cxn>
                </a:cxnLst>
                <a:rect l="l" t="t" r="r" b="b"/>
                <a:pathLst>
                  <a:path w="1933575" h="571500">
                    <a:moveTo>
                      <a:pt x="42863" y="165766"/>
                    </a:moveTo>
                    <a:cubicBezTo>
                      <a:pt x="69532" y="30511"/>
                      <a:pt x="505778" y="2888"/>
                      <a:pt x="1016317" y="102901"/>
                    </a:cubicBezTo>
                    <a:cubicBezTo>
                      <a:pt x="1526858" y="202913"/>
                      <a:pt x="1921192" y="393413"/>
                      <a:pt x="1894523" y="528668"/>
                    </a:cubicBezTo>
                  </a:path>
                </a:pathLst>
              </a:custGeom>
              <a:noFill/>
              <a:ln w="571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7" name="Freeform: Shape 206">
                <a:extLst>
                  <a:ext uri="{FF2B5EF4-FFF2-40B4-BE49-F238E27FC236}">
                    <a16:creationId xmlns:a16="http://schemas.microsoft.com/office/drawing/2014/main" id="{17D699B2-40AC-4E64-9681-0954147679B6}"/>
                  </a:ext>
                </a:extLst>
              </p:cNvPr>
              <p:cNvSpPr/>
              <p:nvPr/>
            </p:nvSpPr>
            <p:spPr>
              <a:xfrm>
                <a:off x="1349791" y="3168457"/>
                <a:ext cx="2617838" cy="1068079"/>
              </a:xfrm>
              <a:custGeom>
                <a:avLst/>
                <a:gdLst>
                  <a:gd name="connsiteX0" fmla="*/ 1106329 w 1190625"/>
                  <a:gd name="connsiteY0" fmla="*/ 325991 h 485775"/>
                  <a:gd name="connsiteX1" fmla="*/ 1103471 w 1190625"/>
                  <a:gd name="connsiteY1" fmla="*/ 325991 h 485775"/>
                  <a:gd name="connsiteX2" fmla="*/ 991076 w 1190625"/>
                  <a:gd name="connsiteY2" fmla="*/ 126918 h 485775"/>
                  <a:gd name="connsiteX3" fmla="*/ 837724 w 1190625"/>
                  <a:gd name="connsiteY3" fmla="*/ 164066 h 485775"/>
                  <a:gd name="connsiteX4" fmla="*/ 577691 w 1190625"/>
                  <a:gd name="connsiteY4" fmla="*/ 14523 h 485775"/>
                  <a:gd name="connsiteX5" fmla="*/ 421481 w 1190625"/>
                  <a:gd name="connsiteY5" fmla="*/ 200261 h 485775"/>
                  <a:gd name="connsiteX6" fmla="*/ 415766 w 1190625"/>
                  <a:gd name="connsiteY6" fmla="*/ 199308 h 485775"/>
                  <a:gd name="connsiteX7" fmla="*/ 187166 w 1190625"/>
                  <a:gd name="connsiteY7" fmla="*/ 207881 h 485775"/>
                  <a:gd name="connsiteX8" fmla="*/ 152876 w 1190625"/>
                  <a:gd name="connsiteY8" fmla="*/ 265983 h 485775"/>
                  <a:gd name="connsiteX9" fmla="*/ 116681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6329 w 1190625"/>
                  <a:gd name="connsiteY18" fmla="*/ 325991 h 485775"/>
                  <a:gd name="connsiteX19" fmla="*/ 1106329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8" name="Freeform: Shape 207">
                <a:extLst>
                  <a:ext uri="{FF2B5EF4-FFF2-40B4-BE49-F238E27FC236}">
                    <a16:creationId xmlns:a16="http://schemas.microsoft.com/office/drawing/2014/main" id="{142059EC-5DB9-4607-AADF-DCB6BCDC15F0}"/>
                  </a:ext>
                </a:extLst>
              </p:cNvPr>
              <p:cNvSpPr/>
              <p:nvPr/>
            </p:nvSpPr>
            <p:spPr>
              <a:xfrm>
                <a:off x="3697468"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9" name="Freeform: Shape 208">
                <a:extLst>
                  <a:ext uri="{FF2B5EF4-FFF2-40B4-BE49-F238E27FC236}">
                    <a16:creationId xmlns:a16="http://schemas.microsoft.com/office/drawing/2014/main" id="{3144498B-C6D2-4608-8D18-379319CF5E30}"/>
                  </a:ext>
                </a:extLst>
              </p:cNvPr>
              <p:cNvSpPr/>
              <p:nvPr/>
            </p:nvSpPr>
            <p:spPr>
              <a:xfrm>
                <a:off x="3356099"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1" name="Freeform: Shape 210">
                <a:extLst>
                  <a:ext uri="{FF2B5EF4-FFF2-40B4-BE49-F238E27FC236}">
                    <a16:creationId xmlns:a16="http://schemas.microsoft.com/office/drawing/2014/main" id="{B3A984C1-F389-484D-8C0B-A4D40C8F69B6}"/>
                  </a:ext>
                </a:extLst>
              </p:cNvPr>
              <p:cNvSpPr/>
              <p:nvPr/>
            </p:nvSpPr>
            <p:spPr>
              <a:xfrm>
                <a:off x="4579152"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3" name="Freeform: Shape 212">
                <a:extLst>
                  <a:ext uri="{FF2B5EF4-FFF2-40B4-BE49-F238E27FC236}">
                    <a16:creationId xmlns:a16="http://schemas.microsoft.com/office/drawing/2014/main" id="{659302B0-FEA8-4A20-83A5-35EF316E03C8}"/>
                  </a:ext>
                </a:extLst>
              </p:cNvPr>
              <p:cNvSpPr/>
              <p:nvPr/>
            </p:nvSpPr>
            <p:spPr>
              <a:xfrm>
                <a:off x="4239880"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5" name="Freeform: Shape 214">
                <a:extLst>
                  <a:ext uri="{FF2B5EF4-FFF2-40B4-BE49-F238E27FC236}">
                    <a16:creationId xmlns:a16="http://schemas.microsoft.com/office/drawing/2014/main" id="{60DD0ED7-48EE-44C8-90DD-946937BBEF17}"/>
                  </a:ext>
                </a:extLst>
              </p:cNvPr>
              <p:cNvSpPr/>
              <p:nvPr/>
            </p:nvSpPr>
            <p:spPr>
              <a:xfrm>
                <a:off x="3697468"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807B34CE-391D-4CCB-BFE4-71CC54E5E20D}"/>
                  </a:ext>
                </a:extLst>
              </p:cNvPr>
              <p:cNvSpPr/>
              <p:nvPr/>
            </p:nvSpPr>
            <p:spPr>
              <a:xfrm>
                <a:off x="3356099" y="4964810"/>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9" name="Freeform: Shape 218">
                <a:extLst>
                  <a:ext uri="{FF2B5EF4-FFF2-40B4-BE49-F238E27FC236}">
                    <a16:creationId xmlns:a16="http://schemas.microsoft.com/office/drawing/2014/main" id="{136BB401-F1D0-4873-8C08-B8DA672ABDEE}"/>
                  </a:ext>
                </a:extLst>
              </p:cNvPr>
              <p:cNvSpPr/>
              <p:nvPr/>
            </p:nvSpPr>
            <p:spPr>
              <a:xfrm>
                <a:off x="4579152"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0" name="Freeform: Shape 219">
                <a:extLst>
                  <a:ext uri="{FF2B5EF4-FFF2-40B4-BE49-F238E27FC236}">
                    <a16:creationId xmlns:a16="http://schemas.microsoft.com/office/drawing/2014/main" id="{79EB0524-2660-4408-8E15-AF28D594AB0F}"/>
                  </a:ext>
                </a:extLst>
              </p:cNvPr>
              <p:cNvSpPr/>
              <p:nvPr/>
            </p:nvSpPr>
            <p:spPr>
              <a:xfrm>
                <a:off x="4239880" y="4964801"/>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1" name="Freeform: Shape 220">
                <a:extLst>
                  <a:ext uri="{FF2B5EF4-FFF2-40B4-BE49-F238E27FC236}">
                    <a16:creationId xmlns:a16="http://schemas.microsoft.com/office/drawing/2014/main" id="{1B1770C7-52AC-45D8-B19D-E876ED22BEF1}"/>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2" name="Freeform: Shape 221">
                <a:extLst>
                  <a:ext uri="{FF2B5EF4-FFF2-40B4-BE49-F238E27FC236}">
                    <a16:creationId xmlns:a16="http://schemas.microsoft.com/office/drawing/2014/main" id="{E7073A9C-8FC9-4582-8054-C2D66C4DBE60}"/>
                  </a:ext>
                </a:extLst>
              </p:cNvPr>
              <p:cNvSpPr/>
              <p:nvPr/>
            </p:nvSpPr>
            <p:spPr>
              <a:xfrm>
                <a:off x="3825216"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3" name="Freeform: Shape 222">
                <a:extLst>
                  <a:ext uri="{FF2B5EF4-FFF2-40B4-BE49-F238E27FC236}">
                    <a16:creationId xmlns:a16="http://schemas.microsoft.com/office/drawing/2014/main" id="{473A8346-4ED0-4F7D-A8DF-7751A200147C}"/>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4" name="Freeform: Shape 223">
                <a:extLst>
                  <a:ext uri="{FF2B5EF4-FFF2-40B4-BE49-F238E27FC236}">
                    <a16:creationId xmlns:a16="http://schemas.microsoft.com/office/drawing/2014/main" id="{9EA22E87-5B72-4177-AF75-2ECF7F224B4A}"/>
                  </a:ext>
                </a:extLst>
              </p:cNvPr>
              <p:cNvSpPr/>
              <p:nvPr/>
            </p:nvSpPr>
            <p:spPr>
              <a:xfrm>
                <a:off x="2947718"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5" name="Freeform: Shape 224">
                <a:extLst>
                  <a:ext uri="{FF2B5EF4-FFF2-40B4-BE49-F238E27FC236}">
                    <a16:creationId xmlns:a16="http://schemas.microsoft.com/office/drawing/2014/main" id="{B899B82C-A8EE-4A4F-809A-4A1A50FFA3F3}"/>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6" name="Freeform: Shape 225">
                <a:extLst>
                  <a:ext uri="{FF2B5EF4-FFF2-40B4-BE49-F238E27FC236}">
                    <a16:creationId xmlns:a16="http://schemas.microsoft.com/office/drawing/2014/main" id="{A2C4EA52-940E-47B8-AA46-793428A4ED7D}"/>
                  </a:ext>
                </a:extLst>
              </p:cNvPr>
              <p:cNvSpPr/>
              <p:nvPr/>
            </p:nvSpPr>
            <p:spPr>
              <a:xfrm>
                <a:off x="3697468"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7" name="Freeform: Shape 226">
                <a:extLst>
                  <a:ext uri="{FF2B5EF4-FFF2-40B4-BE49-F238E27FC236}">
                    <a16:creationId xmlns:a16="http://schemas.microsoft.com/office/drawing/2014/main" id="{7345A46C-F582-478E-A240-3160F224782C}"/>
                  </a:ext>
                </a:extLst>
              </p:cNvPr>
              <p:cNvSpPr/>
              <p:nvPr/>
            </p:nvSpPr>
            <p:spPr>
              <a:xfrm>
                <a:off x="4579152"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8" name="Freeform: Shape 227">
                <a:extLst>
                  <a:ext uri="{FF2B5EF4-FFF2-40B4-BE49-F238E27FC236}">
                    <a16:creationId xmlns:a16="http://schemas.microsoft.com/office/drawing/2014/main" id="{FF986498-5289-4CD5-96E7-24F6D6B719F6}"/>
                  </a:ext>
                </a:extLst>
              </p:cNvPr>
              <p:cNvSpPr/>
              <p:nvPr/>
            </p:nvSpPr>
            <p:spPr>
              <a:xfrm>
                <a:off x="3697468"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9" name="Freeform: Shape 228">
                <a:extLst>
                  <a:ext uri="{FF2B5EF4-FFF2-40B4-BE49-F238E27FC236}">
                    <a16:creationId xmlns:a16="http://schemas.microsoft.com/office/drawing/2014/main" id="{9A69DB00-7581-4554-A921-712D36201867}"/>
                  </a:ext>
                </a:extLst>
              </p:cNvPr>
              <p:cNvSpPr/>
              <p:nvPr/>
            </p:nvSpPr>
            <p:spPr>
              <a:xfrm>
                <a:off x="4579152"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0" name="Freeform: Shape 229">
                <a:extLst>
                  <a:ext uri="{FF2B5EF4-FFF2-40B4-BE49-F238E27FC236}">
                    <a16:creationId xmlns:a16="http://schemas.microsoft.com/office/drawing/2014/main" id="{06E10264-B24B-4809-B5F1-53421A11968F}"/>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1" name="Freeform: Shape 230">
                <a:extLst>
                  <a:ext uri="{FF2B5EF4-FFF2-40B4-BE49-F238E27FC236}">
                    <a16:creationId xmlns:a16="http://schemas.microsoft.com/office/drawing/2014/main" id="{16659F10-7564-4B29-8BAE-B19C1511FECD}"/>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2" name="Freeform: Shape 231">
                <a:extLst>
                  <a:ext uri="{FF2B5EF4-FFF2-40B4-BE49-F238E27FC236}">
                    <a16:creationId xmlns:a16="http://schemas.microsoft.com/office/drawing/2014/main" id="{178C601C-0F55-4ED1-9474-82BD1364B740}"/>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3" name="Freeform: Shape 232">
                <a:extLst>
                  <a:ext uri="{FF2B5EF4-FFF2-40B4-BE49-F238E27FC236}">
                    <a16:creationId xmlns:a16="http://schemas.microsoft.com/office/drawing/2014/main" id="{BB7F4CF2-2037-4C5F-8B68-499CE10687A1}"/>
                  </a:ext>
                </a:extLst>
              </p:cNvPr>
              <p:cNvSpPr/>
              <p:nvPr/>
            </p:nvSpPr>
            <p:spPr>
              <a:xfrm>
                <a:off x="4692243"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4" name="Freeform: Shape 233">
                <a:extLst>
                  <a:ext uri="{FF2B5EF4-FFF2-40B4-BE49-F238E27FC236}">
                    <a16:creationId xmlns:a16="http://schemas.microsoft.com/office/drawing/2014/main" id="{EF3E1B17-4732-47E9-AB38-0288DE5A965F}"/>
                  </a:ext>
                </a:extLst>
              </p:cNvPr>
              <p:cNvSpPr/>
              <p:nvPr/>
            </p:nvSpPr>
            <p:spPr>
              <a:xfrm>
                <a:off x="2005632" y="4184679"/>
                <a:ext cx="4251364" cy="1256561"/>
              </a:xfrm>
              <a:custGeom>
                <a:avLst/>
                <a:gdLst>
                  <a:gd name="connsiteX0" fmla="*/ 1895800 w 1933575"/>
                  <a:gd name="connsiteY0" fmla="*/ 405765 h 571500"/>
                  <a:gd name="connsiteX1" fmla="*/ 922345 w 1933575"/>
                  <a:gd name="connsiteY1" fmla="*/ 468630 h 571500"/>
                  <a:gd name="connsiteX2" fmla="*/ 44139 w 1933575"/>
                  <a:gd name="connsiteY2" fmla="*/ 42863 h 571500"/>
                </a:gdLst>
                <a:ahLst/>
                <a:cxnLst>
                  <a:cxn ang="0">
                    <a:pos x="connsiteX0" y="connsiteY0"/>
                  </a:cxn>
                  <a:cxn ang="0">
                    <a:pos x="connsiteX1" y="connsiteY1"/>
                  </a:cxn>
                  <a:cxn ang="0">
                    <a:pos x="connsiteX2" y="connsiteY2"/>
                  </a:cxn>
                </a:cxnLst>
                <a:rect l="l" t="t" r="r" b="b"/>
                <a:pathLst>
                  <a:path w="1933575" h="571500">
                    <a:moveTo>
                      <a:pt x="1895800" y="405765"/>
                    </a:moveTo>
                    <a:cubicBezTo>
                      <a:pt x="1869130" y="541020"/>
                      <a:pt x="1432885" y="568643"/>
                      <a:pt x="922345" y="468630"/>
                    </a:cubicBezTo>
                    <a:cubicBezTo>
                      <a:pt x="411805" y="368618"/>
                      <a:pt x="17469" y="178118"/>
                      <a:pt x="44139" y="42863"/>
                    </a:cubicBezTo>
                  </a:path>
                </a:pathLst>
              </a:custGeom>
              <a:noFill/>
              <a:ln w="571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5" name="Freeform: Shape 234">
                <a:extLst>
                  <a:ext uri="{FF2B5EF4-FFF2-40B4-BE49-F238E27FC236}">
                    <a16:creationId xmlns:a16="http://schemas.microsoft.com/office/drawing/2014/main" id="{7DEB6BE4-0563-481B-8F9E-20B220582801}"/>
                  </a:ext>
                </a:extLst>
              </p:cNvPr>
              <p:cNvSpPr/>
              <p:nvPr/>
            </p:nvSpPr>
            <p:spPr>
              <a:xfrm>
                <a:off x="5092248" y="5176315"/>
                <a:ext cx="523566" cy="272253"/>
              </a:xfrm>
              <a:custGeom>
                <a:avLst/>
                <a:gdLst>
                  <a:gd name="connsiteX0" fmla="*/ 136684 w 238125"/>
                  <a:gd name="connsiteY0" fmla="*/ 122396 h 123825"/>
                  <a:gd name="connsiteX1" fmla="*/ 7144 w 238125"/>
                  <a:gd name="connsiteY1" fmla="*/ 39529 h 123825"/>
                  <a:gd name="connsiteX2" fmla="*/ 123349 w 238125"/>
                  <a:gd name="connsiteY2" fmla="*/ 21431 h 123825"/>
                  <a:gd name="connsiteX3" fmla="*/ 226219 w 238125"/>
                  <a:gd name="connsiteY3" fmla="*/ 7144 h 123825"/>
                  <a:gd name="connsiteX4" fmla="*/ 239554 w 238125"/>
                  <a:gd name="connsiteY4" fmla="*/ 10810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23825">
                    <a:moveTo>
                      <a:pt x="136684" y="122396"/>
                    </a:moveTo>
                    <a:lnTo>
                      <a:pt x="7144" y="39529"/>
                    </a:lnTo>
                    <a:lnTo>
                      <a:pt x="123349" y="21431"/>
                    </a:lnTo>
                    <a:lnTo>
                      <a:pt x="226219" y="7144"/>
                    </a:lnTo>
                    <a:lnTo>
                      <a:pt x="239554" y="108109"/>
                    </a:lnTo>
                    <a:close/>
                  </a:path>
                </a:pathLst>
              </a:custGeom>
              <a:solidFill>
                <a:srgbClr val="D83B01">
                  <a:alpha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6" name="Freeform: Shape 235">
                <a:extLst>
                  <a:ext uri="{FF2B5EF4-FFF2-40B4-BE49-F238E27FC236}">
                    <a16:creationId xmlns:a16="http://schemas.microsoft.com/office/drawing/2014/main" id="{98388732-64AC-4E5B-84F2-0E268E359366}"/>
                  </a:ext>
                </a:extLst>
              </p:cNvPr>
              <p:cNvSpPr/>
              <p:nvPr/>
            </p:nvSpPr>
            <p:spPr>
              <a:xfrm>
                <a:off x="5119472" y="5176315"/>
                <a:ext cx="502626" cy="293198"/>
              </a:xfrm>
              <a:custGeom>
                <a:avLst/>
                <a:gdLst>
                  <a:gd name="connsiteX0" fmla="*/ 79534 w 228600"/>
                  <a:gd name="connsiteY0" fmla="*/ 25241 h 133350"/>
                  <a:gd name="connsiteX1" fmla="*/ 7144 w 228600"/>
                  <a:gd name="connsiteY1" fmla="*/ 134779 h 133350"/>
                  <a:gd name="connsiteX2" fmla="*/ 124301 w 228600"/>
                  <a:gd name="connsiteY2" fmla="*/ 122396 h 133350"/>
                  <a:gd name="connsiteX3" fmla="*/ 227171 w 228600"/>
                  <a:gd name="connsiteY3" fmla="*/ 108109 h 133350"/>
                  <a:gd name="connsiteX4" fmla="*/ 213836 w 228600"/>
                  <a:gd name="connsiteY4" fmla="*/ 714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33350">
                    <a:moveTo>
                      <a:pt x="79534" y="25241"/>
                    </a:moveTo>
                    <a:lnTo>
                      <a:pt x="7144" y="134779"/>
                    </a:lnTo>
                    <a:lnTo>
                      <a:pt x="124301" y="122396"/>
                    </a:lnTo>
                    <a:lnTo>
                      <a:pt x="227171" y="108109"/>
                    </a:lnTo>
                    <a:lnTo>
                      <a:pt x="213836" y="7144"/>
                    </a:lnTo>
                    <a:close/>
                  </a:path>
                </a:pathLst>
              </a:custGeom>
              <a:solidFill>
                <a:srgbClr val="DD5900">
                  <a:alpha val="7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B04F06CE-52FA-4136-ACC9-AA18135B25BC}"/>
                  </a:ext>
                </a:extLst>
              </p:cNvPr>
              <p:cNvSpPr/>
              <p:nvPr/>
            </p:nvSpPr>
            <p:spPr>
              <a:xfrm>
                <a:off x="5027329" y="5176315"/>
                <a:ext cx="607339" cy="272253"/>
              </a:xfrm>
              <a:custGeom>
                <a:avLst/>
                <a:gdLst>
                  <a:gd name="connsiteX0" fmla="*/ 121444 w 276225"/>
                  <a:gd name="connsiteY0" fmla="*/ 25241 h 123825"/>
                  <a:gd name="connsiteX1" fmla="*/ 7144 w 276225"/>
                  <a:gd name="connsiteY1" fmla="*/ 95726 h 123825"/>
                  <a:gd name="connsiteX2" fmla="*/ 166211 w 276225"/>
                  <a:gd name="connsiteY2" fmla="*/ 122396 h 123825"/>
                  <a:gd name="connsiteX3" fmla="*/ 269081 w 276225"/>
                  <a:gd name="connsiteY3" fmla="*/ 108109 h 123825"/>
                  <a:gd name="connsiteX4" fmla="*/ 255746 w 276225"/>
                  <a:gd name="connsiteY4" fmla="*/ 714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23825">
                    <a:moveTo>
                      <a:pt x="121444" y="25241"/>
                    </a:moveTo>
                    <a:lnTo>
                      <a:pt x="7144" y="95726"/>
                    </a:lnTo>
                    <a:lnTo>
                      <a:pt x="166211" y="122396"/>
                    </a:lnTo>
                    <a:lnTo>
                      <a:pt x="269081" y="108109"/>
                    </a:lnTo>
                    <a:lnTo>
                      <a:pt x="255746" y="7144"/>
                    </a:lnTo>
                    <a:close/>
                  </a:path>
                </a:pathLst>
              </a:custGeom>
              <a:solidFill>
                <a:srgbClr val="EAE42D">
                  <a:alpha val="7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FA981314-88FA-4760-BDAB-6908508DD63B}"/>
                  </a:ext>
                </a:extLst>
              </p:cNvPr>
              <p:cNvSpPr/>
              <p:nvPr/>
            </p:nvSpPr>
            <p:spPr>
              <a:xfrm>
                <a:off x="5278642" y="5111370"/>
                <a:ext cx="314141" cy="125656"/>
              </a:xfrm>
              <a:custGeom>
                <a:avLst/>
                <a:gdLst>
                  <a:gd name="connsiteX0" fmla="*/ 7144 w 142875"/>
                  <a:gd name="connsiteY0" fmla="*/ 54769 h 57150"/>
                  <a:gd name="connsiteX1" fmla="*/ 21431 w 142875"/>
                  <a:gd name="connsiteY1" fmla="*/ 7144 h 57150"/>
                  <a:gd name="connsiteX2" fmla="*/ 141446 w 142875"/>
                  <a:gd name="connsiteY2" fmla="*/ 36671 h 57150"/>
                </a:gdLst>
                <a:ahLst/>
                <a:cxnLst>
                  <a:cxn ang="0">
                    <a:pos x="connsiteX0" y="connsiteY0"/>
                  </a:cxn>
                  <a:cxn ang="0">
                    <a:pos x="connsiteX1" y="connsiteY1"/>
                  </a:cxn>
                  <a:cxn ang="0">
                    <a:pos x="connsiteX2" y="connsiteY2"/>
                  </a:cxn>
                </a:cxnLst>
                <a:rect l="l" t="t" r="r" b="b"/>
                <a:pathLst>
                  <a:path w="142875" h="57150">
                    <a:moveTo>
                      <a:pt x="7144" y="54769"/>
                    </a:moveTo>
                    <a:lnTo>
                      <a:pt x="21431" y="7144"/>
                    </a:lnTo>
                    <a:lnTo>
                      <a:pt x="141446" y="36671"/>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46852A02-A5DA-431F-9976-867444E2320C}"/>
                  </a:ext>
                </a:extLst>
              </p:cNvPr>
              <p:cNvSpPr/>
              <p:nvPr/>
            </p:nvSpPr>
            <p:spPr>
              <a:xfrm>
                <a:off x="5307962" y="5398277"/>
                <a:ext cx="314141" cy="146597"/>
              </a:xfrm>
              <a:custGeom>
                <a:avLst/>
                <a:gdLst>
                  <a:gd name="connsiteX0" fmla="*/ 7144 w 142875"/>
                  <a:gd name="connsiteY0" fmla="*/ 25241 h 66675"/>
                  <a:gd name="connsiteX1" fmla="*/ 32861 w 142875"/>
                  <a:gd name="connsiteY1" fmla="*/ 68104 h 66675"/>
                  <a:gd name="connsiteX2" fmla="*/ 141446 w 142875"/>
                  <a:gd name="connsiteY2" fmla="*/ 7144 h 66675"/>
                </a:gdLst>
                <a:ahLst/>
                <a:cxnLst>
                  <a:cxn ang="0">
                    <a:pos x="connsiteX0" y="connsiteY0"/>
                  </a:cxn>
                  <a:cxn ang="0">
                    <a:pos x="connsiteX1" y="connsiteY1"/>
                  </a:cxn>
                  <a:cxn ang="0">
                    <a:pos x="connsiteX2" y="connsiteY2"/>
                  </a:cxn>
                </a:cxnLst>
                <a:rect l="l" t="t" r="r" b="b"/>
                <a:pathLst>
                  <a:path w="142875" h="66675">
                    <a:moveTo>
                      <a:pt x="7144" y="25241"/>
                    </a:moveTo>
                    <a:lnTo>
                      <a:pt x="32861" y="68104"/>
                    </a:lnTo>
                    <a:lnTo>
                      <a:pt x="141446" y="7144"/>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527215B1-C524-47B4-A413-DA4B88F9510E}"/>
                  </a:ext>
                </a:extLst>
              </p:cNvPr>
              <p:cNvSpPr/>
              <p:nvPr/>
            </p:nvSpPr>
            <p:spPr>
              <a:xfrm>
                <a:off x="5343565" y="5153246"/>
                <a:ext cx="502628" cy="188484"/>
              </a:xfrm>
              <a:custGeom>
                <a:avLst/>
                <a:gdLst>
                  <a:gd name="connsiteX0" fmla="*/ 14764 w 228600"/>
                  <a:gd name="connsiteY0" fmla="*/ 80486 h 85725"/>
                  <a:gd name="connsiteX1" fmla="*/ 7144 w 228600"/>
                  <a:gd name="connsiteY1" fmla="*/ 21431 h 85725"/>
                  <a:gd name="connsiteX2" fmla="*/ 215741 w 228600"/>
                  <a:gd name="connsiteY2" fmla="*/ 7144 h 85725"/>
                  <a:gd name="connsiteX3" fmla="*/ 222409 w 228600"/>
                  <a:gd name="connsiteY3" fmla="*/ 53816 h 85725"/>
                </a:gdLst>
                <a:ahLst/>
                <a:cxnLst>
                  <a:cxn ang="0">
                    <a:pos x="connsiteX0" y="connsiteY0"/>
                  </a:cxn>
                  <a:cxn ang="0">
                    <a:pos x="connsiteX1" y="connsiteY1"/>
                  </a:cxn>
                  <a:cxn ang="0">
                    <a:pos x="connsiteX2" y="connsiteY2"/>
                  </a:cxn>
                  <a:cxn ang="0">
                    <a:pos x="connsiteX3" y="connsiteY3"/>
                  </a:cxn>
                </a:cxnLst>
                <a:rect l="l" t="t" r="r" b="b"/>
                <a:pathLst>
                  <a:path w="228600" h="85725">
                    <a:moveTo>
                      <a:pt x="14764" y="80486"/>
                    </a:moveTo>
                    <a:lnTo>
                      <a:pt x="7144" y="21431"/>
                    </a:lnTo>
                    <a:lnTo>
                      <a:pt x="215741" y="7144"/>
                    </a:lnTo>
                    <a:lnTo>
                      <a:pt x="222409" y="53816"/>
                    </a:lnTo>
                    <a:close/>
                  </a:path>
                </a:pathLst>
              </a:custGeom>
              <a:solidFill>
                <a:srgbClr val="354D7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C8070A25-66F9-4144-BF8B-57A87C48B303}"/>
                  </a:ext>
                </a:extLst>
              </p:cNvPr>
              <p:cNvSpPr/>
              <p:nvPr/>
            </p:nvSpPr>
            <p:spPr>
              <a:xfrm>
                <a:off x="5802208" y="5153213"/>
                <a:ext cx="188485" cy="125656"/>
              </a:xfrm>
              <a:custGeom>
                <a:avLst/>
                <a:gdLst>
                  <a:gd name="connsiteX0" fmla="*/ 13811 w 85725"/>
                  <a:gd name="connsiteY0" fmla="*/ 53816 h 57150"/>
                  <a:gd name="connsiteX1" fmla="*/ 7144 w 85725"/>
                  <a:gd name="connsiteY1" fmla="*/ 7144 h 57150"/>
                  <a:gd name="connsiteX2" fmla="*/ 87154 w 85725"/>
                  <a:gd name="connsiteY2" fmla="*/ 43339 h 57150"/>
                </a:gdLst>
                <a:ahLst/>
                <a:cxnLst>
                  <a:cxn ang="0">
                    <a:pos x="connsiteX0" y="connsiteY0"/>
                  </a:cxn>
                  <a:cxn ang="0">
                    <a:pos x="connsiteX1" y="connsiteY1"/>
                  </a:cxn>
                  <a:cxn ang="0">
                    <a:pos x="connsiteX2" y="connsiteY2"/>
                  </a:cxn>
                </a:cxnLst>
                <a:rect l="l" t="t" r="r" b="b"/>
                <a:pathLst>
                  <a:path w="85725" h="57150">
                    <a:moveTo>
                      <a:pt x="13811" y="53816"/>
                    </a:moveTo>
                    <a:lnTo>
                      <a:pt x="7144" y="7144"/>
                    </a:lnTo>
                    <a:lnTo>
                      <a:pt x="87154" y="43339"/>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2" name="Freeform: Shape 241">
                <a:extLst>
                  <a:ext uri="{FF2B5EF4-FFF2-40B4-BE49-F238E27FC236}">
                    <a16:creationId xmlns:a16="http://schemas.microsoft.com/office/drawing/2014/main" id="{8A39AEDA-7626-45A5-9311-C4A42912F177}"/>
                  </a:ext>
                </a:extLst>
              </p:cNvPr>
              <p:cNvSpPr/>
              <p:nvPr/>
            </p:nvSpPr>
            <p:spPr>
              <a:xfrm>
                <a:off x="5360319" y="5255827"/>
                <a:ext cx="481683" cy="209423"/>
              </a:xfrm>
              <a:custGeom>
                <a:avLst/>
                <a:gdLst>
                  <a:gd name="connsiteX0" fmla="*/ 7144 w 219075"/>
                  <a:gd name="connsiteY0" fmla="*/ 33814 h 95250"/>
                  <a:gd name="connsiteX1" fmla="*/ 15716 w 219075"/>
                  <a:gd name="connsiteY1" fmla="*/ 92869 h 95250"/>
                  <a:gd name="connsiteX2" fmla="*/ 220504 w 219075"/>
                  <a:gd name="connsiteY2" fmla="*/ 52864 h 95250"/>
                  <a:gd name="connsiteX3" fmla="*/ 214789 w 2190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19075" h="95250">
                    <a:moveTo>
                      <a:pt x="7144" y="33814"/>
                    </a:moveTo>
                    <a:lnTo>
                      <a:pt x="15716" y="92869"/>
                    </a:lnTo>
                    <a:lnTo>
                      <a:pt x="220504" y="52864"/>
                    </a:lnTo>
                    <a:lnTo>
                      <a:pt x="214789" y="7144"/>
                    </a:lnTo>
                    <a:close/>
                  </a:path>
                </a:pathLst>
              </a:custGeom>
              <a:solidFill>
                <a:srgbClr val="354D7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3" name="Freeform: Shape 242">
                <a:extLst>
                  <a:ext uri="{FF2B5EF4-FFF2-40B4-BE49-F238E27FC236}">
                    <a16:creationId xmlns:a16="http://schemas.microsoft.com/office/drawing/2014/main" id="{2B397CDC-16CE-4400-97C9-8F1BA37AE124}"/>
                  </a:ext>
                </a:extLst>
              </p:cNvPr>
              <p:cNvSpPr/>
              <p:nvPr/>
            </p:nvSpPr>
            <p:spPr>
              <a:xfrm>
                <a:off x="5816878" y="5232829"/>
                <a:ext cx="188485" cy="146597"/>
              </a:xfrm>
              <a:custGeom>
                <a:avLst/>
                <a:gdLst>
                  <a:gd name="connsiteX0" fmla="*/ 7144 w 85725"/>
                  <a:gd name="connsiteY0" fmla="*/ 17621 h 66675"/>
                  <a:gd name="connsiteX1" fmla="*/ 12859 w 85725"/>
                  <a:gd name="connsiteY1" fmla="*/ 63341 h 66675"/>
                  <a:gd name="connsiteX2" fmla="*/ 80486 w 85725"/>
                  <a:gd name="connsiteY2" fmla="*/ 7144 h 66675"/>
                </a:gdLst>
                <a:ahLst/>
                <a:cxnLst>
                  <a:cxn ang="0">
                    <a:pos x="connsiteX0" y="connsiteY0"/>
                  </a:cxn>
                  <a:cxn ang="0">
                    <a:pos x="connsiteX1" y="connsiteY1"/>
                  </a:cxn>
                  <a:cxn ang="0">
                    <a:pos x="connsiteX2" y="connsiteY2"/>
                  </a:cxn>
                </a:cxnLst>
                <a:rect l="l" t="t" r="r" b="b"/>
                <a:pathLst>
                  <a:path w="85725" h="66675">
                    <a:moveTo>
                      <a:pt x="7144" y="17621"/>
                    </a:moveTo>
                    <a:lnTo>
                      <a:pt x="12859" y="63341"/>
                    </a:lnTo>
                    <a:lnTo>
                      <a:pt x="80486" y="7144"/>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4" name="Freeform: Shape 243">
                <a:extLst>
                  <a:ext uri="{FF2B5EF4-FFF2-40B4-BE49-F238E27FC236}">
                    <a16:creationId xmlns:a16="http://schemas.microsoft.com/office/drawing/2014/main" id="{2B793C8C-105B-4A20-AF2F-16F609B70B3E}"/>
                  </a:ext>
                </a:extLst>
              </p:cNvPr>
              <p:cNvSpPr/>
              <p:nvPr/>
            </p:nvSpPr>
            <p:spPr>
              <a:xfrm>
                <a:off x="5224197" y="5257966"/>
                <a:ext cx="356027" cy="104711"/>
              </a:xfrm>
              <a:custGeom>
                <a:avLst/>
                <a:gdLst>
                  <a:gd name="connsiteX0" fmla="*/ 7144 w 161925"/>
                  <a:gd name="connsiteY0" fmla="*/ 43339 h 47625"/>
                  <a:gd name="connsiteX1" fmla="*/ 37624 w 161925"/>
                  <a:gd name="connsiteY1" fmla="*/ 7144 h 47625"/>
                  <a:gd name="connsiteX2" fmla="*/ 155734 w 161925"/>
                  <a:gd name="connsiteY2" fmla="*/ 23336 h 47625"/>
                </a:gdLst>
                <a:ahLst/>
                <a:cxnLst>
                  <a:cxn ang="0">
                    <a:pos x="connsiteX0" y="connsiteY0"/>
                  </a:cxn>
                  <a:cxn ang="0">
                    <a:pos x="connsiteX1" y="connsiteY1"/>
                  </a:cxn>
                  <a:cxn ang="0">
                    <a:pos x="connsiteX2" y="connsiteY2"/>
                  </a:cxn>
                </a:cxnLst>
                <a:rect l="l" t="t" r="r" b="b"/>
                <a:pathLst>
                  <a:path w="161925" h="47625">
                    <a:moveTo>
                      <a:pt x="7144" y="43339"/>
                    </a:moveTo>
                    <a:lnTo>
                      <a:pt x="37624" y="7144"/>
                    </a:lnTo>
                    <a:lnTo>
                      <a:pt x="155734" y="23336"/>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5" name="Freeform: Shape 244">
                <a:extLst>
                  <a:ext uri="{FF2B5EF4-FFF2-40B4-BE49-F238E27FC236}">
                    <a16:creationId xmlns:a16="http://schemas.microsoft.com/office/drawing/2014/main" id="{1664074D-548A-4088-800E-92FB306F971F}"/>
                  </a:ext>
                </a:extLst>
              </p:cNvPr>
              <p:cNvSpPr/>
              <p:nvPr/>
            </p:nvSpPr>
            <p:spPr>
              <a:xfrm>
                <a:off x="5224197" y="5293625"/>
                <a:ext cx="356027" cy="125656"/>
              </a:xfrm>
              <a:custGeom>
                <a:avLst/>
                <a:gdLst>
                  <a:gd name="connsiteX0" fmla="*/ 7144 w 161925"/>
                  <a:gd name="connsiteY0" fmla="*/ 26194 h 57150"/>
                  <a:gd name="connsiteX1" fmla="*/ 45244 w 161925"/>
                  <a:gd name="connsiteY1" fmla="*/ 52864 h 57150"/>
                  <a:gd name="connsiteX2" fmla="*/ 155734 w 161925"/>
                  <a:gd name="connsiteY2" fmla="*/ 7144 h 57150"/>
                </a:gdLst>
                <a:ahLst/>
                <a:cxnLst>
                  <a:cxn ang="0">
                    <a:pos x="connsiteX0" y="connsiteY0"/>
                  </a:cxn>
                  <a:cxn ang="0">
                    <a:pos x="connsiteX1" y="connsiteY1"/>
                  </a:cxn>
                  <a:cxn ang="0">
                    <a:pos x="connsiteX2" y="connsiteY2"/>
                  </a:cxn>
                </a:cxnLst>
                <a:rect l="l" t="t" r="r" b="b"/>
                <a:pathLst>
                  <a:path w="161925" h="57150">
                    <a:moveTo>
                      <a:pt x="7144" y="26194"/>
                    </a:moveTo>
                    <a:lnTo>
                      <a:pt x="45244" y="52864"/>
                    </a:lnTo>
                    <a:lnTo>
                      <a:pt x="155734" y="7144"/>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48622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par>
                                <p:cTn id="26" presetID="10" presetClass="entr" presetSubtype="0"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a:xfrm>
            <a:off x="416441" y="457494"/>
            <a:ext cx="11018520" cy="553998"/>
          </a:xfrm>
        </p:spPr>
        <p:txBody>
          <a:bodyPr/>
          <a:lstStyle/>
          <a:p>
            <a:r>
              <a:rPr lang="en-US" sz="3600" b="1" spc="-50" dirty="0">
                <a:gradFill>
                  <a:gsLst>
                    <a:gs pos="1250">
                      <a:schemeClr val="tx1"/>
                    </a:gs>
                    <a:gs pos="100000">
                      <a:schemeClr val="tx1"/>
                    </a:gs>
                  </a:gsLst>
                  <a:lin ang="5400000" scaled="0"/>
                </a:gradFill>
              </a:rPr>
              <a:t>Azure Databricks</a:t>
            </a:r>
          </a:p>
        </p:txBody>
      </p:sp>
      <p:sp>
        <p:nvSpPr>
          <p:cNvPr id="122" name="Rectangle 121">
            <a:extLst>
              <a:ext uri="{FF2B5EF4-FFF2-40B4-BE49-F238E27FC236}">
                <a16:creationId xmlns:a16="http://schemas.microsoft.com/office/drawing/2014/main" id="{FE4C8A2D-AC1C-48BA-BEA6-E01A69074EEA}"/>
              </a:ext>
            </a:extLst>
          </p:cNvPr>
          <p:cNvSpPr/>
          <p:nvPr/>
        </p:nvSpPr>
        <p:spPr bwMode="auto">
          <a:xfrm>
            <a:off x="416441" y="1115568"/>
            <a:ext cx="10334767" cy="3720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914192"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Segoe UI Semilight" panose="020B0402040204020203" pitchFamily="34" charset="0"/>
              </a:rPr>
              <a:t>Fast, easy, and collaborative Apache Spark™-based analytics platform</a:t>
            </a:r>
          </a:p>
        </p:txBody>
      </p:sp>
      <p:grpSp>
        <p:nvGrpSpPr>
          <p:cNvPr id="12" name="Group 11">
            <a:extLst>
              <a:ext uri="{FF2B5EF4-FFF2-40B4-BE49-F238E27FC236}">
                <a16:creationId xmlns:a16="http://schemas.microsoft.com/office/drawing/2014/main" id="{75BFDAC1-1493-497F-A13B-4698E2D49F7E}"/>
              </a:ext>
            </a:extLst>
          </p:cNvPr>
          <p:cNvGrpSpPr/>
          <p:nvPr/>
        </p:nvGrpSpPr>
        <p:grpSpPr>
          <a:xfrm>
            <a:off x="6760399" y="1859681"/>
            <a:ext cx="4974400" cy="4016488"/>
            <a:chOff x="6760399" y="1859681"/>
            <a:chExt cx="4974400" cy="4016488"/>
          </a:xfrm>
        </p:grpSpPr>
        <p:sp>
          <p:nvSpPr>
            <p:cNvPr id="104" name="Oval 103">
              <a:extLst>
                <a:ext uri="{FF2B5EF4-FFF2-40B4-BE49-F238E27FC236}">
                  <a16:creationId xmlns:a16="http://schemas.microsoft.com/office/drawing/2014/main" id="{132BDB20-C202-4F02-A9D4-2118A1F4E3AD}"/>
                </a:ext>
              </a:extLst>
            </p:cNvPr>
            <p:cNvSpPr/>
            <p:nvPr/>
          </p:nvSpPr>
          <p:spPr bwMode="auto">
            <a:xfrm>
              <a:off x="6826028" y="1925310"/>
              <a:ext cx="748300" cy="74830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Arc 104">
              <a:extLst>
                <a:ext uri="{FF2B5EF4-FFF2-40B4-BE49-F238E27FC236}">
                  <a16:creationId xmlns:a16="http://schemas.microsoft.com/office/drawing/2014/main" id="{2174FB03-703A-41F3-B932-BFF12A1D8D2B}"/>
                </a:ext>
              </a:extLst>
            </p:cNvPr>
            <p:cNvSpPr/>
            <p:nvPr/>
          </p:nvSpPr>
          <p:spPr bwMode="auto">
            <a:xfrm flipV="1">
              <a:off x="6760399" y="1859681"/>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E9B11E9-F5B7-46F7-AD97-3A3CF87AA4A5}"/>
                </a:ext>
              </a:extLst>
            </p:cNvPr>
            <p:cNvCxnSpPr>
              <a:cxnSpLocks/>
              <a:stCxn id="105" idx="2"/>
            </p:cNvCxnSpPr>
            <p:nvPr/>
          </p:nvCxnSpPr>
          <p:spPr>
            <a:xfrm>
              <a:off x="7639957" y="2299460"/>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087AD9B-81CD-4777-88BC-F44649275C19}"/>
                </a:ext>
              </a:extLst>
            </p:cNvPr>
            <p:cNvCxnSpPr>
              <a:cxnSpLocks/>
              <a:stCxn id="105" idx="0"/>
            </p:cNvCxnSpPr>
            <p:nvPr/>
          </p:nvCxnSpPr>
          <p:spPr>
            <a:xfrm>
              <a:off x="7200178" y="2739239"/>
              <a:ext cx="0" cy="313693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3885E410-DC7E-403B-A656-94613B7616E2}"/>
                </a:ext>
              </a:extLst>
            </p:cNvPr>
            <p:cNvSpPr/>
            <p:nvPr/>
          </p:nvSpPr>
          <p:spPr bwMode="auto">
            <a:xfrm>
              <a:off x="7662492" y="2069565"/>
              <a:ext cx="2814119"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Built with your needs in mind</a:t>
              </a:r>
            </a:p>
          </p:txBody>
        </p:sp>
        <p:grpSp>
          <p:nvGrpSpPr>
            <p:cNvPr id="14" name="Group 13">
              <a:extLst>
                <a:ext uri="{FF2B5EF4-FFF2-40B4-BE49-F238E27FC236}">
                  <a16:creationId xmlns:a16="http://schemas.microsoft.com/office/drawing/2014/main" id="{2DDF383D-7089-4103-A72E-060775EF6A81}"/>
                </a:ext>
              </a:extLst>
            </p:cNvPr>
            <p:cNvGrpSpPr/>
            <p:nvPr/>
          </p:nvGrpSpPr>
          <p:grpSpPr>
            <a:xfrm>
              <a:off x="7151769" y="2880754"/>
              <a:ext cx="4583030" cy="184666"/>
              <a:chOff x="7151769" y="2961411"/>
              <a:chExt cx="4583030" cy="184666"/>
            </a:xfrm>
          </p:grpSpPr>
          <p:sp>
            <p:nvSpPr>
              <p:cNvPr id="100" name="Rectangle 99">
                <a:extLst>
                  <a:ext uri="{FF2B5EF4-FFF2-40B4-BE49-F238E27FC236}">
                    <a16:creationId xmlns:a16="http://schemas.microsoft.com/office/drawing/2014/main" id="{3B9AD2B3-C520-4E08-AB4C-2FFEE05B8706}"/>
                  </a:ext>
                </a:extLst>
              </p:cNvPr>
              <p:cNvSpPr/>
              <p:nvPr/>
            </p:nvSpPr>
            <p:spPr bwMode="auto">
              <a:xfrm>
                <a:off x="7438108" y="2961411"/>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Optimized Apache Spark </a:t>
                </a:r>
                <a:r>
                  <a:rPr kumimoji="0" lang="en-US" sz="1200" b="0" i="0" u="none" strike="noStrike" kern="1200" cap="none" spc="0" normalizeH="0" baseline="0" noProof="0" dirty="0" err="1">
                    <a:ln>
                      <a:noFill/>
                    </a:ln>
                    <a:solidFill>
                      <a:srgbClr val="505050"/>
                    </a:solidFill>
                    <a:effectLst/>
                    <a:uLnTx/>
                    <a:uFillTx/>
                    <a:latin typeface="Segoe UI Semilight"/>
                    <a:ea typeface="Segoe UI" pitchFamily="34" charset="0"/>
                    <a:cs typeface="Segoe UI" pitchFamily="34" charset="0"/>
                  </a:rPr>
                  <a:t>environmnet</a:t>
                </a:r>
                <a:endPar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09" name="Oval 108">
                <a:extLst>
                  <a:ext uri="{FF2B5EF4-FFF2-40B4-BE49-F238E27FC236}">
                    <a16:creationId xmlns:a16="http://schemas.microsoft.com/office/drawing/2014/main" id="{C1866CB6-6ED3-4206-BF5F-4EF0843A8E56}"/>
                  </a:ext>
                </a:extLst>
              </p:cNvPr>
              <p:cNvSpPr/>
              <p:nvPr/>
            </p:nvSpPr>
            <p:spPr bwMode="auto">
              <a:xfrm>
                <a:off x="7151769" y="300533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C2685508-D6FD-4BED-914B-FD62C7583B0B}"/>
                </a:ext>
              </a:extLst>
            </p:cNvPr>
            <p:cNvGrpSpPr/>
            <p:nvPr/>
          </p:nvGrpSpPr>
          <p:grpSpPr>
            <a:xfrm>
              <a:off x="7151769" y="3388889"/>
              <a:ext cx="4583030" cy="184666"/>
              <a:chOff x="7151769" y="3523692"/>
              <a:chExt cx="4583030" cy="184666"/>
            </a:xfrm>
          </p:grpSpPr>
          <p:sp>
            <p:nvSpPr>
              <p:cNvPr id="101" name="Rectangle 100">
                <a:extLst>
                  <a:ext uri="{FF2B5EF4-FFF2-40B4-BE49-F238E27FC236}">
                    <a16:creationId xmlns:a16="http://schemas.microsoft.com/office/drawing/2014/main" id="{E6BC52FB-0566-411B-9E0A-C6986F3139B4}"/>
                  </a:ext>
                </a:extLst>
              </p:cNvPr>
              <p:cNvSpPr/>
              <p:nvPr/>
            </p:nvSpPr>
            <p:spPr bwMode="auto">
              <a:xfrm>
                <a:off x="7438108" y="3523692"/>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Collaborative workspace</a:t>
                </a:r>
              </a:p>
            </p:txBody>
          </p:sp>
          <p:sp>
            <p:nvSpPr>
              <p:cNvPr id="110" name="Oval 109">
                <a:extLst>
                  <a:ext uri="{FF2B5EF4-FFF2-40B4-BE49-F238E27FC236}">
                    <a16:creationId xmlns:a16="http://schemas.microsoft.com/office/drawing/2014/main" id="{45FB452C-EDC0-4F26-80C2-9EF2D4E49BA6}"/>
                  </a:ext>
                </a:extLst>
              </p:cNvPr>
              <p:cNvSpPr/>
              <p:nvPr/>
            </p:nvSpPr>
            <p:spPr bwMode="auto">
              <a:xfrm>
                <a:off x="7151769" y="3567616"/>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5919D4D8-D9C7-451B-AC8F-2A76AB4A6EB0}"/>
                </a:ext>
              </a:extLst>
            </p:cNvPr>
            <p:cNvGrpSpPr/>
            <p:nvPr/>
          </p:nvGrpSpPr>
          <p:grpSpPr>
            <a:xfrm>
              <a:off x="7151769" y="3897024"/>
              <a:ext cx="4583030" cy="184666"/>
              <a:chOff x="7151769" y="4085973"/>
              <a:chExt cx="4583030" cy="184666"/>
            </a:xfrm>
          </p:grpSpPr>
          <p:sp>
            <p:nvSpPr>
              <p:cNvPr id="111" name="Oval 110">
                <a:extLst>
                  <a:ext uri="{FF2B5EF4-FFF2-40B4-BE49-F238E27FC236}">
                    <a16:creationId xmlns:a16="http://schemas.microsoft.com/office/drawing/2014/main" id="{73721510-1896-46A1-96B0-7C85D78FC80C}"/>
                  </a:ext>
                </a:extLst>
              </p:cNvPr>
              <p:cNvSpPr/>
              <p:nvPr/>
            </p:nvSpPr>
            <p:spPr bwMode="auto">
              <a:xfrm>
                <a:off x="7151769" y="4129897"/>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098989D0-4151-46B2-87D3-A14595CF90C5}"/>
                  </a:ext>
                </a:extLst>
              </p:cNvPr>
              <p:cNvSpPr/>
              <p:nvPr/>
            </p:nvSpPr>
            <p:spPr bwMode="auto">
              <a:xfrm>
                <a:off x="7438108" y="4085973"/>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Integration with Azure data services</a:t>
                </a:r>
              </a:p>
            </p:txBody>
          </p:sp>
        </p:grpSp>
        <p:grpSp>
          <p:nvGrpSpPr>
            <p:cNvPr id="8" name="Group 7">
              <a:extLst>
                <a:ext uri="{FF2B5EF4-FFF2-40B4-BE49-F238E27FC236}">
                  <a16:creationId xmlns:a16="http://schemas.microsoft.com/office/drawing/2014/main" id="{68F0A262-74A7-472D-9F77-C93942399D97}"/>
                </a:ext>
              </a:extLst>
            </p:cNvPr>
            <p:cNvGrpSpPr/>
            <p:nvPr/>
          </p:nvGrpSpPr>
          <p:grpSpPr>
            <a:xfrm>
              <a:off x="7151769" y="4405159"/>
              <a:ext cx="4583030" cy="184666"/>
              <a:chOff x="7151769" y="4648254"/>
              <a:chExt cx="4583030" cy="184666"/>
            </a:xfrm>
          </p:grpSpPr>
          <p:sp>
            <p:nvSpPr>
              <p:cNvPr id="129" name="Oval 128">
                <a:extLst>
                  <a:ext uri="{FF2B5EF4-FFF2-40B4-BE49-F238E27FC236}">
                    <a16:creationId xmlns:a16="http://schemas.microsoft.com/office/drawing/2014/main" id="{9EDF74D9-F261-4D40-873C-12214DDD7205}"/>
                  </a:ext>
                </a:extLst>
              </p:cNvPr>
              <p:cNvSpPr/>
              <p:nvPr/>
            </p:nvSpPr>
            <p:spPr bwMode="auto">
              <a:xfrm>
                <a:off x="7151769" y="46921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AE1991C8-2A3B-4965-8B55-A7410749ED72}"/>
                  </a:ext>
                </a:extLst>
              </p:cNvPr>
              <p:cNvSpPr/>
              <p:nvPr/>
            </p:nvSpPr>
            <p:spPr bwMode="auto">
              <a:xfrm>
                <a:off x="7438108" y="4648254"/>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505050"/>
                    </a:solidFill>
                    <a:effectLst/>
                    <a:uLnTx/>
                    <a:uFillTx/>
                    <a:latin typeface="Segoe UI Semilight"/>
                    <a:ea typeface="Segoe UI" pitchFamily="34" charset="0"/>
                    <a:cs typeface="Segoe UI" pitchFamily="34" charset="0"/>
                  </a:rPr>
                  <a:t>Autoscale</a:t>
                </a: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 and </a:t>
                </a:r>
                <a:r>
                  <a:rPr kumimoji="0" lang="en-US" sz="1200" b="0" i="0" u="none" strike="noStrike" kern="1200" cap="none" spc="0" normalizeH="0" baseline="0" noProof="0" dirty="0" err="1">
                    <a:ln>
                      <a:noFill/>
                    </a:ln>
                    <a:solidFill>
                      <a:srgbClr val="505050"/>
                    </a:solidFill>
                    <a:effectLst/>
                    <a:uLnTx/>
                    <a:uFillTx/>
                    <a:latin typeface="Segoe UI Semilight"/>
                    <a:ea typeface="Segoe UI" pitchFamily="34" charset="0"/>
                    <a:cs typeface="Segoe UI" pitchFamily="34" charset="0"/>
                  </a:rPr>
                  <a:t>autoterminate</a:t>
                </a:r>
                <a:endPar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9AA4AF8-3E9E-4C57-96D4-76243B87C596}"/>
                </a:ext>
              </a:extLst>
            </p:cNvPr>
            <p:cNvGrpSpPr/>
            <p:nvPr/>
          </p:nvGrpSpPr>
          <p:grpSpPr>
            <a:xfrm>
              <a:off x="7151769" y="4913294"/>
              <a:ext cx="4583030" cy="184666"/>
              <a:chOff x="7151769" y="5210535"/>
              <a:chExt cx="4583030" cy="184666"/>
            </a:xfrm>
          </p:grpSpPr>
          <p:sp>
            <p:nvSpPr>
              <p:cNvPr id="130" name="Oval 129">
                <a:extLst>
                  <a:ext uri="{FF2B5EF4-FFF2-40B4-BE49-F238E27FC236}">
                    <a16:creationId xmlns:a16="http://schemas.microsoft.com/office/drawing/2014/main" id="{1C368C97-24FA-4B27-B3A0-273E79F2575E}"/>
                  </a:ext>
                </a:extLst>
              </p:cNvPr>
              <p:cNvSpPr/>
              <p:nvPr/>
            </p:nvSpPr>
            <p:spPr bwMode="auto">
              <a:xfrm>
                <a:off x="7151769" y="5254459"/>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D3118C7E-9890-4D31-A286-CF0DB993382F}"/>
                  </a:ext>
                </a:extLst>
              </p:cNvPr>
              <p:cNvSpPr/>
              <p:nvPr/>
            </p:nvSpPr>
            <p:spPr bwMode="auto">
              <a:xfrm>
                <a:off x="7438108" y="5210535"/>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Optimized for distributed processing</a:t>
                </a:r>
              </a:p>
            </p:txBody>
          </p:sp>
        </p:grpSp>
        <p:grpSp>
          <p:nvGrpSpPr>
            <p:cNvPr id="4" name="Group 3">
              <a:extLst>
                <a:ext uri="{FF2B5EF4-FFF2-40B4-BE49-F238E27FC236}">
                  <a16:creationId xmlns:a16="http://schemas.microsoft.com/office/drawing/2014/main" id="{D621BD26-F4A7-49B7-A75F-4297377F27D3}"/>
                </a:ext>
              </a:extLst>
            </p:cNvPr>
            <p:cNvGrpSpPr/>
            <p:nvPr/>
          </p:nvGrpSpPr>
          <p:grpSpPr>
            <a:xfrm>
              <a:off x="7151769" y="5421431"/>
              <a:ext cx="4583030" cy="184666"/>
              <a:chOff x="7151769" y="5772816"/>
              <a:chExt cx="4583030" cy="184666"/>
            </a:xfrm>
          </p:grpSpPr>
          <p:sp>
            <p:nvSpPr>
              <p:cNvPr id="131" name="Oval 130">
                <a:extLst>
                  <a:ext uri="{FF2B5EF4-FFF2-40B4-BE49-F238E27FC236}">
                    <a16:creationId xmlns:a16="http://schemas.microsoft.com/office/drawing/2014/main" id="{CE077823-6247-4857-A2BD-8DBAE03AB89E}"/>
                  </a:ext>
                </a:extLst>
              </p:cNvPr>
              <p:cNvSpPr/>
              <p:nvPr/>
            </p:nvSpPr>
            <p:spPr bwMode="auto">
              <a:xfrm>
                <a:off x="7151769" y="5816740"/>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DCE43057-CD55-4FBF-8E5E-EFD7EF03BD4D}"/>
                  </a:ext>
                </a:extLst>
              </p:cNvPr>
              <p:cNvSpPr/>
              <p:nvPr/>
            </p:nvSpPr>
            <p:spPr bwMode="auto">
              <a:xfrm>
                <a:off x="7438108" y="5772816"/>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Support for multiple languages and libraries</a:t>
                </a:r>
              </a:p>
            </p:txBody>
          </p:sp>
        </p:grpSp>
        <p:sp>
          <p:nvSpPr>
            <p:cNvPr id="138" name="Freeform 96" title="Icon of a gear with a wrench">
              <a:extLst>
                <a:ext uri="{FF2B5EF4-FFF2-40B4-BE49-F238E27FC236}">
                  <a16:creationId xmlns:a16="http://schemas.microsoft.com/office/drawing/2014/main" id="{8B98717F-F834-4139-A1B6-20837FEB5C5B}"/>
                </a:ext>
              </a:extLst>
            </p:cNvPr>
            <p:cNvSpPr>
              <a:spLocks noChangeAspect="1" noEditPoints="1"/>
            </p:cNvSpPr>
            <p:nvPr/>
          </p:nvSpPr>
          <p:spPr bwMode="auto">
            <a:xfrm>
              <a:off x="6987276" y="2103429"/>
              <a:ext cx="425804" cy="3920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857F6B3F-3B03-403D-AEF0-39FF0EF1E347}"/>
              </a:ext>
            </a:extLst>
          </p:cNvPr>
          <p:cNvGrpSpPr/>
          <p:nvPr/>
        </p:nvGrpSpPr>
        <p:grpSpPr>
          <a:xfrm>
            <a:off x="1232027" y="6393319"/>
            <a:ext cx="9727945" cy="614435"/>
            <a:chOff x="1232027" y="6393319"/>
            <a:chExt cx="9727945" cy="614435"/>
          </a:xfrm>
        </p:grpSpPr>
        <p:sp>
          <p:nvSpPr>
            <p:cNvPr id="95" name="TextBox 94">
              <a:extLst>
                <a:ext uri="{FF2B5EF4-FFF2-40B4-BE49-F238E27FC236}">
                  <a16:creationId xmlns:a16="http://schemas.microsoft.com/office/drawing/2014/main" id="{F19CAC52-6D06-4653-8D27-33860E16AD49}"/>
                </a:ext>
              </a:extLst>
            </p:cNvPr>
            <p:cNvSpPr txBox="1"/>
            <p:nvPr/>
          </p:nvSpPr>
          <p:spPr>
            <a:xfrm>
              <a:off x="4169071" y="6393319"/>
              <a:ext cx="3853857" cy="614435"/>
            </a:xfrm>
            <a:prstGeom prst="rect">
              <a:avLst/>
            </a:prstGeom>
            <a:noFill/>
          </p:spPr>
          <p:txBody>
            <a:bodyPr wrap="square" lIns="358570" tIns="179285" rIns="89592" bIns="146201" rtlCol="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Semibold" panose="020B0702040204020203" pitchFamily="34" charset="0"/>
                </a:rPr>
                <a:t>Seamlessly integrated with the Azure Portfolio</a:t>
              </a:r>
            </a:p>
          </p:txBody>
        </p:sp>
        <p:cxnSp>
          <p:nvCxnSpPr>
            <p:cNvPr id="96" name="Straight Connector 95">
              <a:extLst>
                <a:ext uri="{FF2B5EF4-FFF2-40B4-BE49-F238E27FC236}">
                  <a16:creationId xmlns:a16="http://schemas.microsoft.com/office/drawing/2014/main" id="{33AFBAC2-B708-472A-B297-B92C17C47E12}"/>
                </a:ext>
              </a:extLst>
            </p:cNvPr>
            <p:cNvCxnSpPr>
              <a:cxnSpLocks/>
            </p:cNvCxnSpPr>
            <p:nvPr/>
          </p:nvCxnSpPr>
          <p:spPr>
            <a:xfrm flipH="1">
              <a:off x="1232027" y="6438996"/>
              <a:ext cx="9727945" cy="0"/>
            </a:xfrm>
            <a:prstGeom prst="line">
              <a:avLst/>
            </a:prstGeom>
            <a:ln w="635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 name="Graphic 942">
            <a:extLst>
              <a:ext uri="{FF2B5EF4-FFF2-40B4-BE49-F238E27FC236}">
                <a16:creationId xmlns:a16="http://schemas.microsoft.com/office/drawing/2014/main" id="{C7FBB672-30FB-43DD-B4CC-C129444C1D10}"/>
              </a:ext>
            </a:extLst>
          </p:cNvPr>
          <p:cNvGrpSpPr>
            <a:grpSpLocks noChangeAspect="1"/>
          </p:cNvGrpSpPr>
          <p:nvPr/>
        </p:nvGrpSpPr>
        <p:grpSpPr>
          <a:xfrm>
            <a:off x="11327149" y="186320"/>
            <a:ext cx="597931" cy="668463"/>
            <a:chOff x="4552903" y="4209722"/>
            <a:chExt cx="276911" cy="309580"/>
          </a:xfrm>
          <a:solidFill>
            <a:srgbClr val="0078D7"/>
          </a:solidFill>
        </p:grpSpPr>
        <p:sp>
          <p:nvSpPr>
            <p:cNvPr id="50" name="Freeform: Shape 49">
              <a:extLst>
                <a:ext uri="{FF2B5EF4-FFF2-40B4-BE49-F238E27FC236}">
                  <a16:creationId xmlns:a16="http://schemas.microsoft.com/office/drawing/2014/main" id="{55C0BAAB-B94A-42EA-B716-9A44380582E2}"/>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9F1533C0-D5A1-458C-9CAA-1A60388F7BEF}"/>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869455D4-EBEA-4E60-A12B-1EC80B883CF8}"/>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7FA8BF7-6CD9-46FF-915C-7DC085975658}"/>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A7FA7D0-5BA7-4540-8672-ABCABD13A724}"/>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69EC4824-E467-463A-9EBF-38C7D84CCEA2}"/>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0DE5B956-42B4-415E-A884-E74DD723D51E}"/>
              </a:ext>
            </a:extLst>
          </p:cNvPr>
          <p:cNvGrpSpPr/>
          <p:nvPr/>
        </p:nvGrpSpPr>
        <p:grpSpPr>
          <a:xfrm>
            <a:off x="1429451" y="2015086"/>
            <a:ext cx="5455899" cy="642589"/>
            <a:chOff x="1429451" y="2015086"/>
            <a:chExt cx="5455899" cy="642589"/>
          </a:xfrm>
        </p:grpSpPr>
        <p:cxnSp>
          <p:nvCxnSpPr>
            <p:cNvPr id="31" name="Straight Connector 30">
              <a:extLst>
                <a:ext uri="{FF2B5EF4-FFF2-40B4-BE49-F238E27FC236}">
                  <a16:creationId xmlns:a16="http://schemas.microsoft.com/office/drawing/2014/main" id="{E6AA3606-949B-4AC4-922A-B52E6C26EC2D}"/>
                </a:ext>
              </a:extLst>
            </p:cNvPr>
            <p:cNvCxnSpPr/>
            <p:nvPr/>
          </p:nvCxnSpPr>
          <p:spPr>
            <a:xfrm>
              <a:off x="2844745" y="2033380"/>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F80C54A0-4282-4128-A089-B122B853864A}"/>
                </a:ext>
              </a:extLst>
            </p:cNvPr>
            <p:cNvSpPr/>
            <p:nvPr/>
          </p:nvSpPr>
          <p:spPr>
            <a:xfrm>
              <a:off x="3136310" y="2211781"/>
              <a:ext cx="3749040" cy="215444"/>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400" b="1" i="0" u="none" strike="noStrike" kern="0" cap="none" spc="0" normalizeH="0" baseline="0" noProof="0" dirty="0">
                  <a:ln>
                    <a:noFill/>
                  </a:ln>
                  <a:solidFill>
                    <a:srgbClr val="0078D7"/>
                  </a:solidFill>
                  <a:effectLst/>
                  <a:uLnTx/>
                  <a:uFillTx/>
                  <a:latin typeface="Segoe UI Semibold" charset="0"/>
                  <a:ea typeface="+mn-ea"/>
                  <a:cs typeface="Segoe UI Semibold" charset="0"/>
                </a:rPr>
                <a:t>Increase productivity</a:t>
              </a:r>
            </a:p>
          </p:txBody>
        </p:sp>
        <p:grpSp>
          <p:nvGrpSpPr>
            <p:cNvPr id="97" name="Group 96">
              <a:extLst>
                <a:ext uri="{FF2B5EF4-FFF2-40B4-BE49-F238E27FC236}">
                  <a16:creationId xmlns:a16="http://schemas.microsoft.com/office/drawing/2014/main" id="{B4C9B900-EFD6-4842-8243-0889BBED58F5}"/>
                </a:ext>
              </a:extLst>
            </p:cNvPr>
            <p:cNvGrpSpPr/>
            <p:nvPr/>
          </p:nvGrpSpPr>
          <p:grpSpPr>
            <a:xfrm>
              <a:off x="1429451" y="2015086"/>
              <a:ext cx="1096988" cy="642589"/>
              <a:chOff x="379521" y="2000611"/>
              <a:chExt cx="730565" cy="427947"/>
            </a:xfrm>
          </p:grpSpPr>
          <p:grpSp>
            <p:nvGrpSpPr>
              <p:cNvPr id="98" name="Group 97">
                <a:extLst>
                  <a:ext uri="{FF2B5EF4-FFF2-40B4-BE49-F238E27FC236}">
                    <a16:creationId xmlns:a16="http://schemas.microsoft.com/office/drawing/2014/main" id="{D2F2BA00-6CBA-4BA0-B427-BD6578FD8393}"/>
                  </a:ext>
                </a:extLst>
              </p:cNvPr>
              <p:cNvGrpSpPr/>
              <p:nvPr/>
            </p:nvGrpSpPr>
            <p:grpSpPr>
              <a:xfrm>
                <a:off x="379521" y="2103287"/>
                <a:ext cx="345334" cy="239839"/>
                <a:chOff x="281384" y="2098393"/>
                <a:chExt cx="1156720" cy="351148"/>
              </a:xfrm>
            </p:grpSpPr>
            <p:sp>
              <p:nvSpPr>
                <p:cNvPr id="125" name="Freeform: Shape 124">
                  <a:extLst>
                    <a:ext uri="{FF2B5EF4-FFF2-40B4-BE49-F238E27FC236}">
                      <a16:creationId xmlns:a16="http://schemas.microsoft.com/office/drawing/2014/main" id="{DBE7B48D-9C38-4207-B9AA-D4BC1020FD8D}"/>
                    </a:ext>
                  </a:extLst>
                </p:cNvPr>
                <p:cNvSpPr/>
                <p:nvPr/>
              </p:nvSpPr>
              <p:spPr>
                <a:xfrm>
                  <a:off x="281384" y="2098393"/>
                  <a:ext cx="1156720" cy="351148"/>
                </a:xfrm>
                <a:custGeom>
                  <a:avLst/>
                  <a:gdLst>
                    <a:gd name="connsiteX0" fmla="*/ 5052060 w 5120640"/>
                    <a:gd name="connsiteY0" fmla="*/ 0 h 1554480"/>
                    <a:gd name="connsiteX1" fmla="*/ 1257300 w 5120640"/>
                    <a:gd name="connsiteY1" fmla="*/ 373380 h 1554480"/>
                    <a:gd name="connsiteX2" fmla="*/ 1691640 w 5120640"/>
                    <a:gd name="connsiteY2" fmla="*/ 601980 h 1554480"/>
                    <a:gd name="connsiteX3" fmla="*/ 0 w 5120640"/>
                    <a:gd name="connsiteY3" fmla="*/ 868680 h 1554480"/>
                    <a:gd name="connsiteX4" fmla="*/ 1859280 w 5120640"/>
                    <a:gd name="connsiteY4" fmla="*/ 1150620 h 1554480"/>
                    <a:gd name="connsiteX5" fmla="*/ 1295400 w 5120640"/>
                    <a:gd name="connsiteY5" fmla="*/ 1325880 h 1554480"/>
                    <a:gd name="connsiteX6" fmla="*/ 5120640 w 5120640"/>
                    <a:gd name="connsiteY6" fmla="*/ 1554480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0640" h="1554480">
                      <a:moveTo>
                        <a:pt x="5052060" y="0"/>
                      </a:moveTo>
                      <a:lnTo>
                        <a:pt x="1257300" y="373380"/>
                      </a:lnTo>
                      <a:lnTo>
                        <a:pt x="1691640" y="601980"/>
                      </a:lnTo>
                      <a:lnTo>
                        <a:pt x="0" y="868680"/>
                      </a:lnTo>
                      <a:lnTo>
                        <a:pt x="1859280" y="1150620"/>
                      </a:lnTo>
                      <a:lnTo>
                        <a:pt x="1295400" y="1325880"/>
                      </a:lnTo>
                      <a:lnTo>
                        <a:pt x="5120640" y="1554480"/>
                      </a:lnTo>
                    </a:path>
                  </a:pathLst>
                </a:custGeom>
                <a:solidFill>
                  <a:srgbClr val="E9F8FE"/>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B39BCEA9-EE6C-4718-B3D7-31FF9B902183}"/>
                    </a:ext>
                  </a:extLst>
                </p:cNvPr>
                <p:cNvSpPr/>
                <p:nvPr/>
              </p:nvSpPr>
              <p:spPr>
                <a:xfrm>
                  <a:off x="474171" y="2151755"/>
                  <a:ext cx="941556" cy="263361"/>
                </a:xfrm>
                <a:custGeom>
                  <a:avLst/>
                  <a:gdLst>
                    <a:gd name="connsiteX0" fmla="*/ 4076700 w 4168140"/>
                    <a:gd name="connsiteY0" fmla="*/ 0 h 1165860"/>
                    <a:gd name="connsiteX1" fmla="*/ 1097280 w 4168140"/>
                    <a:gd name="connsiteY1" fmla="*/ 220980 h 1165860"/>
                    <a:gd name="connsiteX2" fmla="*/ 1653540 w 4168140"/>
                    <a:gd name="connsiteY2" fmla="*/ 449580 h 1165860"/>
                    <a:gd name="connsiteX3" fmla="*/ 0 w 4168140"/>
                    <a:gd name="connsiteY3" fmla="*/ 624840 h 1165860"/>
                    <a:gd name="connsiteX4" fmla="*/ 2324100 w 4168140"/>
                    <a:gd name="connsiteY4" fmla="*/ 876300 h 1165860"/>
                    <a:gd name="connsiteX5" fmla="*/ 1592580 w 4168140"/>
                    <a:gd name="connsiteY5" fmla="*/ 1013460 h 1165860"/>
                    <a:gd name="connsiteX6" fmla="*/ 4168140 w 4168140"/>
                    <a:gd name="connsiteY6" fmla="*/ 1165860 h 11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140" h="1165860">
                      <a:moveTo>
                        <a:pt x="4076700" y="0"/>
                      </a:moveTo>
                      <a:lnTo>
                        <a:pt x="1097280" y="220980"/>
                      </a:lnTo>
                      <a:lnTo>
                        <a:pt x="1653540" y="449580"/>
                      </a:lnTo>
                      <a:lnTo>
                        <a:pt x="0" y="624840"/>
                      </a:lnTo>
                      <a:lnTo>
                        <a:pt x="2324100" y="876300"/>
                      </a:lnTo>
                      <a:lnTo>
                        <a:pt x="1592580" y="1013460"/>
                      </a:lnTo>
                      <a:lnTo>
                        <a:pt x="4168140" y="1165860"/>
                      </a:lnTo>
                    </a:path>
                  </a:pathLst>
                </a:custGeom>
                <a:solidFill>
                  <a:srgbClr val="CEF0FC"/>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D7994F7E-1E30-4592-B576-041154DD81D0}"/>
                    </a:ext>
                  </a:extLst>
                </p:cNvPr>
                <p:cNvSpPr/>
                <p:nvPr/>
              </p:nvSpPr>
              <p:spPr>
                <a:xfrm>
                  <a:off x="969336" y="2211999"/>
                  <a:ext cx="426885" cy="158361"/>
                </a:xfrm>
                <a:custGeom>
                  <a:avLst/>
                  <a:gdLst>
                    <a:gd name="connsiteX0" fmla="*/ 1838960 w 1889760"/>
                    <a:gd name="connsiteY0" fmla="*/ 0 h 701040"/>
                    <a:gd name="connsiteX1" fmla="*/ 467360 w 1889760"/>
                    <a:gd name="connsiteY1" fmla="*/ 91440 h 701040"/>
                    <a:gd name="connsiteX2" fmla="*/ 640080 w 1889760"/>
                    <a:gd name="connsiteY2" fmla="*/ 264160 h 701040"/>
                    <a:gd name="connsiteX3" fmla="*/ 0 w 1889760"/>
                    <a:gd name="connsiteY3" fmla="*/ 375920 h 701040"/>
                    <a:gd name="connsiteX4" fmla="*/ 1148080 w 1889760"/>
                    <a:gd name="connsiteY4" fmla="*/ 477520 h 701040"/>
                    <a:gd name="connsiteX5" fmla="*/ 589280 w 1889760"/>
                    <a:gd name="connsiteY5" fmla="*/ 690880 h 701040"/>
                    <a:gd name="connsiteX6" fmla="*/ 1889760 w 1889760"/>
                    <a:gd name="connsiteY6" fmla="*/ 701040 h 701040"/>
                    <a:gd name="connsiteX0" fmla="*/ 1838960 w 1889760"/>
                    <a:gd name="connsiteY0" fmla="*/ 0 h 701040"/>
                    <a:gd name="connsiteX1" fmla="*/ 400304 w 1889760"/>
                    <a:gd name="connsiteY1" fmla="*/ 97536 h 701040"/>
                    <a:gd name="connsiteX2" fmla="*/ 640080 w 1889760"/>
                    <a:gd name="connsiteY2" fmla="*/ 264160 h 701040"/>
                    <a:gd name="connsiteX3" fmla="*/ 0 w 1889760"/>
                    <a:gd name="connsiteY3" fmla="*/ 375920 h 701040"/>
                    <a:gd name="connsiteX4" fmla="*/ 1148080 w 1889760"/>
                    <a:gd name="connsiteY4" fmla="*/ 477520 h 701040"/>
                    <a:gd name="connsiteX5" fmla="*/ 589280 w 1889760"/>
                    <a:gd name="connsiteY5" fmla="*/ 690880 h 701040"/>
                    <a:gd name="connsiteX6" fmla="*/ 1889760 w 1889760"/>
                    <a:gd name="connsiteY6" fmla="*/ 701040 h 70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60" h="701040">
                      <a:moveTo>
                        <a:pt x="1838960" y="0"/>
                      </a:moveTo>
                      <a:lnTo>
                        <a:pt x="400304" y="97536"/>
                      </a:lnTo>
                      <a:lnTo>
                        <a:pt x="640080" y="264160"/>
                      </a:lnTo>
                      <a:lnTo>
                        <a:pt x="0" y="375920"/>
                      </a:lnTo>
                      <a:lnTo>
                        <a:pt x="1148080" y="477520"/>
                      </a:lnTo>
                      <a:lnTo>
                        <a:pt x="589280" y="690880"/>
                      </a:lnTo>
                      <a:lnTo>
                        <a:pt x="1889760" y="701040"/>
                      </a:lnTo>
                    </a:path>
                  </a:pathLst>
                </a:custGeom>
                <a:solidFill>
                  <a:srgbClr val="8EDDF7"/>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D7397AE0-8E28-4413-992D-E79D6D3F7926}"/>
                  </a:ext>
                </a:extLst>
              </p:cNvPr>
              <p:cNvGrpSpPr/>
              <p:nvPr/>
            </p:nvGrpSpPr>
            <p:grpSpPr>
              <a:xfrm>
                <a:off x="682139" y="2000611"/>
                <a:ext cx="427947" cy="427947"/>
                <a:chOff x="5659120" y="2092962"/>
                <a:chExt cx="2773680" cy="2773682"/>
              </a:xfrm>
            </p:grpSpPr>
            <p:sp>
              <p:nvSpPr>
                <p:cNvPr id="102" name="Circle: Hollow 101">
                  <a:extLst>
                    <a:ext uri="{FF2B5EF4-FFF2-40B4-BE49-F238E27FC236}">
                      <a16:creationId xmlns:a16="http://schemas.microsoft.com/office/drawing/2014/main" id="{AC740B5A-EB67-40C8-8787-CD77D1453DD1}"/>
                    </a:ext>
                  </a:extLst>
                </p:cNvPr>
                <p:cNvSpPr/>
                <p:nvPr/>
              </p:nvSpPr>
              <p:spPr>
                <a:xfrm>
                  <a:off x="5659120" y="2092962"/>
                  <a:ext cx="2773680" cy="2773682"/>
                </a:xfrm>
                <a:prstGeom prst="donut">
                  <a:avLst>
                    <a:gd name="adj" fmla="val 9247"/>
                  </a:avLst>
                </a:prstGeom>
                <a:solidFill>
                  <a:srgbClr val="5AB4D9"/>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B833CA65-0A13-40C2-AE5A-47190D08BC2D}"/>
                    </a:ext>
                  </a:extLst>
                </p:cNvPr>
                <p:cNvSpPr/>
                <p:nvPr/>
              </p:nvSpPr>
              <p:spPr>
                <a:xfrm>
                  <a:off x="7040880" y="4262124"/>
                  <a:ext cx="45719" cy="203200"/>
                </a:xfrm>
                <a:prstGeom prst="rect">
                  <a:avLst/>
                </a:prstGeom>
                <a:solidFill>
                  <a:srgbClr val="FFFFFF">
                    <a:lumMod val="50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Rectangle: Top Corners Rounded 111">
                  <a:extLst>
                    <a:ext uri="{FF2B5EF4-FFF2-40B4-BE49-F238E27FC236}">
                      <a16:creationId xmlns:a16="http://schemas.microsoft.com/office/drawing/2014/main" id="{7A9D0870-29C4-4778-8F2F-CB0B83D147E1}"/>
                    </a:ext>
                  </a:extLst>
                </p:cNvPr>
                <p:cNvSpPr/>
                <p:nvPr/>
              </p:nvSpPr>
              <p:spPr>
                <a:xfrm>
                  <a:off x="6944358" y="2489202"/>
                  <a:ext cx="203199" cy="832080"/>
                </a:xfrm>
                <a:prstGeom prst="round2SameRect">
                  <a:avLst>
                    <a:gd name="adj1" fmla="val 50000"/>
                    <a:gd name="adj2" fmla="val 0"/>
                  </a:avLst>
                </a:prstGeom>
                <a:solidFill>
                  <a:srgbClr val="FFFFFF">
                    <a:lumMod val="50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9146BAFF-4B61-4DC6-A4D7-9FF8A0C1B2FA}"/>
                    </a:ext>
                  </a:extLst>
                </p:cNvPr>
                <p:cNvGrpSpPr/>
                <p:nvPr/>
              </p:nvGrpSpPr>
              <p:grpSpPr>
                <a:xfrm rot="16200000">
                  <a:off x="7030722" y="2504442"/>
                  <a:ext cx="45719" cy="1960880"/>
                  <a:chOff x="7040880" y="2504440"/>
                  <a:chExt cx="45720" cy="1960880"/>
                </a:xfrm>
                <a:solidFill>
                  <a:srgbClr val="FFFFFF">
                    <a:lumMod val="50000"/>
                  </a:srgbClr>
                </a:solidFill>
              </p:grpSpPr>
              <p:sp>
                <p:nvSpPr>
                  <p:cNvPr id="123" name="Rectangle 122">
                    <a:extLst>
                      <a:ext uri="{FF2B5EF4-FFF2-40B4-BE49-F238E27FC236}">
                        <a16:creationId xmlns:a16="http://schemas.microsoft.com/office/drawing/2014/main" id="{F1357498-1AB2-48AE-9CF3-5CC97C70145C}"/>
                      </a:ext>
                    </a:extLst>
                  </p:cNvPr>
                  <p:cNvSpPr/>
                  <p:nvPr/>
                </p:nvSpPr>
                <p:spPr>
                  <a:xfrm>
                    <a:off x="7040880" y="426212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532CAD24-6F86-496A-A83E-A1DB9F8BE000}"/>
                      </a:ext>
                    </a:extLst>
                  </p:cNvPr>
                  <p:cNvSpPr/>
                  <p:nvPr/>
                </p:nvSpPr>
                <p:spPr>
                  <a:xfrm>
                    <a:off x="7040880" y="250444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85744D99-A2CD-404D-AAB9-008CA21633A9}"/>
                    </a:ext>
                  </a:extLst>
                </p:cNvPr>
                <p:cNvGrpSpPr/>
                <p:nvPr/>
              </p:nvGrpSpPr>
              <p:grpSpPr>
                <a:xfrm rot="2665180">
                  <a:off x="7047665" y="2527298"/>
                  <a:ext cx="45722" cy="1960880"/>
                  <a:chOff x="7040879" y="2504440"/>
                  <a:chExt cx="45721" cy="1960880"/>
                </a:xfrm>
                <a:solidFill>
                  <a:srgbClr val="FFFFFF">
                    <a:lumMod val="50000"/>
                  </a:srgbClr>
                </a:solidFill>
              </p:grpSpPr>
              <p:sp>
                <p:nvSpPr>
                  <p:cNvPr id="120" name="Rectangle 119">
                    <a:extLst>
                      <a:ext uri="{FF2B5EF4-FFF2-40B4-BE49-F238E27FC236}">
                        <a16:creationId xmlns:a16="http://schemas.microsoft.com/office/drawing/2014/main" id="{7CB9FC16-613A-4E59-A67F-9C99FC79F4F2}"/>
                      </a:ext>
                    </a:extLst>
                  </p:cNvPr>
                  <p:cNvSpPr/>
                  <p:nvPr/>
                </p:nvSpPr>
                <p:spPr>
                  <a:xfrm>
                    <a:off x="7040879" y="426212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2BB6716A-91CE-414E-815A-79FB2D59C6DB}"/>
                      </a:ext>
                    </a:extLst>
                  </p:cNvPr>
                  <p:cNvSpPr/>
                  <p:nvPr/>
                </p:nvSpPr>
                <p:spPr>
                  <a:xfrm>
                    <a:off x="7040880" y="250444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B8493E5F-1FDC-4169-AF54-3D4E8A68AD25}"/>
                    </a:ext>
                  </a:extLst>
                </p:cNvPr>
                <p:cNvGrpSpPr/>
                <p:nvPr/>
              </p:nvGrpSpPr>
              <p:grpSpPr>
                <a:xfrm rot="18934820" flipV="1">
                  <a:off x="7040882" y="2519010"/>
                  <a:ext cx="45722" cy="1960880"/>
                  <a:chOff x="7040879" y="2504440"/>
                  <a:chExt cx="45721" cy="1960880"/>
                </a:xfrm>
                <a:solidFill>
                  <a:srgbClr val="FFFFFF">
                    <a:lumMod val="50000"/>
                  </a:srgbClr>
                </a:solidFill>
              </p:grpSpPr>
              <p:sp>
                <p:nvSpPr>
                  <p:cNvPr id="118" name="Rectangle 117">
                    <a:extLst>
                      <a:ext uri="{FF2B5EF4-FFF2-40B4-BE49-F238E27FC236}">
                        <a16:creationId xmlns:a16="http://schemas.microsoft.com/office/drawing/2014/main" id="{7FEB13C8-0F84-4096-8EBA-F26AF2864CCE}"/>
                      </a:ext>
                    </a:extLst>
                  </p:cNvPr>
                  <p:cNvSpPr/>
                  <p:nvPr/>
                </p:nvSpPr>
                <p:spPr>
                  <a:xfrm>
                    <a:off x="7040879" y="426212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F3040022-7E29-42D3-A647-1F04CB588A89}"/>
                      </a:ext>
                    </a:extLst>
                  </p:cNvPr>
                  <p:cNvSpPr/>
                  <p:nvPr/>
                </p:nvSpPr>
                <p:spPr>
                  <a:xfrm>
                    <a:off x="7040880" y="250444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16" name="Rectangle: Top Corners Rounded 115">
                  <a:extLst>
                    <a:ext uri="{FF2B5EF4-FFF2-40B4-BE49-F238E27FC236}">
                      <a16:creationId xmlns:a16="http://schemas.microsoft.com/office/drawing/2014/main" id="{FE8FE1DD-089F-413D-A806-7C30CE9B5B86}"/>
                    </a:ext>
                  </a:extLst>
                </p:cNvPr>
                <p:cNvSpPr/>
                <p:nvPr/>
              </p:nvSpPr>
              <p:spPr>
                <a:xfrm rot="6655462">
                  <a:off x="7386530" y="3327876"/>
                  <a:ext cx="203200" cy="635856"/>
                </a:xfrm>
                <a:prstGeom prst="round2SameRect">
                  <a:avLst>
                    <a:gd name="adj1" fmla="val 50000"/>
                    <a:gd name="adj2" fmla="val 0"/>
                  </a:avLst>
                </a:prstGeom>
                <a:solidFill>
                  <a:srgbClr val="FFFFFF">
                    <a:lumMod val="50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323960CB-958C-43B1-B968-CD304324B52F}"/>
                    </a:ext>
                  </a:extLst>
                </p:cNvPr>
                <p:cNvSpPr/>
                <p:nvPr/>
              </p:nvSpPr>
              <p:spPr>
                <a:xfrm>
                  <a:off x="6838116" y="3271956"/>
                  <a:ext cx="415687" cy="415688"/>
                </a:xfrm>
                <a:prstGeom prst="ellipse">
                  <a:avLst/>
                </a:prstGeom>
                <a:solidFill>
                  <a:srgbClr val="50505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srgbClr val="505050"/>
                      </a:solidFill>
                      <a:effectLst/>
                      <a:uLnTx/>
                      <a:uFillTx/>
                      <a:latin typeface="Segoe UI"/>
                      <a:ea typeface="+mn-ea"/>
                      <a:cs typeface="+mn-cs"/>
                    </a:rPr>
                    <a:t> </a:t>
                  </a:r>
                </a:p>
              </p:txBody>
            </p:sp>
          </p:grpSp>
        </p:grpSp>
      </p:grpSp>
      <p:grpSp>
        <p:nvGrpSpPr>
          <p:cNvPr id="5" name="Group 4">
            <a:extLst>
              <a:ext uri="{FF2B5EF4-FFF2-40B4-BE49-F238E27FC236}">
                <a16:creationId xmlns:a16="http://schemas.microsoft.com/office/drawing/2014/main" id="{65E08345-3834-4921-B242-C5923C34BD9B}"/>
              </a:ext>
            </a:extLst>
          </p:cNvPr>
          <p:cNvGrpSpPr/>
          <p:nvPr/>
        </p:nvGrpSpPr>
        <p:grpSpPr>
          <a:xfrm>
            <a:off x="1614627" y="3459790"/>
            <a:ext cx="5270723" cy="734763"/>
            <a:chOff x="1614627" y="3459790"/>
            <a:chExt cx="5270723" cy="734763"/>
          </a:xfrm>
        </p:grpSpPr>
        <p:cxnSp>
          <p:nvCxnSpPr>
            <p:cNvPr id="140" name="Straight Connector 139">
              <a:extLst>
                <a:ext uri="{FF2B5EF4-FFF2-40B4-BE49-F238E27FC236}">
                  <a16:creationId xmlns:a16="http://schemas.microsoft.com/office/drawing/2014/main" id="{3C0AEF2B-C342-44AC-9A7F-9A125AF2DB3E}"/>
                </a:ext>
              </a:extLst>
            </p:cNvPr>
            <p:cNvCxnSpPr/>
            <p:nvPr/>
          </p:nvCxnSpPr>
          <p:spPr>
            <a:xfrm>
              <a:off x="2844745" y="3574484"/>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28D5FC33-0565-4F00-98F8-C229493A1084}"/>
                </a:ext>
              </a:extLst>
            </p:cNvPr>
            <p:cNvSpPr/>
            <p:nvPr/>
          </p:nvSpPr>
          <p:spPr>
            <a:xfrm>
              <a:off x="3136310" y="3752885"/>
              <a:ext cx="3749040" cy="215444"/>
            </a:xfrm>
            <a:prstGeom prst="rect">
              <a:avLst/>
            </a:prstGeom>
          </p:spPr>
          <p:txBody>
            <a:bodyPr wrap="square" lIns="0" tIns="0" rIns="0" bIns="0">
              <a:spAutoFit/>
            </a:bodyPr>
            <a:lstStyle/>
            <a:p>
              <a:pPr marL="0" marR="0" lvl="0" indent="0" algn="l" defTabSz="914049" rtl="0" eaLnBrk="1" fontAlgn="base" latinLnBrk="0" hangingPunct="1">
                <a:lnSpc>
                  <a:spcPct val="100000"/>
                </a:lnSpc>
                <a:spcBef>
                  <a:spcPct val="0"/>
                </a:spcBef>
                <a:spcAft>
                  <a:spcPts val="2400"/>
                </a:spcAft>
                <a:buClrTx/>
                <a:buSzTx/>
                <a:buFontTx/>
                <a:buNone/>
                <a:tabLst/>
                <a:defRPr/>
              </a:pPr>
              <a:r>
                <a:rPr kumimoji="0" lang="en-US" sz="1400" b="1" i="0" u="none" strike="noStrike" kern="0" cap="none" spc="0" normalizeH="0" baseline="0" noProof="0" dirty="0">
                  <a:ln>
                    <a:noFill/>
                  </a:ln>
                  <a:solidFill>
                    <a:srgbClr val="0078D7"/>
                  </a:solidFill>
                  <a:effectLst/>
                  <a:uLnTx/>
                  <a:uFillTx/>
                  <a:latin typeface="Segoe UI Semibold" charset="0"/>
                  <a:ea typeface="+mn-ea"/>
                  <a:cs typeface="Segoe UI Semibold" charset="0"/>
                </a:rPr>
                <a:t>Build on a secure, trusted cloud</a:t>
              </a:r>
            </a:p>
          </p:txBody>
        </p:sp>
        <p:pic>
          <p:nvPicPr>
            <p:cNvPr id="128" name="Picture 127">
              <a:extLst>
                <a:ext uri="{FF2B5EF4-FFF2-40B4-BE49-F238E27FC236}">
                  <a16:creationId xmlns:a16="http://schemas.microsoft.com/office/drawing/2014/main" id="{3888FF91-2C33-48F9-9AD8-934B349A8E6D}"/>
                </a:ext>
              </a:extLst>
            </p:cNvPr>
            <p:cNvPicPr>
              <a:picLocks noChangeAspect="1"/>
            </p:cNvPicPr>
            <p:nvPr/>
          </p:nvPicPr>
          <p:blipFill>
            <a:blip r:embed="rId3"/>
            <a:stretch>
              <a:fillRect/>
            </a:stretch>
          </p:blipFill>
          <p:spPr>
            <a:xfrm>
              <a:off x="1614627" y="3459790"/>
              <a:ext cx="877306" cy="734763"/>
            </a:xfrm>
            <a:prstGeom prst="rect">
              <a:avLst/>
            </a:prstGeom>
          </p:spPr>
        </p:pic>
      </p:grpSp>
      <p:grpSp>
        <p:nvGrpSpPr>
          <p:cNvPr id="11" name="Group 10">
            <a:extLst>
              <a:ext uri="{FF2B5EF4-FFF2-40B4-BE49-F238E27FC236}">
                <a16:creationId xmlns:a16="http://schemas.microsoft.com/office/drawing/2014/main" id="{D1647188-8B12-4332-A024-DB976200FD40}"/>
              </a:ext>
            </a:extLst>
          </p:cNvPr>
          <p:cNvGrpSpPr/>
          <p:nvPr/>
        </p:nvGrpSpPr>
        <p:grpSpPr>
          <a:xfrm>
            <a:off x="1558696" y="5100044"/>
            <a:ext cx="5326654" cy="618567"/>
            <a:chOff x="1558696" y="5100044"/>
            <a:chExt cx="5326654" cy="618567"/>
          </a:xfrm>
        </p:grpSpPr>
        <p:cxnSp>
          <p:nvCxnSpPr>
            <p:cNvPr id="139" name="Straight Connector 138">
              <a:extLst>
                <a:ext uri="{FF2B5EF4-FFF2-40B4-BE49-F238E27FC236}">
                  <a16:creationId xmlns:a16="http://schemas.microsoft.com/office/drawing/2014/main" id="{C8DEAE4F-9D4B-4EEE-8144-4C026D9BF91C}"/>
                </a:ext>
              </a:extLst>
            </p:cNvPr>
            <p:cNvCxnSpPr/>
            <p:nvPr/>
          </p:nvCxnSpPr>
          <p:spPr>
            <a:xfrm>
              <a:off x="2844745" y="5115588"/>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61528272-B15F-40C7-A681-5C8CDC908C5E}"/>
                </a:ext>
              </a:extLst>
            </p:cNvPr>
            <p:cNvSpPr/>
            <p:nvPr/>
          </p:nvSpPr>
          <p:spPr>
            <a:xfrm>
              <a:off x="3136310" y="5293989"/>
              <a:ext cx="3749040" cy="215444"/>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400" b="1" i="0" u="none" strike="noStrike" kern="0" cap="none" spc="0" normalizeH="0" baseline="0" noProof="0" dirty="0">
                  <a:ln>
                    <a:noFill/>
                  </a:ln>
                  <a:solidFill>
                    <a:srgbClr val="0078D7"/>
                  </a:solidFill>
                  <a:effectLst/>
                  <a:uLnTx/>
                  <a:uFillTx/>
                  <a:latin typeface="Segoe UI Semibold" charset="0"/>
                  <a:ea typeface="+mn-ea"/>
                  <a:cs typeface="Segoe UI Semibold" charset="0"/>
                </a:rPr>
                <a:t>Scale without limits</a:t>
              </a:r>
            </a:p>
          </p:txBody>
        </p:sp>
        <p:grpSp>
          <p:nvGrpSpPr>
            <p:cNvPr id="133" name="Group 132">
              <a:extLst>
                <a:ext uri="{FF2B5EF4-FFF2-40B4-BE49-F238E27FC236}">
                  <a16:creationId xmlns:a16="http://schemas.microsoft.com/office/drawing/2014/main" id="{1FD040BD-30F3-4976-A21A-9BF36B468342}"/>
                </a:ext>
              </a:extLst>
            </p:cNvPr>
            <p:cNvGrpSpPr/>
            <p:nvPr/>
          </p:nvGrpSpPr>
          <p:grpSpPr>
            <a:xfrm>
              <a:off x="1558696" y="5100044"/>
              <a:ext cx="989169" cy="602302"/>
              <a:chOff x="5171331" y="4473401"/>
              <a:chExt cx="681324" cy="414857"/>
            </a:xfrm>
          </p:grpSpPr>
          <p:sp>
            <p:nvSpPr>
              <p:cNvPr id="143" name="Freeform: Shape 142">
                <a:extLst>
                  <a:ext uri="{FF2B5EF4-FFF2-40B4-BE49-F238E27FC236}">
                    <a16:creationId xmlns:a16="http://schemas.microsoft.com/office/drawing/2014/main" id="{F52D1D9F-9CAE-4353-8DCE-143820F98420}"/>
                  </a:ext>
                </a:extLst>
              </p:cNvPr>
              <p:cNvSpPr/>
              <p:nvPr/>
            </p:nvSpPr>
            <p:spPr>
              <a:xfrm flipH="1">
                <a:off x="5171331" y="4701876"/>
                <a:ext cx="409128" cy="186380"/>
              </a:xfrm>
              <a:custGeom>
                <a:avLst/>
                <a:gdLst>
                  <a:gd name="connsiteX0" fmla="*/ 853180 w 857250"/>
                  <a:gd name="connsiteY0" fmla="*/ 301876 h 390525"/>
                  <a:gd name="connsiteX1" fmla="*/ 836788 w 857250"/>
                  <a:gd name="connsiteY1" fmla="*/ 251612 h 390525"/>
                  <a:gd name="connsiteX2" fmla="*/ 695799 w 857250"/>
                  <a:gd name="connsiteY2" fmla="*/ 221952 h 390525"/>
                  <a:gd name="connsiteX3" fmla="*/ 564259 w 857250"/>
                  <a:gd name="connsiteY3" fmla="*/ 115653 h 390525"/>
                  <a:gd name="connsiteX4" fmla="*/ 525139 w 857250"/>
                  <a:gd name="connsiteY4" fmla="*/ 122244 h 390525"/>
                  <a:gd name="connsiteX5" fmla="*/ 378235 w 857250"/>
                  <a:gd name="connsiteY5" fmla="*/ 7144 h 390525"/>
                  <a:gd name="connsiteX6" fmla="*/ 222559 w 857250"/>
                  <a:gd name="connsiteY6" fmla="*/ 153514 h 390525"/>
                  <a:gd name="connsiteX7" fmla="*/ 109707 w 857250"/>
                  <a:gd name="connsiteY7" fmla="*/ 245555 h 390525"/>
                  <a:gd name="connsiteX8" fmla="*/ 53957 w 857250"/>
                  <a:gd name="connsiteY8" fmla="*/ 234639 h 390525"/>
                  <a:gd name="connsiteX9" fmla="*/ 30801 w 857250"/>
                  <a:gd name="connsiteY9" fmla="*/ 250955 h 390525"/>
                  <a:gd name="connsiteX10" fmla="*/ 55319 w 857250"/>
                  <a:gd name="connsiteY10" fmla="*/ 386115 h 390525"/>
                  <a:gd name="connsiteX11" fmla="*/ 805670 w 857250"/>
                  <a:gd name="connsiteY11" fmla="*/ 386115 h 390525"/>
                  <a:gd name="connsiteX12" fmla="*/ 853180 w 857250"/>
                  <a:gd name="connsiteY12" fmla="*/ 30187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390525">
                    <a:moveTo>
                      <a:pt x="853180" y="301876"/>
                    </a:moveTo>
                    <a:cubicBezTo>
                      <a:pt x="851314" y="283283"/>
                      <a:pt x="845932" y="265452"/>
                      <a:pt x="836788" y="251612"/>
                    </a:cubicBezTo>
                    <a:cubicBezTo>
                      <a:pt x="786896" y="176070"/>
                      <a:pt x="711153" y="215132"/>
                      <a:pt x="695799" y="221952"/>
                    </a:cubicBezTo>
                    <a:cubicBezTo>
                      <a:pt x="674853" y="159658"/>
                      <a:pt x="623866" y="115653"/>
                      <a:pt x="564259" y="115653"/>
                    </a:cubicBezTo>
                    <a:cubicBezTo>
                      <a:pt x="550685" y="115653"/>
                      <a:pt x="537570" y="117986"/>
                      <a:pt x="525139" y="122244"/>
                    </a:cubicBezTo>
                    <a:cubicBezTo>
                      <a:pt x="500460" y="54512"/>
                      <a:pt x="443986" y="7144"/>
                      <a:pt x="378235" y="7144"/>
                    </a:cubicBezTo>
                    <a:cubicBezTo>
                      <a:pt x="302769" y="7144"/>
                      <a:pt x="239532" y="69542"/>
                      <a:pt x="222559" y="153514"/>
                    </a:cubicBezTo>
                    <a:cubicBezTo>
                      <a:pt x="173153" y="159125"/>
                      <a:pt x="131166" y="195053"/>
                      <a:pt x="109707" y="245555"/>
                    </a:cubicBezTo>
                    <a:cubicBezTo>
                      <a:pt x="94438" y="238411"/>
                      <a:pt x="70359" y="227314"/>
                      <a:pt x="53957" y="234639"/>
                    </a:cubicBezTo>
                    <a:cubicBezTo>
                      <a:pt x="45175" y="238563"/>
                      <a:pt x="37450" y="244154"/>
                      <a:pt x="30801" y="250955"/>
                    </a:cubicBezTo>
                    <a:cubicBezTo>
                      <a:pt x="-11613" y="294313"/>
                      <a:pt x="6932" y="361998"/>
                      <a:pt x="55319" y="386115"/>
                    </a:cubicBezTo>
                    <a:lnTo>
                      <a:pt x="805670" y="386115"/>
                    </a:lnTo>
                    <a:cubicBezTo>
                      <a:pt x="836426" y="370989"/>
                      <a:pt x="856838" y="338318"/>
                      <a:pt x="853180" y="301876"/>
                    </a:cubicBezTo>
                    <a:close/>
                  </a:path>
                </a:pathLst>
              </a:custGeom>
              <a:solidFill>
                <a:srgbClr val="9AD3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303AF4A1-DEBB-4F07-BEED-C48DA635D9B4}"/>
                  </a:ext>
                </a:extLst>
              </p:cNvPr>
              <p:cNvSpPr/>
              <p:nvPr/>
            </p:nvSpPr>
            <p:spPr>
              <a:xfrm>
                <a:off x="5267482" y="4473401"/>
                <a:ext cx="335508" cy="195989"/>
              </a:xfrm>
              <a:custGeom>
                <a:avLst/>
                <a:gdLst>
                  <a:gd name="connsiteX0" fmla="*/ 1067459 w 1248836"/>
                  <a:gd name="connsiteY0" fmla="*/ 724845 h 729518"/>
                  <a:gd name="connsiteX1" fmla="*/ 1245746 w 1248836"/>
                  <a:gd name="connsiteY1" fmla="*/ 546545 h 729518"/>
                  <a:gd name="connsiteX2" fmla="*/ 1067459 w 1248836"/>
                  <a:gd name="connsiteY2" fmla="*/ 368258 h 729518"/>
                  <a:gd name="connsiteX3" fmla="*/ 1025493 w 1248836"/>
                  <a:gd name="connsiteY3" fmla="*/ 373439 h 729518"/>
                  <a:gd name="connsiteX4" fmla="*/ 1025654 w 1248836"/>
                  <a:gd name="connsiteY4" fmla="*/ 367405 h 729518"/>
                  <a:gd name="connsiteX5" fmla="*/ 667522 w 1248836"/>
                  <a:gd name="connsiteY5" fmla="*/ 9274 h 729518"/>
                  <a:gd name="connsiteX6" fmla="*/ 332426 w 1248836"/>
                  <a:gd name="connsiteY6" fmla="*/ 240939 h 729518"/>
                  <a:gd name="connsiteX7" fmla="*/ 257372 w 1248836"/>
                  <a:gd name="connsiteY7" fmla="*/ 229353 h 729518"/>
                  <a:gd name="connsiteX8" fmla="*/ 9274 w 1248836"/>
                  <a:gd name="connsiteY8" fmla="*/ 477451 h 729518"/>
                  <a:gd name="connsiteX9" fmla="*/ 257372 w 1248836"/>
                  <a:gd name="connsiteY9" fmla="*/ 725525 h 729518"/>
                  <a:gd name="connsiteX10" fmla="*/ 1067459 w 1248836"/>
                  <a:gd name="connsiteY10" fmla="*/ 724845 h 72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36" h="729518">
                    <a:moveTo>
                      <a:pt x="1067459" y="724845"/>
                    </a:moveTo>
                    <a:cubicBezTo>
                      <a:pt x="1165907" y="724845"/>
                      <a:pt x="1245746" y="644993"/>
                      <a:pt x="1245746" y="546545"/>
                    </a:cubicBezTo>
                    <a:cubicBezTo>
                      <a:pt x="1245746" y="448097"/>
                      <a:pt x="1165907" y="368258"/>
                      <a:pt x="1067459" y="368258"/>
                    </a:cubicBezTo>
                    <a:cubicBezTo>
                      <a:pt x="1052992" y="368258"/>
                      <a:pt x="1038983" y="370150"/>
                      <a:pt x="1025493" y="373439"/>
                    </a:cubicBezTo>
                    <a:cubicBezTo>
                      <a:pt x="1025555" y="371411"/>
                      <a:pt x="1025654" y="369433"/>
                      <a:pt x="1025654" y="367405"/>
                    </a:cubicBezTo>
                    <a:cubicBezTo>
                      <a:pt x="1025654" y="169619"/>
                      <a:pt x="865308" y="9274"/>
                      <a:pt x="667522" y="9274"/>
                    </a:cubicBezTo>
                    <a:cubicBezTo>
                      <a:pt x="514261" y="9274"/>
                      <a:pt x="383554" y="105582"/>
                      <a:pt x="332426" y="240939"/>
                    </a:cubicBezTo>
                    <a:cubicBezTo>
                      <a:pt x="308759" y="233446"/>
                      <a:pt x="283535" y="229353"/>
                      <a:pt x="257372" y="229353"/>
                    </a:cubicBezTo>
                    <a:cubicBezTo>
                      <a:pt x="120346" y="229366"/>
                      <a:pt x="9274" y="340425"/>
                      <a:pt x="9274" y="477451"/>
                    </a:cubicBezTo>
                    <a:cubicBezTo>
                      <a:pt x="9274" y="614477"/>
                      <a:pt x="120346" y="725525"/>
                      <a:pt x="257372" y="725525"/>
                    </a:cubicBezTo>
                    <a:lnTo>
                      <a:pt x="1067459" y="724845"/>
                    </a:lnTo>
                    <a:close/>
                  </a:path>
                </a:pathLst>
              </a:custGeom>
              <a:solidFill>
                <a:srgbClr val="9AD3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C928799A-5D2D-49B8-9D14-8AF0AD35260D}"/>
                  </a:ext>
                </a:extLst>
              </p:cNvPr>
              <p:cNvGrpSpPr/>
              <p:nvPr/>
            </p:nvGrpSpPr>
            <p:grpSpPr>
              <a:xfrm>
                <a:off x="5401714" y="4556156"/>
                <a:ext cx="258413" cy="224300"/>
                <a:chOff x="3662210" y="3933227"/>
                <a:chExt cx="2522221" cy="2189289"/>
              </a:xfrm>
            </p:grpSpPr>
            <p:sp>
              <p:nvSpPr>
                <p:cNvPr id="166" name="Rectangle: Top Corners Rounded 165">
                  <a:extLst>
                    <a:ext uri="{FF2B5EF4-FFF2-40B4-BE49-F238E27FC236}">
                      <a16:creationId xmlns:a16="http://schemas.microsoft.com/office/drawing/2014/main" id="{EEAC019E-9E58-4E43-82AD-0E02D814EFE0}"/>
                    </a:ext>
                  </a:extLst>
                </p:cNvPr>
                <p:cNvSpPr/>
                <p:nvPr/>
              </p:nvSpPr>
              <p:spPr>
                <a:xfrm>
                  <a:off x="3662210" y="3933227"/>
                  <a:ext cx="2522220" cy="520500"/>
                </a:xfrm>
                <a:prstGeom prst="round2SameRect">
                  <a:avLst/>
                </a:prstGeom>
                <a:solidFill>
                  <a:srgbClr val="A6A6A6"/>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8B412A80-26A3-4384-9604-5B0855F86865}"/>
                    </a:ext>
                  </a:extLst>
                </p:cNvPr>
                <p:cNvSpPr/>
                <p:nvPr/>
              </p:nvSpPr>
              <p:spPr>
                <a:xfrm>
                  <a:off x="3662210" y="4453727"/>
                  <a:ext cx="2522220" cy="1649893"/>
                </a:xfrm>
                <a:prstGeom prst="rect">
                  <a:avLst/>
                </a:prstGeom>
                <a:solidFill>
                  <a:srgbClr val="E3E3E3"/>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6182FFF1-0844-4926-A414-745E5B0A9873}"/>
                    </a:ext>
                  </a:extLst>
                </p:cNvPr>
                <p:cNvSpPr/>
                <p:nvPr/>
              </p:nvSpPr>
              <p:spPr>
                <a:xfrm>
                  <a:off x="5202368" y="3933227"/>
                  <a:ext cx="982063" cy="520500"/>
                </a:xfrm>
                <a:custGeom>
                  <a:avLst/>
                  <a:gdLst>
                    <a:gd name="connsiteX0" fmla="*/ 513674 w 982063"/>
                    <a:gd name="connsiteY0" fmla="*/ 0 h 520500"/>
                    <a:gd name="connsiteX1" fmla="*/ 895311 w 982063"/>
                    <a:gd name="connsiteY1" fmla="*/ 0 h 520500"/>
                    <a:gd name="connsiteX2" fmla="*/ 982063 w 982063"/>
                    <a:gd name="connsiteY2" fmla="*/ 86752 h 520500"/>
                    <a:gd name="connsiteX3" fmla="*/ 982063 w 982063"/>
                    <a:gd name="connsiteY3" fmla="*/ 520500 h 520500"/>
                    <a:gd name="connsiteX4" fmla="*/ 0 w 982063"/>
                    <a:gd name="connsiteY4" fmla="*/ 520500 h 52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063" h="520500">
                      <a:moveTo>
                        <a:pt x="513674" y="0"/>
                      </a:moveTo>
                      <a:lnTo>
                        <a:pt x="895311" y="0"/>
                      </a:lnTo>
                      <a:cubicBezTo>
                        <a:pt x="943223" y="0"/>
                        <a:pt x="982063" y="38840"/>
                        <a:pt x="982063" y="86752"/>
                      </a:cubicBezTo>
                      <a:lnTo>
                        <a:pt x="982063" y="520500"/>
                      </a:lnTo>
                      <a:lnTo>
                        <a:pt x="0" y="520500"/>
                      </a:lnTo>
                      <a:close/>
                    </a:path>
                  </a:pathLst>
                </a:custGeom>
                <a:solidFill>
                  <a:srgbClr val="FFFFFF">
                    <a:lumMod val="50000"/>
                    <a:alpha val="26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DE540BEE-949D-46C0-9536-560880D40CCA}"/>
                    </a:ext>
                  </a:extLst>
                </p:cNvPr>
                <p:cNvSpPr/>
                <p:nvPr/>
              </p:nvSpPr>
              <p:spPr>
                <a:xfrm>
                  <a:off x="3662210" y="4453727"/>
                  <a:ext cx="2522220" cy="1668789"/>
                </a:xfrm>
                <a:custGeom>
                  <a:avLst/>
                  <a:gdLst>
                    <a:gd name="connsiteX0" fmla="*/ 1540157 w 2522220"/>
                    <a:gd name="connsiteY0" fmla="*/ 0 h 1668789"/>
                    <a:gd name="connsiteX1" fmla="*/ 2522220 w 2522220"/>
                    <a:gd name="connsiteY1" fmla="*/ 0 h 1668789"/>
                    <a:gd name="connsiteX2" fmla="*/ 2522220 w 2522220"/>
                    <a:gd name="connsiteY2" fmla="*/ 1668789 h 1668789"/>
                    <a:gd name="connsiteX3" fmla="*/ 0 w 2522220"/>
                    <a:gd name="connsiteY3" fmla="*/ 1668789 h 1668789"/>
                    <a:gd name="connsiteX4" fmla="*/ 0 w 2522220"/>
                    <a:gd name="connsiteY4" fmla="*/ 1560624 h 166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220" h="1668789">
                      <a:moveTo>
                        <a:pt x="1540157" y="0"/>
                      </a:moveTo>
                      <a:lnTo>
                        <a:pt x="2522220" y="0"/>
                      </a:lnTo>
                      <a:lnTo>
                        <a:pt x="2522220" y="1668789"/>
                      </a:lnTo>
                      <a:lnTo>
                        <a:pt x="0" y="1668789"/>
                      </a:lnTo>
                      <a:lnTo>
                        <a:pt x="0" y="1560624"/>
                      </a:lnTo>
                      <a:close/>
                    </a:path>
                  </a:pathLst>
                </a:custGeom>
                <a:solidFill>
                  <a:srgbClr val="FFFFFF">
                    <a:lumMod val="85000"/>
                    <a:alpha val="26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58" name="Rectangle: Top Corners Rounded 157">
                <a:extLst>
                  <a:ext uri="{FF2B5EF4-FFF2-40B4-BE49-F238E27FC236}">
                    <a16:creationId xmlns:a16="http://schemas.microsoft.com/office/drawing/2014/main" id="{690E691A-5877-4507-B9BA-09B4CDB8ED0D}"/>
                  </a:ext>
                </a:extLst>
              </p:cNvPr>
              <p:cNvSpPr/>
              <p:nvPr/>
            </p:nvSpPr>
            <p:spPr>
              <a:xfrm>
                <a:off x="5483688" y="4631888"/>
                <a:ext cx="258413" cy="53327"/>
              </a:xfrm>
              <a:prstGeom prst="round2SameRect">
                <a:avLst/>
              </a:prstGeom>
              <a:solidFill>
                <a:srgbClr val="A6A6A6"/>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287D772E-9F7B-4C48-8A24-67A48621CC69}"/>
                  </a:ext>
                </a:extLst>
              </p:cNvPr>
              <p:cNvSpPr/>
              <p:nvPr/>
            </p:nvSpPr>
            <p:spPr>
              <a:xfrm>
                <a:off x="5483688" y="4685215"/>
                <a:ext cx="258413" cy="169039"/>
              </a:xfrm>
              <a:prstGeom prst="rect">
                <a:avLst/>
              </a:prstGeom>
              <a:solidFill>
                <a:srgbClr val="E3E3E3"/>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8BF9A9D7-EAAA-498B-84EF-0D33275FD975}"/>
                  </a:ext>
                </a:extLst>
              </p:cNvPr>
              <p:cNvSpPr/>
              <p:nvPr/>
            </p:nvSpPr>
            <p:spPr>
              <a:xfrm>
                <a:off x="5641484" y="4631888"/>
                <a:ext cx="100617" cy="53327"/>
              </a:xfrm>
              <a:custGeom>
                <a:avLst/>
                <a:gdLst>
                  <a:gd name="connsiteX0" fmla="*/ 513674 w 982063"/>
                  <a:gd name="connsiteY0" fmla="*/ 0 h 520500"/>
                  <a:gd name="connsiteX1" fmla="*/ 895311 w 982063"/>
                  <a:gd name="connsiteY1" fmla="*/ 0 h 520500"/>
                  <a:gd name="connsiteX2" fmla="*/ 982063 w 982063"/>
                  <a:gd name="connsiteY2" fmla="*/ 86752 h 520500"/>
                  <a:gd name="connsiteX3" fmla="*/ 982063 w 982063"/>
                  <a:gd name="connsiteY3" fmla="*/ 520500 h 520500"/>
                  <a:gd name="connsiteX4" fmla="*/ 0 w 982063"/>
                  <a:gd name="connsiteY4" fmla="*/ 520500 h 52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063" h="520500">
                    <a:moveTo>
                      <a:pt x="513674" y="0"/>
                    </a:moveTo>
                    <a:lnTo>
                      <a:pt x="895311" y="0"/>
                    </a:lnTo>
                    <a:cubicBezTo>
                      <a:pt x="943223" y="0"/>
                      <a:pt x="982063" y="38840"/>
                      <a:pt x="982063" y="86752"/>
                    </a:cubicBezTo>
                    <a:lnTo>
                      <a:pt x="982063" y="520500"/>
                    </a:lnTo>
                    <a:lnTo>
                      <a:pt x="0" y="520500"/>
                    </a:lnTo>
                    <a:close/>
                  </a:path>
                </a:pathLst>
              </a:custGeom>
              <a:solidFill>
                <a:srgbClr val="FFFFFF">
                  <a:lumMod val="50000"/>
                  <a:alpha val="26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790ABDE2-08F9-4EE0-BE2B-D977E82C8C00}"/>
                  </a:ext>
                </a:extLst>
              </p:cNvPr>
              <p:cNvSpPr/>
              <p:nvPr/>
            </p:nvSpPr>
            <p:spPr>
              <a:xfrm>
                <a:off x="5483688" y="4685215"/>
                <a:ext cx="258413" cy="170975"/>
              </a:xfrm>
              <a:custGeom>
                <a:avLst/>
                <a:gdLst>
                  <a:gd name="connsiteX0" fmla="*/ 1540157 w 2522220"/>
                  <a:gd name="connsiteY0" fmla="*/ 0 h 1668789"/>
                  <a:gd name="connsiteX1" fmla="*/ 2522220 w 2522220"/>
                  <a:gd name="connsiteY1" fmla="*/ 0 h 1668789"/>
                  <a:gd name="connsiteX2" fmla="*/ 2522220 w 2522220"/>
                  <a:gd name="connsiteY2" fmla="*/ 1668789 h 1668789"/>
                  <a:gd name="connsiteX3" fmla="*/ 0 w 2522220"/>
                  <a:gd name="connsiteY3" fmla="*/ 1668789 h 1668789"/>
                  <a:gd name="connsiteX4" fmla="*/ 0 w 2522220"/>
                  <a:gd name="connsiteY4" fmla="*/ 1560624 h 166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220" h="1668789">
                    <a:moveTo>
                      <a:pt x="1540157" y="0"/>
                    </a:moveTo>
                    <a:lnTo>
                      <a:pt x="2522220" y="0"/>
                    </a:lnTo>
                    <a:lnTo>
                      <a:pt x="2522220" y="1668789"/>
                    </a:lnTo>
                    <a:lnTo>
                      <a:pt x="0" y="1668789"/>
                    </a:lnTo>
                    <a:lnTo>
                      <a:pt x="0" y="1560624"/>
                    </a:lnTo>
                    <a:close/>
                  </a:path>
                </a:pathLst>
              </a:custGeom>
              <a:solidFill>
                <a:srgbClr val="FFFFFF">
                  <a:lumMod val="85000"/>
                  <a:alpha val="26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9EA41145-25D0-41E9-830D-743ACF59ED3D}"/>
                  </a:ext>
                </a:extLst>
              </p:cNvPr>
              <p:cNvSpPr/>
              <p:nvPr/>
            </p:nvSpPr>
            <p:spPr>
              <a:xfrm>
                <a:off x="5677367" y="4785862"/>
                <a:ext cx="175288" cy="102396"/>
              </a:xfrm>
              <a:custGeom>
                <a:avLst/>
                <a:gdLst>
                  <a:gd name="connsiteX0" fmla="*/ 1067459 w 1248836"/>
                  <a:gd name="connsiteY0" fmla="*/ 724845 h 729518"/>
                  <a:gd name="connsiteX1" fmla="*/ 1245746 w 1248836"/>
                  <a:gd name="connsiteY1" fmla="*/ 546545 h 729518"/>
                  <a:gd name="connsiteX2" fmla="*/ 1067459 w 1248836"/>
                  <a:gd name="connsiteY2" fmla="*/ 368258 h 729518"/>
                  <a:gd name="connsiteX3" fmla="*/ 1025493 w 1248836"/>
                  <a:gd name="connsiteY3" fmla="*/ 373439 h 729518"/>
                  <a:gd name="connsiteX4" fmla="*/ 1025654 w 1248836"/>
                  <a:gd name="connsiteY4" fmla="*/ 367405 h 729518"/>
                  <a:gd name="connsiteX5" fmla="*/ 667522 w 1248836"/>
                  <a:gd name="connsiteY5" fmla="*/ 9274 h 729518"/>
                  <a:gd name="connsiteX6" fmla="*/ 332426 w 1248836"/>
                  <a:gd name="connsiteY6" fmla="*/ 240939 h 729518"/>
                  <a:gd name="connsiteX7" fmla="*/ 257372 w 1248836"/>
                  <a:gd name="connsiteY7" fmla="*/ 229353 h 729518"/>
                  <a:gd name="connsiteX8" fmla="*/ 9274 w 1248836"/>
                  <a:gd name="connsiteY8" fmla="*/ 477451 h 729518"/>
                  <a:gd name="connsiteX9" fmla="*/ 257372 w 1248836"/>
                  <a:gd name="connsiteY9" fmla="*/ 725525 h 729518"/>
                  <a:gd name="connsiteX10" fmla="*/ 1067459 w 1248836"/>
                  <a:gd name="connsiteY10" fmla="*/ 724845 h 72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36" h="729518">
                    <a:moveTo>
                      <a:pt x="1067459" y="724845"/>
                    </a:moveTo>
                    <a:cubicBezTo>
                      <a:pt x="1165907" y="724845"/>
                      <a:pt x="1245746" y="644993"/>
                      <a:pt x="1245746" y="546545"/>
                    </a:cubicBezTo>
                    <a:cubicBezTo>
                      <a:pt x="1245746" y="448097"/>
                      <a:pt x="1165907" y="368258"/>
                      <a:pt x="1067459" y="368258"/>
                    </a:cubicBezTo>
                    <a:cubicBezTo>
                      <a:pt x="1052992" y="368258"/>
                      <a:pt x="1038983" y="370150"/>
                      <a:pt x="1025493" y="373439"/>
                    </a:cubicBezTo>
                    <a:cubicBezTo>
                      <a:pt x="1025555" y="371411"/>
                      <a:pt x="1025654" y="369433"/>
                      <a:pt x="1025654" y="367405"/>
                    </a:cubicBezTo>
                    <a:cubicBezTo>
                      <a:pt x="1025654" y="169619"/>
                      <a:pt x="865308" y="9274"/>
                      <a:pt x="667522" y="9274"/>
                    </a:cubicBezTo>
                    <a:cubicBezTo>
                      <a:pt x="514261" y="9274"/>
                      <a:pt x="383554" y="105582"/>
                      <a:pt x="332426" y="240939"/>
                    </a:cubicBezTo>
                    <a:cubicBezTo>
                      <a:pt x="308759" y="233446"/>
                      <a:pt x="283535" y="229353"/>
                      <a:pt x="257372" y="229353"/>
                    </a:cubicBezTo>
                    <a:cubicBezTo>
                      <a:pt x="120346" y="229366"/>
                      <a:pt x="9274" y="340425"/>
                      <a:pt x="9274" y="477451"/>
                    </a:cubicBezTo>
                    <a:cubicBezTo>
                      <a:pt x="9274" y="614477"/>
                      <a:pt x="120346" y="725525"/>
                      <a:pt x="257372" y="725525"/>
                    </a:cubicBezTo>
                    <a:lnTo>
                      <a:pt x="1067459" y="724845"/>
                    </a:lnTo>
                    <a:close/>
                  </a:path>
                </a:pathLst>
              </a:custGeom>
              <a:solidFill>
                <a:srgbClr val="9AD3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F940D638-707A-45E8-A7ED-706923BD6A31}"/>
                  </a:ext>
                </a:extLst>
              </p:cNvPr>
              <p:cNvGrpSpPr>
                <a:grpSpLocks noChangeAspect="1"/>
              </p:cNvGrpSpPr>
              <p:nvPr/>
            </p:nvGrpSpPr>
            <p:grpSpPr>
              <a:xfrm rot="10800000">
                <a:off x="5537120" y="4706694"/>
                <a:ext cx="151550" cy="128016"/>
                <a:chOff x="8573593" y="4094260"/>
                <a:chExt cx="702916" cy="593762"/>
              </a:xfrm>
            </p:grpSpPr>
            <p:sp>
              <p:nvSpPr>
                <p:cNvPr id="164" name="Freeform 5">
                  <a:extLst>
                    <a:ext uri="{FF2B5EF4-FFF2-40B4-BE49-F238E27FC236}">
                      <a16:creationId xmlns:a16="http://schemas.microsoft.com/office/drawing/2014/main" id="{BDF0F00B-2A96-44F4-9CEB-1760762F7D47}"/>
                    </a:ext>
                  </a:extLst>
                </p:cNvPr>
                <p:cNvSpPr>
                  <a:spLocks noChangeAspect="1" noEditPoints="1"/>
                </p:cNvSpPr>
                <p:nvPr/>
              </p:nvSpPr>
              <p:spPr bwMode="auto">
                <a:xfrm>
                  <a:off x="8573593" y="4240394"/>
                  <a:ext cx="445516" cy="447628"/>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5" name="Freeform 5">
                  <a:extLst>
                    <a:ext uri="{FF2B5EF4-FFF2-40B4-BE49-F238E27FC236}">
                      <a16:creationId xmlns:a16="http://schemas.microsoft.com/office/drawing/2014/main" id="{256D8C1C-5FC0-440C-8C0E-6EAB53C1715F}"/>
                    </a:ext>
                  </a:extLst>
                </p:cNvPr>
                <p:cNvSpPr>
                  <a:spLocks noChangeAspect="1" noEditPoints="1"/>
                </p:cNvSpPr>
                <p:nvPr/>
              </p:nvSpPr>
              <p:spPr bwMode="auto">
                <a:xfrm rot="20969429">
                  <a:off x="8941547" y="4094260"/>
                  <a:ext cx="334962"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5" name="Group 14">
            <a:extLst>
              <a:ext uri="{FF2B5EF4-FFF2-40B4-BE49-F238E27FC236}">
                <a16:creationId xmlns:a16="http://schemas.microsoft.com/office/drawing/2014/main" id="{25246ED0-7A01-4E48-A8B9-F49E8CCF4E86}"/>
              </a:ext>
            </a:extLst>
          </p:cNvPr>
          <p:cNvGrpSpPr/>
          <p:nvPr/>
        </p:nvGrpSpPr>
        <p:grpSpPr>
          <a:xfrm>
            <a:off x="10149594" y="2267637"/>
            <a:ext cx="2042407" cy="3248247"/>
            <a:chOff x="10149594" y="2267637"/>
            <a:chExt cx="2042407" cy="3248247"/>
          </a:xfrm>
        </p:grpSpPr>
        <p:sp>
          <p:nvSpPr>
            <p:cNvPr id="93" name="Freeform: Shape 92">
              <a:extLst>
                <a:ext uri="{FF2B5EF4-FFF2-40B4-BE49-F238E27FC236}">
                  <a16:creationId xmlns:a16="http://schemas.microsoft.com/office/drawing/2014/main" id="{2CDDE414-2CFC-4413-AEEC-9DA57E150531}"/>
                </a:ext>
              </a:extLst>
            </p:cNvPr>
            <p:cNvSpPr/>
            <p:nvPr/>
          </p:nvSpPr>
          <p:spPr>
            <a:xfrm>
              <a:off x="10150667" y="2939194"/>
              <a:ext cx="960608" cy="54201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A3B1F70-3D1F-4906-9762-D4B474ED5473}"/>
                </a:ext>
              </a:extLst>
            </p:cNvPr>
            <p:cNvSpPr/>
            <p:nvPr/>
          </p:nvSpPr>
          <p:spPr>
            <a:xfrm>
              <a:off x="10149594" y="3471361"/>
              <a:ext cx="960608" cy="364917"/>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4A7957BF-B3FA-4CBE-BC03-7AD0345A6B8E}"/>
                </a:ext>
              </a:extLst>
            </p:cNvPr>
            <p:cNvSpPr/>
            <p:nvPr/>
          </p:nvSpPr>
          <p:spPr>
            <a:xfrm>
              <a:off x="10153086" y="3212967"/>
              <a:ext cx="956312" cy="439511"/>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C35B4EB-B56A-4FA5-97E4-9036BE015187}"/>
                </a:ext>
              </a:extLst>
            </p:cNvPr>
            <p:cNvSpPr/>
            <p:nvPr/>
          </p:nvSpPr>
          <p:spPr>
            <a:xfrm>
              <a:off x="10153096" y="3567152"/>
              <a:ext cx="957962" cy="441162"/>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5BE8A570-FAC2-403C-888F-F6BECF39DC28}"/>
                </a:ext>
              </a:extLst>
            </p:cNvPr>
            <p:cNvSpPr/>
            <p:nvPr/>
          </p:nvSpPr>
          <p:spPr>
            <a:xfrm>
              <a:off x="11445088" y="4224060"/>
              <a:ext cx="746912" cy="650011"/>
            </a:xfrm>
            <a:custGeom>
              <a:avLst/>
              <a:gdLst>
                <a:gd name="connsiteX0" fmla="*/ 578562 w 746912"/>
                <a:gd name="connsiteY0" fmla="*/ 21 h 650011"/>
                <a:gd name="connsiteX1" fmla="*/ 598819 w 746912"/>
                <a:gd name="connsiteY1" fmla="*/ 6939 h 650011"/>
                <a:gd name="connsiteX2" fmla="*/ 708902 w 746912"/>
                <a:gd name="connsiteY2" fmla="*/ 67795 h 650011"/>
                <a:gd name="connsiteX3" fmla="*/ 746912 w 746912"/>
                <a:gd name="connsiteY3" fmla="*/ 89774 h 650011"/>
                <a:gd name="connsiteX4" fmla="*/ 746912 w 746912"/>
                <a:gd name="connsiteY4" fmla="*/ 559161 h 650011"/>
                <a:gd name="connsiteX5" fmla="*/ 711426 w 746912"/>
                <a:gd name="connsiteY5" fmla="*/ 578412 h 650011"/>
                <a:gd name="connsiteX6" fmla="*/ 577342 w 746912"/>
                <a:gd name="connsiteY6" fmla="*/ 650011 h 650011"/>
                <a:gd name="connsiteX7" fmla="*/ 447162 w 746912"/>
                <a:gd name="connsiteY7" fmla="*/ 579065 h 650011"/>
                <a:gd name="connsiteX8" fmla="*/ 216094 w 746912"/>
                <a:gd name="connsiteY8" fmla="*/ 446284 h 650011"/>
                <a:gd name="connsiteX9" fmla="*/ 136033 w 746912"/>
                <a:gd name="connsiteY9" fmla="*/ 400068 h 650011"/>
                <a:gd name="connsiteX10" fmla="*/ 85265 w 746912"/>
                <a:gd name="connsiteY10" fmla="*/ 372082 h 650011"/>
                <a:gd name="connsiteX11" fmla="*/ 0 w 746912"/>
                <a:gd name="connsiteY11" fmla="*/ 327172 h 650011"/>
                <a:gd name="connsiteX12" fmla="*/ 16271 w 746912"/>
                <a:gd name="connsiteY12" fmla="*/ 313503 h 650011"/>
                <a:gd name="connsiteX13" fmla="*/ 294200 w 746912"/>
                <a:gd name="connsiteY13" fmla="*/ 156639 h 650011"/>
                <a:gd name="connsiteX14" fmla="*/ 557816 w 746912"/>
                <a:gd name="connsiteY14" fmla="*/ 6286 h 650011"/>
                <a:gd name="connsiteX15" fmla="*/ 578562 w 746912"/>
                <a:gd name="connsiteY15" fmla="*/ 21 h 6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6912" h="650011">
                  <a:moveTo>
                    <a:pt x="578562" y="21"/>
                  </a:moveTo>
                  <a:cubicBezTo>
                    <a:pt x="585152" y="266"/>
                    <a:pt x="591660" y="2707"/>
                    <a:pt x="598819" y="6939"/>
                  </a:cubicBezTo>
                  <a:cubicBezTo>
                    <a:pt x="635270" y="27766"/>
                    <a:pt x="672208" y="47618"/>
                    <a:pt x="708902" y="67795"/>
                  </a:cubicBezTo>
                  <a:lnTo>
                    <a:pt x="746912" y="89774"/>
                  </a:lnTo>
                  <a:lnTo>
                    <a:pt x="746912" y="559161"/>
                  </a:lnTo>
                  <a:lnTo>
                    <a:pt x="711426" y="578412"/>
                  </a:lnTo>
                  <a:cubicBezTo>
                    <a:pt x="666511" y="602495"/>
                    <a:pt x="624203" y="630485"/>
                    <a:pt x="577342" y="650011"/>
                  </a:cubicBezTo>
                  <a:cubicBezTo>
                    <a:pt x="531779" y="629832"/>
                    <a:pt x="490119" y="603147"/>
                    <a:pt x="447162" y="579065"/>
                  </a:cubicBezTo>
                  <a:cubicBezTo>
                    <a:pt x="369704" y="535456"/>
                    <a:pt x="290296" y="495098"/>
                    <a:pt x="216094" y="446284"/>
                  </a:cubicBezTo>
                  <a:cubicBezTo>
                    <a:pt x="190061" y="429360"/>
                    <a:pt x="162723" y="414390"/>
                    <a:pt x="136033" y="400068"/>
                  </a:cubicBezTo>
                  <a:cubicBezTo>
                    <a:pt x="118461" y="391608"/>
                    <a:pt x="102189" y="381847"/>
                    <a:pt x="85265" y="372082"/>
                  </a:cubicBezTo>
                  <a:cubicBezTo>
                    <a:pt x="57278" y="355811"/>
                    <a:pt x="29940" y="339539"/>
                    <a:pt x="0" y="327172"/>
                  </a:cubicBezTo>
                  <a:cubicBezTo>
                    <a:pt x="1301" y="317407"/>
                    <a:pt x="10414" y="316758"/>
                    <a:pt x="16271" y="313503"/>
                  </a:cubicBezTo>
                  <a:cubicBezTo>
                    <a:pt x="108699" y="261434"/>
                    <a:pt x="203077" y="211963"/>
                    <a:pt x="294200" y="156639"/>
                  </a:cubicBezTo>
                  <a:cubicBezTo>
                    <a:pt x="381423" y="103918"/>
                    <a:pt x="470592" y="57054"/>
                    <a:pt x="557816" y="6286"/>
                  </a:cubicBezTo>
                  <a:cubicBezTo>
                    <a:pt x="565301" y="1730"/>
                    <a:pt x="571972" y="-223"/>
                    <a:pt x="578562" y="21"/>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E8059FA-FBB9-467E-A262-00DE61584152}"/>
                </a:ext>
              </a:extLst>
            </p:cNvPr>
            <p:cNvSpPr/>
            <p:nvPr/>
          </p:nvSpPr>
          <p:spPr>
            <a:xfrm>
              <a:off x="11443787" y="4870160"/>
              <a:ext cx="748213" cy="437394"/>
            </a:xfrm>
            <a:custGeom>
              <a:avLst/>
              <a:gdLst>
                <a:gd name="connsiteX0" fmla="*/ 194617 w 748213"/>
                <a:gd name="connsiteY0" fmla="*/ 0 h 437394"/>
                <a:gd name="connsiteX1" fmla="*/ 206332 w 748213"/>
                <a:gd name="connsiteY1" fmla="*/ 3908 h 437394"/>
                <a:gd name="connsiteX2" fmla="*/ 407456 w 748213"/>
                <a:gd name="connsiteY2" fmla="*/ 116509 h 437394"/>
                <a:gd name="connsiteX3" fmla="*/ 578644 w 748213"/>
                <a:gd name="connsiteY3" fmla="*/ 214141 h 437394"/>
                <a:gd name="connsiteX4" fmla="*/ 591660 w 748213"/>
                <a:gd name="connsiteY4" fmla="*/ 209584 h 437394"/>
                <a:gd name="connsiteX5" fmla="*/ 595564 w 748213"/>
                <a:gd name="connsiteY5" fmla="*/ 207631 h 437394"/>
                <a:gd name="connsiteX6" fmla="*/ 748213 w 748213"/>
                <a:gd name="connsiteY6" fmla="*/ 119163 h 437394"/>
                <a:gd name="connsiteX7" fmla="*/ 748213 w 748213"/>
                <a:gd name="connsiteY7" fmla="*/ 342551 h 437394"/>
                <a:gd name="connsiteX8" fmla="*/ 578644 w 748213"/>
                <a:gd name="connsiteY8" fmla="*/ 437394 h 437394"/>
                <a:gd name="connsiteX9" fmla="*/ 469291 w 748213"/>
                <a:gd name="connsiteY9" fmla="*/ 376212 h 437394"/>
                <a:gd name="connsiteX10" fmla="*/ 242783 w 748213"/>
                <a:gd name="connsiteY10" fmla="*/ 250591 h 437394"/>
                <a:gd name="connsiteX11" fmla="*/ 120415 w 748213"/>
                <a:gd name="connsiteY11" fmla="*/ 182900 h 437394"/>
                <a:gd name="connsiteX12" fmla="*/ 0 w 748213"/>
                <a:gd name="connsiteY12" fmla="*/ 111953 h 437394"/>
                <a:gd name="connsiteX13" fmla="*/ 12368 w 748213"/>
                <a:gd name="connsiteY13" fmla="*/ 102188 h 437394"/>
                <a:gd name="connsiteX14" fmla="*/ 194617 w 748213"/>
                <a:gd name="connsiteY14" fmla="*/ 0 h 43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8213" h="437394">
                  <a:moveTo>
                    <a:pt x="194617" y="0"/>
                  </a:moveTo>
                  <a:cubicBezTo>
                    <a:pt x="198521" y="1302"/>
                    <a:pt x="203077" y="1954"/>
                    <a:pt x="206332" y="3908"/>
                  </a:cubicBezTo>
                  <a:cubicBezTo>
                    <a:pt x="274025" y="41007"/>
                    <a:pt x="342370" y="76156"/>
                    <a:pt x="407456" y="116509"/>
                  </a:cubicBezTo>
                  <a:cubicBezTo>
                    <a:pt x="463434" y="151006"/>
                    <a:pt x="520712" y="182900"/>
                    <a:pt x="578644" y="214141"/>
                  </a:cubicBezTo>
                  <a:cubicBezTo>
                    <a:pt x="583200" y="212187"/>
                    <a:pt x="587756" y="211538"/>
                    <a:pt x="591660" y="209584"/>
                  </a:cubicBezTo>
                  <a:cubicBezTo>
                    <a:pt x="592961" y="208936"/>
                    <a:pt x="594262" y="208283"/>
                    <a:pt x="595564" y="207631"/>
                  </a:cubicBezTo>
                  <a:lnTo>
                    <a:pt x="748213" y="119163"/>
                  </a:lnTo>
                  <a:lnTo>
                    <a:pt x="748213" y="342551"/>
                  </a:lnTo>
                  <a:lnTo>
                    <a:pt x="578644" y="437394"/>
                  </a:lnTo>
                  <a:cubicBezTo>
                    <a:pt x="542193" y="417215"/>
                    <a:pt x="505742" y="396387"/>
                    <a:pt x="469291" y="376212"/>
                  </a:cubicBezTo>
                  <a:cubicBezTo>
                    <a:pt x="393787" y="333905"/>
                    <a:pt x="318936" y="291597"/>
                    <a:pt x="242783" y="250591"/>
                  </a:cubicBezTo>
                  <a:cubicBezTo>
                    <a:pt x="201776" y="227810"/>
                    <a:pt x="160769" y="205681"/>
                    <a:pt x="120415" y="182900"/>
                  </a:cubicBezTo>
                  <a:cubicBezTo>
                    <a:pt x="80060" y="160118"/>
                    <a:pt x="39701" y="136688"/>
                    <a:pt x="0" y="111953"/>
                  </a:cubicBezTo>
                  <a:cubicBezTo>
                    <a:pt x="1949" y="105443"/>
                    <a:pt x="7811" y="104794"/>
                    <a:pt x="12368" y="102188"/>
                  </a:cubicBezTo>
                  <a:cubicBezTo>
                    <a:pt x="72897" y="67692"/>
                    <a:pt x="134084" y="33848"/>
                    <a:pt x="194617" y="0"/>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105E3B88-0423-4A25-B6F3-DC71B451B453}"/>
                </a:ext>
              </a:extLst>
            </p:cNvPr>
            <p:cNvSpPr/>
            <p:nvPr/>
          </p:nvSpPr>
          <p:spPr>
            <a:xfrm>
              <a:off x="11443140" y="4551883"/>
              <a:ext cx="748861" cy="532418"/>
            </a:xfrm>
            <a:custGeom>
              <a:avLst/>
              <a:gdLst>
                <a:gd name="connsiteX0" fmla="*/ 648 w 748861"/>
                <a:gd name="connsiteY0" fmla="*/ 0 h 532418"/>
                <a:gd name="connsiteX1" fmla="*/ 85917 w 748861"/>
                <a:gd name="connsiteY1" fmla="*/ 44910 h 532418"/>
                <a:gd name="connsiteX2" fmla="*/ 136686 w 748861"/>
                <a:gd name="connsiteY2" fmla="*/ 72896 h 532418"/>
                <a:gd name="connsiteX3" fmla="*/ 217394 w 748861"/>
                <a:gd name="connsiteY3" fmla="*/ 118459 h 532418"/>
                <a:gd name="connsiteX4" fmla="*/ 449114 w 748861"/>
                <a:gd name="connsiteY4" fmla="*/ 251239 h 532418"/>
                <a:gd name="connsiteX5" fmla="*/ 513469 w 748861"/>
                <a:gd name="connsiteY5" fmla="*/ 288176 h 532418"/>
                <a:gd name="connsiteX6" fmla="*/ 578966 w 748861"/>
                <a:gd name="connsiteY6" fmla="*/ 322018 h 532418"/>
                <a:gd name="connsiteX7" fmla="*/ 646657 w 748861"/>
                <a:gd name="connsiteY7" fmla="*/ 288092 h 532418"/>
                <a:gd name="connsiteX8" fmla="*/ 712724 w 748861"/>
                <a:gd name="connsiteY8" fmla="*/ 250587 h 532418"/>
                <a:gd name="connsiteX9" fmla="*/ 748861 w 748861"/>
                <a:gd name="connsiteY9" fmla="*/ 230982 h 532418"/>
                <a:gd name="connsiteX10" fmla="*/ 748861 w 748861"/>
                <a:gd name="connsiteY10" fmla="*/ 437063 h 532418"/>
                <a:gd name="connsiteX11" fmla="*/ 595564 w 748861"/>
                <a:gd name="connsiteY11" fmla="*/ 525908 h 532418"/>
                <a:gd name="connsiteX12" fmla="*/ 591657 w 748861"/>
                <a:gd name="connsiteY12" fmla="*/ 527861 h 532418"/>
                <a:gd name="connsiteX13" fmla="*/ 579289 w 748861"/>
                <a:gd name="connsiteY13" fmla="*/ 532190 h 532418"/>
                <a:gd name="connsiteX14" fmla="*/ 579289 w 748861"/>
                <a:gd name="connsiteY14" fmla="*/ 532417 h 532418"/>
                <a:gd name="connsiteX15" fmla="*/ 579043 w 748861"/>
                <a:gd name="connsiteY15" fmla="*/ 532276 h 532418"/>
                <a:gd name="connsiteX16" fmla="*/ 578641 w 748861"/>
                <a:gd name="connsiteY16" fmla="*/ 532418 h 532418"/>
                <a:gd name="connsiteX17" fmla="*/ 578641 w 748861"/>
                <a:gd name="connsiteY17" fmla="*/ 532047 h 532418"/>
                <a:gd name="connsiteX18" fmla="*/ 408107 w 748861"/>
                <a:gd name="connsiteY18" fmla="*/ 434787 h 532418"/>
                <a:gd name="connsiteX19" fmla="*/ 207633 w 748861"/>
                <a:gd name="connsiteY19" fmla="*/ 322834 h 532418"/>
                <a:gd name="connsiteX20" fmla="*/ 195918 w 748861"/>
                <a:gd name="connsiteY20" fmla="*/ 318930 h 532418"/>
                <a:gd name="connsiteX21" fmla="*/ 147100 w 748861"/>
                <a:gd name="connsiteY21" fmla="*/ 288990 h 532418"/>
                <a:gd name="connsiteX22" fmla="*/ 15618 w 748861"/>
                <a:gd name="connsiteY22" fmla="*/ 215441 h 532418"/>
                <a:gd name="connsiteX23" fmla="*/ 0 w 748861"/>
                <a:gd name="connsiteY23" fmla="*/ 190057 h 532418"/>
                <a:gd name="connsiteX24" fmla="*/ 648 w 748861"/>
                <a:gd name="connsiteY24" fmla="*/ 0 h 5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61" h="532418">
                  <a:moveTo>
                    <a:pt x="648" y="0"/>
                  </a:moveTo>
                  <a:cubicBezTo>
                    <a:pt x="30589" y="12367"/>
                    <a:pt x="57927" y="28638"/>
                    <a:pt x="85917" y="44910"/>
                  </a:cubicBezTo>
                  <a:cubicBezTo>
                    <a:pt x="102842" y="54670"/>
                    <a:pt x="119761" y="63784"/>
                    <a:pt x="136686" y="72896"/>
                  </a:cubicBezTo>
                  <a:cubicBezTo>
                    <a:pt x="164672" y="86565"/>
                    <a:pt x="191361" y="101534"/>
                    <a:pt x="217394" y="118459"/>
                  </a:cubicBezTo>
                  <a:cubicBezTo>
                    <a:pt x="292249" y="166623"/>
                    <a:pt x="371657" y="207630"/>
                    <a:pt x="449114" y="251239"/>
                  </a:cubicBezTo>
                  <a:cubicBezTo>
                    <a:pt x="470593" y="263281"/>
                    <a:pt x="491909" y="275972"/>
                    <a:pt x="513469" y="288176"/>
                  </a:cubicBezTo>
                  <a:lnTo>
                    <a:pt x="578966" y="322018"/>
                  </a:lnTo>
                  <a:lnTo>
                    <a:pt x="646657" y="288092"/>
                  </a:lnTo>
                  <a:cubicBezTo>
                    <a:pt x="668787" y="275645"/>
                    <a:pt x="690592" y="262628"/>
                    <a:pt x="712724" y="250587"/>
                  </a:cubicBezTo>
                  <a:lnTo>
                    <a:pt x="748861" y="230982"/>
                  </a:lnTo>
                  <a:lnTo>
                    <a:pt x="748861" y="437063"/>
                  </a:lnTo>
                  <a:lnTo>
                    <a:pt x="595564" y="525908"/>
                  </a:lnTo>
                  <a:cubicBezTo>
                    <a:pt x="594259" y="526560"/>
                    <a:pt x="592957" y="527209"/>
                    <a:pt x="591657" y="527861"/>
                  </a:cubicBezTo>
                  <a:lnTo>
                    <a:pt x="579289" y="532190"/>
                  </a:lnTo>
                  <a:lnTo>
                    <a:pt x="579289" y="532417"/>
                  </a:lnTo>
                  <a:lnTo>
                    <a:pt x="579043" y="532276"/>
                  </a:lnTo>
                  <a:lnTo>
                    <a:pt x="578641" y="532418"/>
                  </a:lnTo>
                  <a:lnTo>
                    <a:pt x="578641" y="532047"/>
                  </a:lnTo>
                  <a:lnTo>
                    <a:pt x="408107" y="434787"/>
                  </a:lnTo>
                  <a:cubicBezTo>
                    <a:pt x="343017" y="394432"/>
                    <a:pt x="274672" y="359283"/>
                    <a:pt x="207633" y="322834"/>
                  </a:cubicBezTo>
                  <a:cubicBezTo>
                    <a:pt x="203730" y="320883"/>
                    <a:pt x="199822" y="320231"/>
                    <a:pt x="195918" y="318930"/>
                  </a:cubicBezTo>
                  <a:cubicBezTo>
                    <a:pt x="181596" y="305260"/>
                    <a:pt x="163370" y="298102"/>
                    <a:pt x="147100" y="288990"/>
                  </a:cubicBezTo>
                  <a:cubicBezTo>
                    <a:pt x="103490" y="264254"/>
                    <a:pt x="59881" y="239524"/>
                    <a:pt x="15618" y="215441"/>
                  </a:cubicBezTo>
                  <a:cubicBezTo>
                    <a:pt x="4556" y="209584"/>
                    <a:pt x="0" y="203074"/>
                    <a:pt x="0" y="190057"/>
                  </a:cubicBezTo>
                  <a:cubicBezTo>
                    <a:pt x="648" y="126918"/>
                    <a:pt x="648" y="63135"/>
                    <a:pt x="648"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CCEA7045-6F6E-4BCA-A755-8B3841BE1383}"/>
                </a:ext>
              </a:extLst>
            </p:cNvPr>
            <p:cNvSpPr/>
            <p:nvPr/>
          </p:nvSpPr>
          <p:spPr>
            <a:xfrm>
              <a:off x="11443151" y="4980810"/>
              <a:ext cx="748849" cy="535074"/>
            </a:xfrm>
            <a:custGeom>
              <a:avLst/>
              <a:gdLst>
                <a:gd name="connsiteX0" fmla="*/ 1304 w 748849"/>
                <a:gd name="connsiteY0" fmla="*/ 0 h 535074"/>
                <a:gd name="connsiteX1" fmla="*/ 122011 w 748849"/>
                <a:gd name="connsiteY1" fmla="*/ 70946 h 535074"/>
                <a:gd name="connsiteX2" fmla="*/ 244677 w 748849"/>
                <a:gd name="connsiteY2" fmla="*/ 138638 h 535074"/>
                <a:gd name="connsiteX3" fmla="*/ 471085 w 748849"/>
                <a:gd name="connsiteY3" fmla="*/ 265556 h 535074"/>
                <a:gd name="connsiteX4" fmla="*/ 580050 w 748849"/>
                <a:gd name="connsiteY4" fmla="*/ 326088 h 535074"/>
                <a:gd name="connsiteX5" fmla="*/ 580050 w 748849"/>
                <a:gd name="connsiteY5" fmla="*/ 326674 h 535074"/>
                <a:gd name="connsiteX6" fmla="*/ 748849 w 748849"/>
                <a:gd name="connsiteY6" fmla="*/ 232262 h 535074"/>
                <a:gd name="connsiteX7" fmla="*/ 748849 w 748849"/>
                <a:gd name="connsiteY7" fmla="*/ 443550 h 535074"/>
                <a:gd name="connsiteX8" fmla="*/ 600103 w 748849"/>
                <a:gd name="connsiteY8" fmla="*/ 526560 h 535074"/>
                <a:gd name="connsiteX9" fmla="*/ 579929 w 748849"/>
                <a:gd name="connsiteY9" fmla="*/ 535025 h 535074"/>
                <a:gd name="connsiteX10" fmla="*/ 579929 w 748849"/>
                <a:gd name="connsiteY10" fmla="*/ 534305 h 535074"/>
                <a:gd name="connsiteX11" fmla="*/ 489355 w 748849"/>
                <a:gd name="connsiteY11" fmla="*/ 484905 h 535074"/>
                <a:gd name="connsiteX12" fmla="*/ 230321 w 748849"/>
                <a:gd name="connsiteY12" fmla="*/ 339110 h 535074"/>
                <a:gd name="connsiteX13" fmla="*/ 12397 w 748849"/>
                <a:gd name="connsiteY13" fmla="*/ 214789 h 535074"/>
                <a:gd name="connsiteX14" fmla="*/ 0 w 748849"/>
                <a:gd name="connsiteY14" fmla="*/ 195915 h 535074"/>
                <a:gd name="connsiteX15" fmla="*/ 1304 w 748849"/>
                <a:gd name="connsiteY15" fmla="*/ 0 h 5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8849" h="535074">
                  <a:moveTo>
                    <a:pt x="1304" y="0"/>
                  </a:moveTo>
                  <a:cubicBezTo>
                    <a:pt x="41107" y="24731"/>
                    <a:pt x="81558" y="48165"/>
                    <a:pt x="122011" y="70946"/>
                  </a:cubicBezTo>
                  <a:cubicBezTo>
                    <a:pt x="163118" y="93727"/>
                    <a:pt x="204225" y="115856"/>
                    <a:pt x="244677" y="138638"/>
                  </a:cubicBezTo>
                  <a:cubicBezTo>
                    <a:pt x="320365" y="180945"/>
                    <a:pt x="395399" y="223252"/>
                    <a:pt x="471085" y="265556"/>
                  </a:cubicBezTo>
                  <a:cubicBezTo>
                    <a:pt x="507626" y="286387"/>
                    <a:pt x="544161" y="306562"/>
                    <a:pt x="580050" y="326088"/>
                  </a:cubicBezTo>
                  <a:lnTo>
                    <a:pt x="580050" y="326674"/>
                  </a:lnTo>
                  <a:lnTo>
                    <a:pt x="748849" y="232262"/>
                  </a:lnTo>
                  <a:lnTo>
                    <a:pt x="748849" y="443550"/>
                  </a:lnTo>
                  <a:lnTo>
                    <a:pt x="600103" y="526560"/>
                  </a:lnTo>
                  <a:cubicBezTo>
                    <a:pt x="593598" y="529815"/>
                    <a:pt x="588388" y="535672"/>
                    <a:pt x="579929" y="535025"/>
                  </a:cubicBezTo>
                  <a:lnTo>
                    <a:pt x="579929" y="534305"/>
                  </a:lnTo>
                  <a:lnTo>
                    <a:pt x="489355" y="484905"/>
                  </a:lnTo>
                  <a:cubicBezTo>
                    <a:pt x="403229" y="436740"/>
                    <a:pt x="315143" y="390524"/>
                    <a:pt x="230321" y="339110"/>
                  </a:cubicBezTo>
                  <a:cubicBezTo>
                    <a:pt x="158550" y="295501"/>
                    <a:pt x="84822" y="257096"/>
                    <a:pt x="12397" y="214789"/>
                  </a:cubicBezTo>
                  <a:cubicBezTo>
                    <a:pt x="4566" y="210232"/>
                    <a:pt x="0" y="206329"/>
                    <a:pt x="0" y="195915"/>
                  </a:cubicBezTo>
                  <a:cubicBezTo>
                    <a:pt x="1304" y="130827"/>
                    <a:pt x="1304" y="65089"/>
                    <a:pt x="1304"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3C2C28D-FDD4-4D94-A336-53A43B3FEAFD}"/>
                </a:ext>
              </a:extLst>
            </p:cNvPr>
            <p:cNvSpPr/>
            <p:nvPr/>
          </p:nvSpPr>
          <p:spPr>
            <a:xfrm>
              <a:off x="11336803" y="2991288"/>
              <a:ext cx="571619" cy="322529"/>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71C4C08D-29CA-4330-A99E-154507679504}"/>
                </a:ext>
              </a:extLst>
            </p:cNvPr>
            <p:cNvSpPr/>
            <p:nvPr/>
          </p:nvSpPr>
          <p:spPr>
            <a:xfrm>
              <a:off x="11336165" y="3307959"/>
              <a:ext cx="571619" cy="217147"/>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621BFC8D-A6B7-4B57-ADCB-1C35E84B05DA}"/>
                </a:ext>
              </a:extLst>
            </p:cNvPr>
            <p:cNvSpPr/>
            <p:nvPr/>
          </p:nvSpPr>
          <p:spPr>
            <a:xfrm>
              <a:off x="11338243" y="3154199"/>
              <a:ext cx="569062" cy="261535"/>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A431B524-7004-42A4-A8CC-FF44B272E102}"/>
                </a:ext>
              </a:extLst>
            </p:cNvPr>
            <p:cNvSpPr/>
            <p:nvPr/>
          </p:nvSpPr>
          <p:spPr>
            <a:xfrm>
              <a:off x="11338249" y="3364960"/>
              <a:ext cx="570044" cy="262518"/>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95709356-DE79-40BB-9475-FC61BD546A4D}"/>
                </a:ext>
              </a:extLst>
            </p:cNvPr>
            <p:cNvSpPr/>
            <p:nvPr/>
          </p:nvSpPr>
          <p:spPr>
            <a:xfrm>
              <a:off x="10818308" y="3929880"/>
              <a:ext cx="623115" cy="35158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0CF1EA32-1553-4984-AE54-3A98965730D1}"/>
                </a:ext>
              </a:extLst>
            </p:cNvPr>
            <p:cNvSpPr/>
            <p:nvPr/>
          </p:nvSpPr>
          <p:spPr>
            <a:xfrm>
              <a:off x="10817612" y="4275079"/>
              <a:ext cx="623115" cy="23670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0C5EB1EA-0BDC-4D86-A8D8-D751263EE7ED}"/>
                </a:ext>
              </a:extLst>
            </p:cNvPr>
            <p:cNvSpPr/>
            <p:nvPr/>
          </p:nvSpPr>
          <p:spPr>
            <a:xfrm>
              <a:off x="10819877" y="4107467"/>
              <a:ext cx="620328" cy="285096"/>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814AB9E8-CE8C-4ACB-A671-F7779AD66BC0}"/>
                </a:ext>
              </a:extLst>
            </p:cNvPr>
            <p:cNvSpPr/>
            <p:nvPr/>
          </p:nvSpPr>
          <p:spPr>
            <a:xfrm>
              <a:off x="10819884" y="4337215"/>
              <a:ext cx="621399" cy="286167"/>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8E5EDF39-9BD2-4C9B-8E11-AFB441B7607D}"/>
                </a:ext>
              </a:extLst>
            </p:cNvPr>
            <p:cNvSpPr/>
            <p:nvPr/>
          </p:nvSpPr>
          <p:spPr>
            <a:xfrm>
              <a:off x="11780846" y="2267637"/>
              <a:ext cx="411154" cy="462246"/>
            </a:xfrm>
            <a:custGeom>
              <a:avLst/>
              <a:gdLst>
                <a:gd name="connsiteX0" fmla="*/ 411154 w 411154"/>
                <a:gd name="connsiteY0" fmla="*/ 0 h 462246"/>
                <a:gd name="connsiteX1" fmla="*/ 411154 w 411154"/>
                <a:gd name="connsiteY1" fmla="*/ 462013 h 462246"/>
                <a:gd name="connsiteX2" fmla="*/ 410690 w 411154"/>
                <a:gd name="connsiteY2" fmla="*/ 462246 h 462246"/>
                <a:gd name="connsiteX3" fmla="*/ 318087 w 411154"/>
                <a:gd name="connsiteY3" fmla="*/ 411779 h 462246"/>
                <a:gd name="connsiteX4" fmla="*/ 153718 w 411154"/>
                <a:gd name="connsiteY4" fmla="*/ 317325 h 462246"/>
                <a:gd name="connsiteX5" fmla="*/ 96767 w 411154"/>
                <a:gd name="connsiteY5" fmla="*/ 284450 h 462246"/>
                <a:gd name="connsiteX6" fmla="*/ 60653 w 411154"/>
                <a:gd name="connsiteY6" fmla="*/ 264542 h 462246"/>
                <a:gd name="connsiteX7" fmla="*/ 0 w 411154"/>
                <a:gd name="connsiteY7" fmla="*/ 232596 h 462246"/>
                <a:gd name="connsiteX8" fmla="*/ 11575 w 411154"/>
                <a:gd name="connsiteY8" fmla="*/ 222872 h 462246"/>
                <a:gd name="connsiteX9" fmla="*/ 209278 w 411154"/>
                <a:gd name="connsiteY9" fmla="*/ 111288 h 462246"/>
                <a:gd name="connsiteX10" fmla="*/ 396800 w 411154"/>
                <a:gd name="connsiteY10" fmla="*/ 4335 h 4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154" h="462246">
                  <a:moveTo>
                    <a:pt x="411154" y="0"/>
                  </a:moveTo>
                  <a:lnTo>
                    <a:pt x="411154" y="462013"/>
                  </a:lnTo>
                  <a:lnTo>
                    <a:pt x="410690" y="462246"/>
                  </a:lnTo>
                  <a:cubicBezTo>
                    <a:pt x="378279" y="447892"/>
                    <a:pt x="348644" y="428910"/>
                    <a:pt x="318087" y="411779"/>
                  </a:cubicBezTo>
                  <a:cubicBezTo>
                    <a:pt x="262988" y="380758"/>
                    <a:pt x="206502" y="352049"/>
                    <a:pt x="153718" y="317325"/>
                  </a:cubicBezTo>
                  <a:cubicBezTo>
                    <a:pt x="135200" y="305287"/>
                    <a:pt x="115753" y="294638"/>
                    <a:pt x="96767" y="284450"/>
                  </a:cubicBezTo>
                  <a:cubicBezTo>
                    <a:pt x="84267" y="278432"/>
                    <a:pt x="72692" y="271489"/>
                    <a:pt x="60653" y="264542"/>
                  </a:cubicBezTo>
                  <a:cubicBezTo>
                    <a:pt x="40745" y="252968"/>
                    <a:pt x="21298" y="241393"/>
                    <a:pt x="0" y="232596"/>
                  </a:cubicBezTo>
                  <a:cubicBezTo>
                    <a:pt x="926" y="225649"/>
                    <a:pt x="7408" y="225188"/>
                    <a:pt x="11575" y="222872"/>
                  </a:cubicBezTo>
                  <a:cubicBezTo>
                    <a:pt x="77323" y="185833"/>
                    <a:pt x="144459" y="150642"/>
                    <a:pt x="209278" y="111288"/>
                  </a:cubicBezTo>
                  <a:cubicBezTo>
                    <a:pt x="271324" y="73785"/>
                    <a:pt x="334754" y="40448"/>
                    <a:pt x="396800" y="4335"/>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8F1D0F09-CF27-4067-9665-72AAFA275AFF}"/>
                </a:ext>
              </a:extLst>
            </p:cNvPr>
            <p:cNvSpPr/>
            <p:nvPr/>
          </p:nvSpPr>
          <p:spPr>
            <a:xfrm>
              <a:off x="11779920" y="2727102"/>
              <a:ext cx="412080" cy="311137"/>
            </a:xfrm>
            <a:custGeom>
              <a:avLst/>
              <a:gdLst>
                <a:gd name="connsiteX0" fmla="*/ 138441 w 412080"/>
                <a:gd name="connsiteY0" fmla="*/ 0 h 311137"/>
                <a:gd name="connsiteX1" fmla="*/ 146774 w 412080"/>
                <a:gd name="connsiteY1" fmla="*/ 2779 h 311137"/>
                <a:gd name="connsiteX2" fmla="*/ 289843 w 412080"/>
                <a:gd name="connsiteY2" fmla="*/ 82878 h 311137"/>
                <a:gd name="connsiteX3" fmla="*/ 411616 w 412080"/>
                <a:gd name="connsiteY3" fmla="*/ 152327 h 311137"/>
                <a:gd name="connsiteX4" fmla="*/ 412080 w 412080"/>
                <a:gd name="connsiteY4" fmla="*/ 152165 h 311137"/>
                <a:gd name="connsiteX5" fmla="*/ 412080 w 412080"/>
                <a:gd name="connsiteY5" fmla="*/ 310878 h 311137"/>
                <a:gd name="connsiteX6" fmla="*/ 411616 w 412080"/>
                <a:gd name="connsiteY6" fmla="*/ 311137 h 311137"/>
                <a:gd name="connsiteX7" fmla="*/ 333829 w 412080"/>
                <a:gd name="connsiteY7" fmla="*/ 267616 h 311137"/>
                <a:gd name="connsiteX8" fmla="*/ 172703 w 412080"/>
                <a:gd name="connsiteY8" fmla="*/ 178256 h 311137"/>
                <a:gd name="connsiteX9" fmla="*/ 85657 w 412080"/>
                <a:gd name="connsiteY9" fmla="*/ 130104 h 311137"/>
                <a:gd name="connsiteX10" fmla="*/ 0 w 412080"/>
                <a:gd name="connsiteY10" fmla="*/ 79637 h 311137"/>
                <a:gd name="connsiteX11" fmla="*/ 8798 w 412080"/>
                <a:gd name="connsiteY11" fmla="*/ 72690 h 311137"/>
                <a:gd name="connsiteX12" fmla="*/ 138441 w 412080"/>
                <a:gd name="connsiteY12" fmla="*/ 0 h 31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080" h="311137">
                  <a:moveTo>
                    <a:pt x="138441" y="0"/>
                  </a:moveTo>
                  <a:cubicBezTo>
                    <a:pt x="141218" y="925"/>
                    <a:pt x="144459" y="1390"/>
                    <a:pt x="146774" y="2779"/>
                  </a:cubicBezTo>
                  <a:cubicBezTo>
                    <a:pt x="194927" y="29169"/>
                    <a:pt x="243544" y="54172"/>
                    <a:pt x="289843" y="82878"/>
                  </a:cubicBezTo>
                  <a:cubicBezTo>
                    <a:pt x="329662" y="107417"/>
                    <a:pt x="370407" y="130104"/>
                    <a:pt x="411616" y="152327"/>
                  </a:cubicBezTo>
                  <a:lnTo>
                    <a:pt x="412080" y="152165"/>
                  </a:lnTo>
                  <a:lnTo>
                    <a:pt x="412080" y="310878"/>
                  </a:lnTo>
                  <a:lnTo>
                    <a:pt x="411616" y="311137"/>
                  </a:lnTo>
                  <a:cubicBezTo>
                    <a:pt x="385687" y="296783"/>
                    <a:pt x="359758" y="281968"/>
                    <a:pt x="333829" y="267616"/>
                  </a:cubicBezTo>
                  <a:cubicBezTo>
                    <a:pt x="280119" y="237521"/>
                    <a:pt x="226874" y="207426"/>
                    <a:pt x="172703" y="178256"/>
                  </a:cubicBezTo>
                  <a:cubicBezTo>
                    <a:pt x="143533" y="162051"/>
                    <a:pt x="114363" y="146310"/>
                    <a:pt x="85657" y="130104"/>
                  </a:cubicBezTo>
                  <a:cubicBezTo>
                    <a:pt x="56951" y="113899"/>
                    <a:pt x="28242" y="97232"/>
                    <a:pt x="0" y="79637"/>
                  </a:cubicBezTo>
                  <a:cubicBezTo>
                    <a:pt x="1387" y="75006"/>
                    <a:pt x="5557" y="74544"/>
                    <a:pt x="8798" y="72690"/>
                  </a:cubicBezTo>
                  <a:cubicBezTo>
                    <a:pt x="51856" y="48152"/>
                    <a:pt x="95380" y="24077"/>
                    <a:pt x="138441" y="0"/>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C126C745-E703-4851-A740-0A5E14D7FBF2}"/>
                </a:ext>
              </a:extLst>
            </p:cNvPr>
            <p:cNvSpPr/>
            <p:nvPr/>
          </p:nvSpPr>
          <p:spPr>
            <a:xfrm>
              <a:off x="11779460" y="2500695"/>
              <a:ext cx="412540" cy="378733"/>
            </a:xfrm>
            <a:custGeom>
              <a:avLst/>
              <a:gdLst>
                <a:gd name="connsiteX0" fmla="*/ 461 w 412540"/>
                <a:gd name="connsiteY0" fmla="*/ 0 h 378733"/>
                <a:gd name="connsiteX1" fmla="*/ 61117 w 412540"/>
                <a:gd name="connsiteY1" fmla="*/ 31947 h 378733"/>
                <a:gd name="connsiteX2" fmla="*/ 97231 w 412540"/>
                <a:gd name="connsiteY2" fmla="*/ 51855 h 378733"/>
                <a:gd name="connsiteX3" fmla="*/ 154642 w 412540"/>
                <a:gd name="connsiteY3" fmla="*/ 84265 h 378733"/>
                <a:gd name="connsiteX4" fmla="*/ 319476 w 412540"/>
                <a:gd name="connsiteY4" fmla="*/ 178718 h 378733"/>
                <a:gd name="connsiteX5" fmla="*/ 365254 w 412540"/>
                <a:gd name="connsiteY5" fmla="*/ 204993 h 378733"/>
                <a:gd name="connsiteX6" fmla="*/ 411845 w 412540"/>
                <a:gd name="connsiteY6" fmla="*/ 229066 h 378733"/>
                <a:gd name="connsiteX7" fmla="*/ 412540 w 412540"/>
                <a:gd name="connsiteY7" fmla="*/ 228718 h 378733"/>
                <a:gd name="connsiteX8" fmla="*/ 412540 w 412540"/>
                <a:gd name="connsiteY8" fmla="*/ 378408 h 378733"/>
                <a:gd name="connsiteX9" fmla="*/ 412075 w 412540"/>
                <a:gd name="connsiteY9" fmla="*/ 378571 h 378733"/>
                <a:gd name="connsiteX10" fmla="*/ 412075 w 412540"/>
                <a:gd name="connsiteY10" fmla="*/ 378732 h 378733"/>
                <a:gd name="connsiteX11" fmla="*/ 411900 w 412540"/>
                <a:gd name="connsiteY11" fmla="*/ 378632 h 378733"/>
                <a:gd name="connsiteX12" fmla="*/ 411614 w 412540"/>
                <a:gd name="connsiteY12" fmla="*/ 378733 h 378733"/>
                <a:gd name="connsiteX13" fmla="*/ 411614 w 412540"/>
                <a:gd name="connsiteY13" fmla="*/ 378469 h 378733"/>
                <a:gd name="connsiteX14" fmla="*/ 290305 w 412540"/>
                <a:gd name="connsiteY14" fmla="*/ 309284 h 378733"/>
                <a:gd name="connsiteX15" fmla="*/ 147699 w 412540"/>
                <a:gd name="connsiteY15" fmla="*/ 229646 h 378733"/>
                <a:gd name="connsiteX16" fmla="*/ 139365 w 412540"/>
                <a:gd name="connsiteY16" fmla="*/ 226869 h 378733"/>
                <a:gd name="connsiteX17" fmla="*/ 104639 w 412540"/>
                <a:gd name="connsiteY17" fmla="*/ 205572 h 378733"/>
                <a:gd name="connsiteX18" fmla="*/ 11110 w 412540"/>
                <a:gd name="connsiteY18" fmla="*/ 153253 h 378733"/>
                <a:gd name="connsiteX19" fmla="*/ 0 w 412540"/>
                <a:gd name="connsiteY19" fmla="*/ 135196 h 378733"/>
                <a:gd name="connsiteX20" fmla="*/ 461 w 412540"/>
                <a:gd name="connsiteY20" fmla="*/ 0 h 37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2540" h="378733">
                  <a:moveTo>
                    <a:pt x="461" y="0"/>
                  </a:moveTo>
                  <a:cubicBezTo>
                    <a:pt x="21759" y="8798"/>
                    <a:pt x="41206" y="20372"/>
                    <a:pt x="61117" y="31947"/>
                  </a:cubicBezTo>
                  <a:cubicBezTo>
                    <a:pt x="73156" y="38890"/>
                    <a:pt x="85192" y="45373"/>
                    <a:pt x="97231" y="51855"/>
                  </a:cubicBezTo>
                  <a:cubicBezTo>
                    <a:pt x="117139" y="61578"/>
                    <a:pt x="136124" y="72226"/>
                    <a:pt x="154642" y="84265"/>
                  </a:cubicBezTo>
                  <a:cubicBezTo>
                    <a:pt x="207890" y="118527"/>
                    <a:pt x="264377" y="147697"/>
                    <a:pt x="319476" y="178718"/>
                  </a:cubicBezTo>
                  <a:cubicBezTo>
                    <a:pt x="334755" y="187284"/>
                    <a:pt x="349918" y="196312"/>
                    <a:pt x="365254" y="204993"/>
                  </a:cubicBezTo>
                  <a:lnTo>
                    <a:pt x="411845" y="229066"/>
                  </a:lnTo>
                  <a:lnTo>
                    <a:pt x="412540" y="228718"/>
                  </a:lnTo>
                  <a:lnTo>
                    <a:pt x="412540" y="378408"/>
                  </a:lnTo>
                  <a:lnTo>
                    <a:pt x="412075" y="378571"/>
                  </a:lnTo>
                  <a:lnTo>
                    <a:pt x="412075" y="378732"/>
                  </a:lnTo>
                  <a:lnTo>
                    <a:pt x="411900" y="378632"/>
                  </a:lnTo>
                  <a:lnTo>
                    <a:pt x="411614" y="378733"/>
                  </a:lnTo>
                  <a:lnTo>
                    <a:pt x="411614" y="378469"/>
                  </a:lnTo>
                  <a:lnTo>
                    <a:pt x="290305" y="309284"/>
                  </a:lnTo>
                  <a:cubicBezTo>
                    <a:pt x="244004" y="280577"/>
                    <a:pt x="195387" y="255574"/>
                    <a:pt x="147699" y="229646"/>
                  </a:cubicBezTo>
                  <a:cubicBezTo>
                    <a:pt x="144922" y="228259"/>
                    <a:pt x="142143" y="227795"/>
                    <a:pt x="139365" y="226869"/>
                  </a:cubicBezTo>
                  <a:cubicBezTo>
                    <a:pt x="129178" y="217146"/>
                    <a:pt x="116213" y="212054"/>
                    <a:pt x="104639" y="205572"/>
                  </a:cubicBezTo>
                  <a:cubicBezTo>
                    <a:pt x="73617" y="187976"/>
                    <a:pt x="42596" y="170384"/>
                    <a:pt x="11110" y="153253"/>
                  </a:cubicBezTo>
                  <a:cubicBezTo>
                    <a:pt x="3241" y="149087"/>
                    <a:pt x="0" y="144456"/>
                    <a:pt x="0" y="135196"/>
                  </a:cubicBezTo>
                  <a:cubicBezTo>
                    <a:pt x="461" y="90283"/>
                    <a:pt x="461" y="44911"/>
                    <a:pt x="461"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CB524BEE-1693-4524-87AF-7C57FF23BF68}"/>
                </a:ext>
              </a:extLst>
            </p:cNvPr>
            <p:cNvSpPr/>
            <p:nvPr/>
          </p:nvSpPr>
          <p:spPr>
            <a:xfrm>
              <a:off x="11779468" y="2805812"/>
              <a:ext cx="412532" cy="380588"/>
            </a:xfrm>
            <a:custGeom>
              <a:avLst/>
              <a:gdLst>
                <a:gd name="connsiteX0" fmla="*/ 927 w 412532"/>
                <a:gd name="connsiteY0" fmla="*/ 0 h 380588"/>
                <a:gd name="connsiteX1" fmla="*/ 86792 w 412532"/>
                <a:gd name="connsiteY1" fmla="*/ 50467 h 380588"/>
                <a:gd name="connsiteX2" fmla="*/ 174050 w 412532"/>
                <a:gd name="connsiteY2" fmla="*/ 98619 h 380588"/>
                <a:gd name="connsiteX3" fmla="*/ 335105 w 412532"/>
                <a:gd name="connsiteY3" fmla="*/ 188902 h 380588"/>
                <a:gd name="connsiteX4" fmla="*/ 412532 w 412532"/>
                <a:gd name="connsiteY4" fmla="*/ 231915 h 380588"/>
                <a:gd name="connsiteX5" fmla="*/ 412532 w 412532"/>
                <a:gd name="connsiteY5" fmla="*/ 380587 h 380588"/>
                <a:gd name="connsiteX6" fmla="*/ 412530 w 412532"/>
                <a:gd name="connsiteY6" fmla="*/ 380588 h 380588"/>
                <a:gd name="connsiteX7" fmla="*/ 412530 w 412532"/>
                <a:gd name="connsiteY7" fmla="*/ 380076 h 380588"/>
                <a:gd name="connsiteX8" fmla="*/ 348101 w 412532"/>
                <a:gd name="connsiteY8" fmla="*/ 344935 h 380588"/>
                <a:gd name="connsiteX9" fmla="*/ 163838 w 412532"/>
                <a:gd name="connsiteY9" fmla="*/ 241224 h 380588"/>
                <a:gd name="connsiteX10" fmla="*/ 8818 w 412532"/>
                <a:gd name="connsiteY10" fmla="*/ 152789 h 380588"/>
                <a:gd name="connsiteX11" fmla="*/ 0 w 412532"/>
                <a:gd name="connsiteY11" fmla="*/ 139364 h 380588"/>
                <a:gd name="connsiteX12" fmla="*/ 927 w 412532"/>
                <a:gd name="connsiteY12" fmla="*/ 0 h 38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532" h="380588">
                  <a:moveTo>
                    <a:pt x="927" y="0"/>
                  </a:moveTo>
                  <a:cubicBezTo>
                    <a:pt x="29241" y="17592"/>
                    <a:pt x="58016" y="34262"/>
                    <a:pt x="86792" y="50467"/>
                  </a:cubicBezTo>
                  <a:cubicBezTo>
                    <a:pt x="116033" y="66673"/>
                    <a:pt x="145274" y="82414"/>
                    <a:pt x="174050" y="98619"/>
                  </a:cubicBezTo>
                  <a:cubicBezTo>
                    <a:pt x="227891" y="128714"/>
                    <a:pt x="281265" y="158810"/>
                    <a:pt x="335105" y="188902"/>
                  </a:cubicBezTo>
                  <a:lnTo>
                    <a:pt x="412532" y="231915"/>
                  </a:lnTo>
                  <a:lnTo>
                    <a:pt x="412532" y="380587"/>
                  </a:lnTo>
                  <a:lnTo>
                    <a:pt x="412530" y="380588"/>
                  </a:lnTo>
                  <a:lnTo>
                    <a:pt x="412530" y="380076"/>
                  </a:lnTo>
                  <a:lnTo>
                    <a:pt x="348101" y="344935"/>
                  </a:lnTo>
                  <a:cubicBezTo>
                    <a:pt x="286835" y="310673"/>
                    <a:pt x="224176" y="277798"/>
                    <a:pt x="163838" y="241224"/>
                  </a:cubicBezTo>
                  <a:cubicBezTo>
                    <a:pt x="112784" y="210203"/>
                    <a:pt x="60338" y="182884"/>
                    <a:pt x="8818" y="152789"/>
                  </a:cubicBezTo>
                  <a:cubicBezTo>
                    <a:pt x="3248" y="149548"/>
                    <a:pt x="0" y="146771"/>
                    <a:pt x="0" y="139364"/>
                  </a:cubicBezTo>
                  <a:cubicBezTo>
                    <a:pt x="927" y="93063"/>
                    <a:pt x="927" y="46301"/>
                    <a:pt x="927"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72791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0" name="Straight Connector 99">
            <a:extLst>
              <a:ext uri="{FF2B5EF4-FFF2-40B4-BE49-F238E27FC236}">
                <a16:creationId xmlns:a16="http://schemas.microsoft.com/office/drawing/2014/main" id="{21268773-C476-4395-97AA-DA46719491D9}"/>
              </a:ext>
            </a:extLst>
          </p:cNvPr>
          <p:cNvCxnSpPr/>
          <p:nvPr/>
        </p:nvCxnSpPr>
        <p:spPr>
          <a:xfrm>
            <a:off x="457200" y="5917016"/>
            <a:ext cx="11277600" cy="0"/>
          </a:xfrm>
          <a:prstGeom prst="line">
            <a:avLst/>
          </a:prstGeom>
          <a:ln w="6350">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1535FE6-6C1C-40E6-8131-4955D04176CB}"/>
              </a:ext>
            </a:extLst>
          </p:cNvPr>
          <p:cNvSpPr>
            <a:spLocks noGrp="1"/>
          </p:cNvSpPr>
          <p:nvPr>
            <p:ph type="title"/>
          </p:nvPr>
        </p:nvSpPr>
        <p:spPr/>
        <p:txBody>
          <a:bodyPr/>
          <a:lstStyle/>
          <a:p>
            <a:r>
              <a:rPr lang="en-US" sz="3600" b="1" spc="-50" dirty="0">
                <a:gradFill>
                  <a:gsLst>
                    <a:gs pos="1250">
                      <a:schemeClr val="tx1"/>
                    </a:gs>
                    <a:gs pos="100000">
                      <a:schemeClr val="tx1"/>
                    </a:gs>
                  </a:gsLst>
                  <a:lin ang="5400000" scaled="0"/>
                </a:gradFill>
              </a:rPr>
              <a:t>Leverage deep learning services and frameworks</a:t>
            </a:r>
          </a:p>
        </p:txBody>
      </p:sp>
      <p:sp>
        <p:nvSpPr>
          <p:cNvPr id="65" name="Rectangle 64">
            <a:extLst>
              <a:ext uri="{FF2B5EF4-FFF2-40B4-BE49-F238E27FC236}">
                <a16:creationId xmlns:a16="http://schemas.microsoft.com/office/drawing/2014/main" id="{6EA7AF16-5A90-4787-8795-19997492D56F}"/>
              </a:ext>
            </a:extLst>
          </p:cNvPr>
          <p:cNvSpPr/>
          <p:nvPr/>
        </p:nvSpPr>
        <p:spPr>
          <a:xfrm>
            <a:off x="2372591" y="5572764"/>
            <a:ext cx="74468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charset="0"/>
              </a:rPr>
              <a:t>Leverage your favorite deep learning frameworks</a:t>
            </a:r>
            <a:endParaRPr kumimoji="0" lang="en-US" sz="14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67" name="Picture 24" descr="https://azurecomcdn.azureedge.net/cvt-ea18c17ed0259aaee7bc2daf9bd3663731082f03ae90348a816225b79bbec96b/images/page/overview/ai-platform/tensorflow.png">
            <a:extLst>
              <a:ext uri="{FF2B5EF4-FFF2-40B4-BE49-F238E27FC236}">
                <a16:creationId xmlns:a16="http://schemas.microsoft.com/office/drawing/2014/main" id="{B97FF720-D932-463A-AB0A-3D75B245735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95216" y="6042641"/>
            <a:ext cx="292034" cy="313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8" descr="https://azurecomcdn.azureedge.net/cvt-ac80aa5765a8bbc401f8575a9a4ab433859699f4b8e1d0d7159ec4bfaa892f91/images/page/overview/ai-platform/pytorch.png">
            <a:extLst>
              <a:ext uri="{FF2B5EF4-FFF2-40B4-BE49-F238E27FC236}">
                <a16:creationId xmlns:a16="http://schemas.microsoft.com/office/drawing/2014/main" id="{4BC91836-623D-4DF4-9A9A-003D25F44B4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15893" y="6042641"/>
            <a:ext cx="313274" cy="31327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32" descr="https://azurecomcdn.azureedge.net/cvt-4e4d967f3f3a0521601972df613df5372876de229188ae925ab3ec917300e000/images/page/overview/ai-platform/onnx.png">
            <a:extLst>
              <a:ext uri="{FF2B5EF4-FFF2-40B4-BE49-F238E27FC236}">
                <a16:creationId xmlns:a16="http://schemas.microsoft.com/office/drawing/2014/main" id="{63BDE9DF-436D-4E96-A243-8413617C614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657965" y="6056278"/>
            <a:ext cx="291720" cy="285999"/>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34" descr="https://azurecomcdn.azureedge.net/cvt-b7a2c9e3241ed4e88bd7ad49f375480fcfa9fa7ad3e626cdd8a53a38b75e712b/images/page/overview/ai-platform/caffe2.png">
            <a:extLst>
              <a:ext uri="{FF2B5EF4-FFF2-40B4-BE49-F238E27FC236}">
                <a16:creationId xmlns:a16="http://schemas.microsoft.com/office/drawing/2014/main" id="{F4965936-D68C-4FD5-AA6D-223618E9884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092960" y="6056172"/>
            <a:ext cx="253027" cy="28621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6" descr="https://azurecomcdn.azureedge.net/cvt-eaf8dba07dc350cdc9076d4d70514ea0d1e71f97118fdce42c101df86168dbf6/images/page/overview/ai-platform/mxnet.png">
            <a:extLst>
              <a:ext uri="{FF2B5EF4-FFF2-40B4-BE49-F238E27FC236}">
                <a16:creationId xmlns:a16="http://schemas.microsoft.com/office/drawing/2014/main" id="{9105B8AA-2548-46E6-BFFA-86D77A04AF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469385" y="6033540"/>
            <a:ext cx="331473" cy="33147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38" descr="https://azurecomcdn.azureedge.net/cvt-23d6c6b935833dff5fb47959a992ff92243f8d63ffef65def6235df1cf07f774/images/page/overview/ai-platform/chainer.png">
            <a:extLst>
              <a:ext uri="{FF2B5EF4-FFF2-40B4-BE49-F238E27FC236}">
                <a16:creationId xmlns:a16="http://schemas.microsoft.com/office/drawing/2014/main" id="{7E0FF851-963C-4CF1-AA9A-23067E98381C}"/>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889036" y="6085105"/>
            <a:ext cx="323460" cy="228344"/>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6EA89A53-A6B2-4786-9019-2E046F7451DC}"/>
              </a:ext>
            </a:extLst>
          </p:cNvPr>
          <p:cNvSpPr/>
          <p:nvPr/>
        </p:nvSpPr>
        <p:spPr bwMode="auto">
          <a:xfrm>
            <a:off x="457200" y="1285429"/>
            <a:ext cx="5521279" cy="4217264"/>
          </a:xfrm>
          <a:prstGeom prst="rect">
            <a:avLst/>
          </a:prstGeom>
          <a:no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7C0408DC-D536-4BE3-9D6D-1E9FDC215FD8}"/>
              </a:ext>
            </a:extLst>
          </p:cNvPr>
          <p:cNvSpPr/>
          <p:nvPr/>
        </p:nvSpPr>
        <p:spPr>
          <a:xfrm>
            <a:off x="1382843" y="1935875"/>
            <a:ext cx="366999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ML SERVICE</a:t>
            </a:r>
          </a:p>
        </p:txBody>
      </p:sp>
      <p:sp>
        <p:nvSpPr>
          <p:cNvPr id="80" name="Rectangle 79">
            <a:extLst>
              <a:ext uri="{FF2B5EF4-FFF2-40B4-BE49-F238E27FC236}">
                <a16:creationId xmlns:a16="http://schemas.microsoft.com/office/drawing/2014/main" id="{B522F590-3B40-479D-A945-4EA331DCD7D1}"/>
              </a:ext>
            </a:extLst>
          </p:cNvPr>
          <p:cNvSpPr/>
          <p:nvPr/>
        </p:nvSpPr>
        <p:spPr>
          <a:xfrm>
            <a:off x="1389039" y="3986311"/>
            <a:ext cx="365760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Increase your rate of experimentation</a:t>
            </a:r>
          </a:p>
        </p:txBody>
      </p:sp>
      <p:sp>
        <p:nvSpPr>
          <p:cNvPr id="82" name="Rectangle 81">
            <a:extLst>
              <a:ext uri="{FF2B5EF4-FFF2-40B4-BE49-F238E27FC236}">
                <a16:creationId xmlns:a16="http://schemas.microsoft.com/office/drawing/2014/main" id="{A8BCDB51-1EF6-4591-94E1-D104AF9E4DEA}"/>
              </a:ext>
            </a:extLst>
          </p:cNvPr>
          <p:cNvSpPr/>
          <p:nvPr/>
        </p:nvSpPr>
        <p:spPr>
          <a:xfrm>
            <a:off x="1660353" y="2931530"/>
            <a:ext cx="3114973"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Bring AI to the edge</a:t>
            </a:r>
          </a:p>
        </p:txBody>
      </p:sp>
      <p:sp>
        <p:nvSpPr>
          <p:cNvPr id="84" name="Rectangle 83">
            <a:extLst>
              <a:ext uri="{FF2B5EF4-FFF2-40B4-BE49-F238E27FC236}">
                <a16:creationId xmlns:a16="http://schemas.microsoft.com/office/drawing/2014/main" id="{ACE47366-0448-4CE8-A155-EF24FD61F3B1}"/>
              </a:ext>
            </a:extLst>
          </p:cNvPr>
          <p:cNvSpPr/>
          <p:nvPr/>
        </p:nvSpPr>
        <p:spPr>
          <a:xfrm>
            <a:off x="1023279" y="5054356"/>
            <a:ext cx="438912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Deploy and manage your models everywhere</a:t>
            </a:r>
          </a:p>
        </p:txBody>
      </p:sp>
      <p:cxnSp>
        <p:nvCxnSpPr>
          <p:cNvPr id="10" name="Straight Connector 9">
            <a:extLst>
              <a:ext uri="{FF2B5EF4-FFF2-40B4-BE49-F238E27FC236}">
                <a16:creationId xmlns:a16="http://schemas.microsoft.com/office/drawing/2014/main" id="{03554F94-67CD-48EA-B789-455EDDFF8B0E}"/>
              </a:ext>
            </a:extLst>
          </p:cNvPr>
          <p:cNvCxnSpPr>
            <a:cxnSpLocks/>
          </p:cNvCxnSpPr>
          <p:nvPr/>
        </p:nvCxnSpPr>
        <p:spPr>
          <a:xfrm>
            <a:off x="1401629" y="2274132"/>
            <a:ext cx="3632420"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C5EA6B-7545-4A8E-B26A-205FC14433C0}"/>
              </a:ext>
            </a:extLst>
          </p:cNvPr>
          <p:cNvCxnSpPr>
            <a:cxnSpLocks/>
          </p:cNvCxnSpPr>
          <p:nvPr/>
        </p:nvCxnSpPr>
        <p:spPr>
          <a:xfrm>
            <a:off x="2539192" y="3350039"/>
            <a:ext cx="1357295"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77848EA-80AD-41F3-A8E3-521DCC200E97}"/>
              </a:ext>
            </a:extLst>
          </p:cNvPr>
          <p:cNvCxnSpPr>
            <a:cxnSpLocks/>
          </p:cNvCxnSpPr>
          <p:nvPr/>
        </p:nvCxnSpPr>
        <p:spPr>
          <a:xfrm>
            <a:off x="2539192" y="4404820"/>
            <a:ext cx="1357295"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0" name="Data &amp; AI" title="Icon of several circles connected to eachother by lines">
            <a:extLst>
              <a:ext uri="{FF2B5EF4-FFF2-40B4-BE49-F238E27FC236}">
                <a16:creationId xmlns:a16="http://schemas.microsoft.com/office/drawing/2014/main" id="{0871D3D5-B3F6-4786-B325-C39AC5C27F26}"/>
              </a:ext>
            </a:extLst>
          </p:cNvPr>
          <p:cNvSpPr>
            <a:spLocks noChangeAspect="1" noEditPoints="1"/>
          </p:cNvSpPr>
          <p:nvPr/>
        </p:nvSpPr>
        <p:spPr bwMode="auto">
          <a:xfrm>
            <a:off x="3014488" y="2495596"/>
            <a:ext cx="406702" cy="32520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1" name="Beaker_F196" title="Icon of a scientific flask with liquid in it">
            <a:extLst>
              <a:ext uri="{FF2B5EF4-FFF2-40B4-BE49-F238E27FC236}">
                <a16:creationId xmlns:a16="http://schemas.microsoft.com/office/drawing/2014/main" id="{AD30A0C8-16F2-451C-8BF8-ECA9CD9BBC92}"/>
              </a:ext>
            </a:extLst>
          </p:cNvPr>
          <p:cNvSpPr>
            <a:spLocks noChangeAspect="1" noEditPoints="1"/>
          </p:cNvSpPr>
          <p:nvPr/>
        </p:nvSpPr>
        <p:spPr bwMode="auto">
          <a:xfrm>
            <a:off x="3086254" y="3571503"/>
            <a:ext cx="263170" cy="30407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3" name="Relationship_F003" title="Icon of three boxes connected by lines">
            <a:extLst>
              <a:ext uri="{FF2B5EF4-FFF2-40B4-BE49-F238E27FC236}">
                <a16:creationId xmlns:a16="http://schemas.microsoft.com/office/drawing/2014/main" id="{F64255E3-5014-469D-8E5C-4DC98870A295}"/>
              </a:ext>
            </a:extLst>
          </p:cNvPr>
          <p:cNvSpPr>
            <a:spLocks noChangeAspect="1" noEditPoints="1"/>
          </p:cNvSpPr>
          <p:nvPr/>
        </p:nvSpPr>
        <p:spPr bwMode="auto">
          <a:xfrm>
            <a:off x="3048194" y="4626284"/>
            <a:ext cx="339290" cy="317342"/>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Semilight"/>
              <a:ea typeface="+mn-ea"/>
              <a:cs typeface="+mn-cs"/>
            </a:endParaRPr>
          </a:p>
        </p:txBody>
      </p:sp>
      <p:pic>
        <p:nvPicPr>
          <p:cNvPr id="66" name="Picture 4" descr="Image result for cognitive toolkit">
            <a:extLst>
              <a:ext uri="{FF2B5EF4-FFF2-40B4-BE49-F238E27FC236}">
                <a16:creationId xmlns:a16="http://schemas.microsoft.com/office/drawing/2014/main" id="{858CE4F3-E864-4F6B-8A00-F452EB741FC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2444402" y="6029972"/>
            <a:ext cx="224958" cy="338610"/>
          </a:xfrm>
          <a:prstGeom prst="rect">
            <a:avLst/>
          </a:prstGeom>
          <a:extLst>
            <a:ext uri="{909E8E84-426E-40DD-AFC4-6F175D3DCCD1}">
              <a14:hiddenFill xmlns:a14="http://schemas.microsoft.com/office/drawing/2010/main">
                <a:solidFill>
                  <a:srgbClr val="FFFFFF"/>
                </a:solidFill>
              </a14:hiddenFill>
            </a:ext>
          </a:extLst>
        </p:spPr>
      </p:pic>
      <p:pic>
        <p:nvPicPr>
          <p:cNvPr id="69" name="Picture 2" descr="See the source image">
            <a:extLst>
              <a:ext uri="{FF2B5EF4-FFF2-40B4-BE49-F238E27FC236}">
                <a16:creationId xmlns:a16="http://schemas.microsoft.com/office/drawing/2014/main" id="{C8186BCE-7E49-4F39-AD14-59073E79D7DE}"/>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205914" y="6099013"/>
            <a:ext cx="364527" cy="200528"/>
          </a:xfrm>
          <a:prstGeom prst="rect">
            <a:avLst/>
          </a:prstGeom>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AF40ACB9-53B1-495A-9E3D-4E97EDED9AA8}"/>
              </a:ext>
            </a:extLst>
          </p:cNvPr>
          <p:cNvSpPr/>
          <p:nvPr/>
        </p:nvSpPr>
        <p:spPr>
          <a:xfrm>
            <a:off x="769300" y="6425984"/>
            <a:ext cx="75200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TensorFlow</a:t>
            </a:r>
          </a:p>
        </p:txBody>
      </p:sp>
      <p:sp>
        <p:nvSpPr>
          <p:cNvPr id="94" name="Rectangle 93">
            <a:extLst>
              <a:ext uri="{FF2B5EF4-FFF2-40B4-BE49-F238E27FC236}">
                <a16:creationId xmlns:a16="http://schemas.microsoft.com/office/drawing/2014/main" id="{E97FEAF4-0E7E-417D-8186-FAA8DAA43B10}"/>
              </a:ext>
            </a:extLst>
          </p:cNvPr>
          <p:cNvSpPr/>
          <p:nvPr/>
        </p:nvSpPr>
        <p:spPr>
          <a:xfrm>
            <a:off x="1860728" y="6425984"/>
            <a:ext cx="1392304"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MS Cognitive Toolkit</a:t>
            </a:r>
          </a:p>
        </p:txBody>
      </p:sp>
      <p:sp>
        <p:nvSpPr>
          <p:cNvPr id="95" name="Rectangle 94">
            <a:extLst>
              <a:ext uri="{FF2B5EF4-FFF2-40B4-BE49-F238E27FC236}">
                <a16:creationId xmlns:a16="http://schemas.microsoft.com/office/drawing/2014/main" id="{4A11A022-B35C-46F0-9878-37D627C20BC8}"/>
              </a:ext>
            </a:extLst>
          </p:cNvPr>
          <p:cNvSpPr/>
          <p:nvPr/>
        </p:nvSpPr>
        <p:spPr>
          <a:xfrm>
            <a:off x="3711367" y="642598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PyTorch</a:t>
            </a:r>
          </a:p>
        </p:txBody>
      </p:sp>
      <p:sp>
        <p:nvSpPr>
          <p:cNvPr id="101" name="Rectangle 100">
            <a:extLst>
              <a:ext uri="{FF2B5EF4-FFF2-40B4-BE49-F238E27FC236}">
                <a16:creationId xmlns:a16="http://schemas.microsoft.com/office/drawing/2014/main" id="{E055A106-F89B-419A-A78E-BFD58C9EE82F}"/>
              </a:ext>
            </a:extLst>
          </p:cNvPr>
          <p:cNvSpPr/>
          <p:nvPr/>
        </p:nvSpPr>
        <p:spPr>
          <a:xfrm>
            <a:off x="4994800" y="6425984"/>
            <a:ext cx="786754"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505050"/>
                </a:solidFill>
                <a:effectLst/>
                <a:uLnTx/>
                <a:uFillTx/>
                <a:latin typeface="Segoe UI" panose="020B0502040204020203" pitchFamily="34" charset="0"/>
                <a:ea typeface="+mn-ea"/>
                <a:cs typeface="Segoe UI" panose="020B0502040204020203" pitchFamily="34" charset="0"/>
              </a:rPr>
              <a:t>Scikit</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-Learn</a:t>
            </a:r>
          </a:p>
        </p:txBody>
      </p:sp>
      <p:sp>
        <p:nvSpPr>
          <p:cNvPr id="102" name="Rectangle 101">
            <a:extLst>
              <a:ext uri="{FF2B5EF4-FFF2-40B4-BE49-F238E27FC236}">
                <a16:creationId xmlns:a16="http://schemas.microsoft.com/office/drawing/2014/main" id="{9E0E8021-FB56-464C-B3FA-41D39F6D62BC}"/>
              </a:ext>
            </a:extLst>
          </p:cNvPr>
          <p:cNvSpPr/>
          <p:nvPr/>
        </p:nvSpPr>
        <p:spPr>
          <a:xfrm>
            <a:off x="6587781" y="6425984"/>
            <a:ext cx="437619"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ONNX</a:t>
            </a:r>
          </a:p>
        </p:txBody>
      </p:sp>
      <p:sp>
        <p:nvSpPr>
          <p:cNvPr id="103" name="Rectangle 102">
            <a:extLst>
              <a:ext uri="{FF2B5EF4-FFF2-40B4-BE49-F238E27FC236}">
                <a16:creationId xmlns:a16="http://schemas.microsoft.com/office/drawing/2014/main" id="{DE516FA8-2D0D-4FD3-B334-B0743E131D37}"/>
              </a:ext>
            </a:extLst>
          </p:cNvPr>
          <p:cNvSpPr/>
          <p:nvPr/>
        </p:nvSpPr>
        <p:spPr>
          <a:xfrm>
            <a:off x="8003067" y="6425984"/>
            <a:ext cx="43281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Caffe2</a:t>
            </a:r>
          </a:p>
        </p:txBody>
      </p:sp>
      <p:sp>
        <p:nvSpPr>
          <p:cNvPr id="104" name="Rectangle 103">
            <a:extLst>
              <a:ext uri="{FF2B5EF4-FFF2-40B4-BE49-F238E27FC236}">
                <a16:creationId xmlns:a16="http://schemas.microsoft.com/office/drawing/2014/main" id="{9853B192-DA4A-4E3F-85FC-FD8A9024DD4D}"/>
              </a:ext>
            </a:extLst>
          </p:cNvPr>
          <p:cNvSpPr/>
          <p:nvPr/>
        </p:nvSpPr>
        <p:spPr>
          <a:xfrm>
            <a:off x="9396274" y="6425984"/>
            <a:ext cx="477695"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MXNet</a:t>
            </a:r>
          </a:p>
        </p:txBody>
      </p:sp>
      <p:sp>
        <p:nvSpPr>
          <p:cNvPr id="105" name="Rectangle 104">
            <a:extLst>
              <a:ext uri="{FF2B5EF4-FFF2-40B4-BE49-F238E27FC236}">
                <a16:creationId xmlns:a16="http://schemas.microsoft.com/office/drawing/2014/main" id="{520F09B0-3667-41DD-9B4D-6901F089A61C}"/>
              </a:ext>
            </a:extLst>
          </p:cNvPr>
          <p:cNvSpPr/>
          <p:nvPr/>
        </p:nvSpPr>
        <p:spPr>
          <a:xfrm>
            <a:off x="10781463" y="6425984"/>
            <a:ext cx="516167"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Chainer</a:t>
            </a:r>
          </a:p>
        </p:txBody>
      </p:sp>
      <p:grpSp>
        <p:nvGrpSpPr>
          <p:cNvPr id="71" name="Graphic 4">
            <a:extLst>
              <a:ext uri="{FF2B5EF4-FFF2-40B4-BE49-F238E27FC236}">
                <a16:creationId xmlns:a16="http://schemas.microsoft.com/office/drawing/2014/main" id="{EDA6435D-DA75-4009-8FB8-05D9221D127E}"/>
              </a:ext>
            </a:extLst>
          </p:cNvPr>
          <p:cNvGrpSpPr/>
          <p:nvPr/>
        </p:nvGrpSpPr>
        <p:grpSpPr>
          <a:xfrm>
            <a:off x="3021220" y="1447386"/>
            <a:ext cx="393238" cy="416371"/>
            <a:chOff x="11448302" y="6116320"/>
            <a:chExt cx="515552" cy="545879"/>
          </a:xfrm>
        </p:grpSpPr>
        <p:sp>
          <p:nvSpPr>
            <p:cNvPr id="73" name="Freeform: Shape 72">
              <a:extLst>
                <a:ext uri="{FF2B5EF4-FFF2-40B4-BE49-F238E27FC236}">
                  <a16:creationId xmlns:a16="http://schemas.microsoft.com/office/drawing/2014/main" id="{D2383269-3B85-49EB-B301-393D29E61435}"/>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Freeform: Shape 82">
              <a:extLst>
                <a:ext uri="{FF2B5EF4-FFF2-40B4-BE49-F238E27FC236}">
                  <a16:creationId xmlns:a16="http://schemas.microsoft.com/office/drawing/2014/main" id="{774FAED9-FE96-4CA8-95BA-3D77AC6FDB92}"/>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Freeform: Shape 86">
              <a:extLst>
                <a:ext uri="{FF2B5EF4-FFF2-40B4-BE49-F238E27FC236}">
                  <a16:creationId xmlns:a16="http://schemas.microsoft.com/office/drawing/2014/main" id="{0AB43E2C-05AE-404E-B0DF-C934F339C210}"/>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0" name="Freeform: Shape 89">
              <a:extLst>
                <a:ext uri="{FF2B5EF4-FFF2-40B4-BE49-F238E27FC236}">
                  <a16:creationId xmlns:a16="http://schemas.microsoft.com/office/drawing/2014/main" id="{B70008C8-B59A-4411-A571-28B34D2940A4}"/>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42" name="Group 141">
            <a:extLst>
              <a:ext uri="{FF2B5EF4-FFF2-40B4-BE49-F238E27FC236}">
                <a16:creationId xmlns:a16="http://schemas.microsoft.com/office/drawing/2014/main" id="{D09AE8EF-2190-45C0-9299-F33AF8273712}"/>
              </a:ext>
            </a:extLst>
          </p:cNvPr>
          <p:cNvGrpSpPr/>
          <p:nvPr/>
        </p:nvGrpSpPr>
        <p:grpSpPr>
          <a:xfrm>
            <a:off x="8814827" y="3582527"/>
            <a:ext cx="318667" cy="279069"/>
            <a:chOff x="2031698" y="3395906"/>
            <a:chExt cx="318667" cy="279069"/>
          </a:xfrm>
        </p:grpSpPr>
        <p:sp>
          <p:nvSpPr>
            <p:cNvPr id="143" name="gear_3">
              <a:extLst>
                <a:ext uri="{FF2B5EF4-FFF2-40B4-BE49-F238E27FC236}">
                  <a16:creationId xmlns:a16="http://schemas.microsoft.com/office/drawing/2014/main" id="{1084991E-2A43-4472-BB7A-4507F99BBC20}"/>
                </a:ext>
              </a:extLst>
            </p:cNvPr>
            <p:cNvSpPr>
              <a:spLocks noChangeAspect="1" noEditPoints="1"/>
            </p:cNvSpPr>
            <p:nvPr/>
          </p:nvSpPr>
          <p:spPr bwMode="auto">
            <a:xfrm rot="17699308">
              <a:off x="2181234" y="3505843"/>
              <a:ext cx="168418" cy="16984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51" name="gear_3">
              <a:extLst>
                <a:ext uri="{FF2B5EF4-FFF2-40B4-BE49-F238E27FC236}">
                  <a16:creationId xmlns:a16="http://schemas.microsoft.com/office/drawing/2014/main" id="{2AA8AACF-AD56-4ECF-8515-9C24412A118C}"/>
                </a:ext>
              </a:extLst>
            </p:cNvPr>
            <p:cNvSpPr>
              <a:spLocks noChangeAspect="1" noEditPoints="1"/>
            </p:cNvSpPr>
            <p:nvPr/>
          </p:nvSpPr>
          <p:spPr bwMode="auto">
            <a:xfrm rot="19499308">
              <a:off x="2031698" y="3395906"/>
              <a:ext cx="168419" cy="16984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152" name="key">
            <a:extLst>
              <a:ext uri="{FF2B5EF4-FFF2-40B4-BE49-F238E27FC236}">
                <a16:creationId xmlns:a16="http://schemas.microsoft.com/office/drawing/2014/main" id="{E70FC56D-D2A1-460D-B430-B11F92C9F42F}"/>
              </a:ext>
            </a:extLst>
          </p:cNvPr>
          <p:cNvSpPr>
            <a:spLocks noChangeAspect="1" noEditPoints="1"/>
          </p:cNvSpPr>
          <p:nvPr/>
        </p:nvSpPr>
        <p:spPr bwMode="auto">
          <a:xfrm>
            <a:off x="8826457" y="4639353"/>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solidFill>
                <a:srgbClr val="505050"/>
              </a:solidFill>
              <a:latin typeface="Segoe UI Semilight"/>
            </a:endParaRPr>
          </a:p>
        </p:txBody>
      </p:sp>
      <p:grpSp>
        <p:nvGrpSpPr>
          <p:cNvPr id="153" name="Group 152">
            <a:extLst>
              <a:ext uri="{FF2B5EF4-FFF2-40B4-BE49-F238E27FC236}">
                <a16:creationId xmlns:a16="http://schemas.microsoft.com/office/drawing/2014/main" id="{B4B40278-4AB1-4BEE-949C-FE38AE8C2DF9}"/>
              </a:ext>
            </a:extLst>
          </p:cNvPr>
          <p:cNvGrpSpPr/>
          <p:nvPr/>
        </p:nvGrpSpPr>
        <p:grpSpPr>
          <a:xfrm>
            <a:off x="8757760" y="1394045"/>
            <a:ext cx="432801" cy="480987"/>
            <a:chOff x="2378131" y="1581496"/>
            <a:chExt cx="552646" cy="614175"/>
          </a:xfrm>
        </p:grpSpPr>
        <p:sp>
          <p:nvSpPr>
            <p:cNvPr id="154" name="Freeform: Shape 153">
              <a:extLst>
                <a:ext uri="{FF2B5EF4-FFF2-40B4-BE49-F238E27FC236}">
                  <a16:creationId xmlns:a16="http://schemas.microsoft.com/office/drawing/2014/main" id="{7CDC3DAD-BE5E-4162-8762-5322FF3ACE41}"/>
                </a:ext>
              </a:extLst>
            </p:cNvPr>
            <p:cNvSpPr/>
            <p:nvPr/>
          </p:nvSpPr>
          <p:spPr>
            <a:xfrm>
              <a:off x="2379054"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A1B424B-B272-4DB2-9525-CD09ABDEFAF1}"/>
                </a:ext>
              </a:extLst>
            </p:cNvPr>
            <p:cNvSpPr/>
            <p:nvPr/>
          </p:nvSpPr>
          <p:spPr>
            <a:xfrm>
              <a:off x="2378438"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C3831E06-9510-4443-8561-8A8FAF201DC7}"/>
                </a:ext>
              </a:extLst>
            </p:cNvPr>
            <p:cNvSpPr/>
            <p:nvPr/>
          </p:nvSpPr>
          <p:spPr>
            <a:xfrm>
              <a:off x="2652759" y="1939849"/>
              <a:ext cx="277402"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8F9658AB-9BD4-4843-91ED-6273B00CED1B}"/>
                </a:ext>
              </a:extLst>
            </p:cNvPr>
            <p:cNvSpPr/>
            <p:nvPr/>
          </p:nvSpPr>
          <p:spPr>
            <a:xfrm>
              <a:off x="2652143" y="1736424"/>
              <a:ext cx="277402"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03B1877F-FC98-4449-B0D2-E9B9458B7AF2}"/>
                </a:ext>
              </a:extLst>
            </p:cNvPr>
            <p:cNvSpPr/>
            <p:nvPr/>
          </p:nvSpPr>
          <p:spPr>
            <a:xfrm>
              <a:off x="2378131" y="1939849"/>
              <a:ext cx="277402"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7968A09B-6041-4574-BFBD-09F0CCC83F01}"/>
                </a:ext>
              </a:extLst>
            </p:cNvPr>
            <p:cNvSpPr/>
            <p:nvPr/>
          </p:nvSpPr>
          <p:spPr>
            <a:xfrm>
              <a:off x="2378131" y="1736733"/>
              <a:ext cx="277402"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60" name="Straight Connector 159">
            <a:extLst>
              <a:ext uri="{FF2B5EF4-FFF2-40B4-BE49-F238E27FC236}">
                <a16:creationId xmlns:a16="http://schemas.microsoft.com/office/drawing/2014/main" id="{C70AB95A-0264-4519-BED6-DFB3E1E0724D}"/>
              </a:ext>
            </a:extLst>
          </p:cNvPr>
          <p:cNvCxnSpPr/>
          <p:nvPr/>
        </p:nvCxnSpPr>
        <p:spPr>
          <a:xfrm>
            <a:off x="8322174" y="3347537"/>
            <a:ext cx="130397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217D82FD-3A9E-4497-9F1A-D259F83AAA91}"/>
              </a:ext>
            </a:extLst>
          </p:cNvPr>
          <p:cNvSpPr/>
          <p:nvPr/>
        </p:nvSpPr>
        <p:spPr bwMode="auto">
          <a:xfrm>
            <a:off x="6213521" y="1281807"/>
            <a:ext cx="5521279" cy="4217264"/>
          </a:xfrm>
          <a:prstGeom prst="rect">
            <a:avLst/>
          </a:prstGeom>
          <a:no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62" name="Rectangle 161">
            <a:extLst>
              <a:ext uri="{FF2B5EF4-FFF2-40B4-BE49-F238E27FC236}">
                <a16:creationId xmlns:a16="http://schemas.microsoft.com/office/drawing/2014/main" id="{66166E33-4EF7-4F3F-9580-51648D49CA11}"/>
              </a:ext>
            </a:extLst>
          </p:cNvPr>
          <p:cNvSpPr/>
          <p:nvPr/>
        </p:nvSpPr>
        <p:spPr>
          <a:xfrm>
            <a:off x="7172910" y="1932253"/>
            <a:ext cx="36025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163" name="Rectangle 162">
            <a:extLst>
              <a:ext uri="{FF2B5EF4-FFF2-40B4-BE49-F238E27FC236}">
                <a16:creationId xmlns:a16="http://schemas.microsoft.com/office/drawing/2014/main" id="{C8ABC451-06F2-4A63-8EA1-24FFE6F733D6}"/>
              </a:ext>
            </a:extLst>
          </p:cNvPr>
          <p:cNvSpPr/>
          <p:nvPr/>
        </p:nvSpPr>
        <p:spPr>
          <a:xfrm>
            <a:off x="6551000" y="2922265"/>
            <a:ext cx="484632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Accelerate processing with the fastest Apache Spark engine</a:t>
            </a:r>
          </a:p>
        </p:txBody>
      </p:sp>
      <p:sp>
        <p:nvSpPr>
          <p:cNvPr id="164" name="Rectangle 163">
            <a:extLst>
              <a:ext uri="{FF2B5EF4-FFF2-40B4-BE49-F238E27FC236}">
                <a16:creationId xmlns:a16="http://schemas.microsoft.com/office/drawing/2014/main" id="{A5AAFACF-DF8E-4232-B920-B1633A03CABC}"/>
              </a:ext>
            </a:extLst>
          </p:cNvPr>
          <p:cNvSpPr/>
          <p:nvPr/>
        </p:nvSpPr>
        <p:spPr>
          <a:xfrm>
            <a:off x="7099640" y="3979091"/>
            <a:ext cx="374904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Integrate natively with Azure services</a:t>
            </a:r>
          </a:p>
        </p:txBody>
      </p:sp>
      <p:sp>
        <p:nvSpPr>
          <p:cNvPr id="165" name="Rectangle 164">
            <a:extLst>
              <a:ext uri="{FF2B5EF4-FFF2-40B4-BE49-F238E27FC236}">
                <a16:creationId xmlns:a16="http://schemas.microsoft.com/office/drawing/2014/main" id="{1602DC9C-0CED-4AF8-A0C5-3812CE15EDAB}"/>
              </a:ext>
            </a:extLst>
          </p:cNvPr>
          <p:cNvSpPr/>
          <p:nvPr/>
        </p:nvSpPr>
        <p:spPr>
          <a:xfrm>
            <a:off x="7053920" y="5050734"/>
            <a:ext cx="384048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Access enterprise-grade Azure security </a:t>
            </a:r>
          </a:p>
        </p:txBody>
      </p:sp>
      <p:cxnSp>
        <p:nvCxnSpPr>
          <p:cNvPr id="166" name="Straight Connector 165">
            <a:extLst>
              <a:ext uri="{FF2B5EF4-FFF2-40B4-BE49-F238E27FC236}">
                <a16:creationId xmlns:a16="http://schemas.microsoft.com/office/drawing/2014/main" id="{F7877C59-56BA-4845-95D8-638DAB767EC2}"/>
              </a:ext>
            </a:extLst>
          </p:cNvPr>
          <p:cNvCxnSpPr/>
          <p:nvPr/>
        </p:nvCxnSpPr>
        <p:spPr>
          <a:xfrm>
            <a:off x="7157950" y="2270510"/>
            <a:ext cx="3632420"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92F04DF-878C-45EA-9C2F-28BB0FE53179}"/>
              </a:ext>
            </a:extLst>
          </p:cNvPr>
          <p:cNvCxnSpPr/>
          <p:nvPr/>
        </p:nvCxnSpPr>
        <p:spPr>
          <a:xfrm>
            <a:off x="8295513" y="4404363"/>
            <a:ext cx="1357295"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8" name="Graphic 3">
            <a:extLst>
              <a:ext uri="{FF2B5EF4-FFF2-40B4-BE49-F238E27FC236}">
                <a16:creationId xmlns:a16="http://schemas.microsoft.com/office/drawing/2014/main" id="{F93278BB-9022-442D-B873-4EE2D296F5FD}"/>
              </a:ext>
            </a:extLst>
          </p:cNvPr>
          <p:cNvGrpSpPr/>
          <p:nvPr/>
        </p:nvGrpSpPr>
        <p:grpSpPr>
          <a:xfrm>
            <a:off x="8686677" y="2505500"/>
            <a:ext cx="574966" cy="299270"/>
            <a:chOff x="1887952" y="2321473"/>
            <a:chExt cx="574966" cy="299270"/>
          </a:xfrm>
          <a:solidFill>
            <a:schemeClr val="tx2"/>
          </a:solidFill>
        </p:grpSpPr>
        <p:sp>
          <p:nvSpPr>
            <p:cNvPr id="169" name="Freeform: Shape 168">
              <a:extLst>
                <a:ext uri="{FF2B5EF4-FFF2-40B4-BE49-F238E27FC236}">
                  <a16:creationId xmlns:a16="http://schemas.microsoft.com/office/drawing/2014/main" id="{18E721C9-7EA4-4DB2-93E6-CF3B78C4CFF0}"/>
                </a:ext>
              </a:extLst>
            </p:cNvPr>
            <p:cNvSpPr/>
            <p:nvPr/>
          </p:nvSpPr>
          <p:spPr>
            <a:xfrm>
              <a:off x="2249905" y="2321233"/>
              <a:ext cx="213025" cy="179390"/>
            </a:xfrm>
            <a:custGeom>
              <a:avLst/>
              <a:gdLst>
                <a:gd name="connsiteX0" fmla="*/ 171011 w 213024"/>
                <a:gd name="connsiteY0" fmla="*/ 113077 h 179389"/>
                <a:gd name="connsiteX1" fmla="*/ 178802 w 213024"/>
                <a:gd name="connsiteY1" fmla="*/ 128141 h 179389"/>
                <a:gd name="connsiteX2" fmla="*/ 186881 w 213024"/>
                <a:gd name="connsiteY2" fmla="*/ 143522 h 179389"/>
                <a:gd name="connsiteX3" fmla="*/ 192774 w 213024"/>
                <a:gd name="connsiteY3" fmla="*/ 155366 h 179389"/>
                <a:gd name="connsiteX4" fmla="*/ 188692 w 213024"/>
                <a:gd name="connsiteY4" fmla="*/ 174110 h 179389"/>
                <a:gd name="connsiteX5" fmla="*/ 178170 w 213024"/>
                <a:gd name="connsiteY5" fmla="*/ 179055 h 179389"/>
                <a:gd name="connsiteX6" fmla="*/ 164888 w 213024"/>
                <a:gd name="connsiteY6" fmla="*/ 177243 h 179389"/>
                <a:gd name="connsiteX7" fmla="*/ 154625 w 213024"/>
                <a:gd name="connsiteY7" fmla="*/ 174167 h 179389"/>
                <a:gd name="connsiteX8" fmla="*/ 141487 w 213024"/>
                <a:gd name="connsiteY8" fmla="*/ 170143 h 179389"/>
                <a:gd name="connsiteX9" fmla="*/ 131885 w 213024"/>
                <a:gd name="connsiteY9" fmla="*/ 167296 h 179389"/>
                <a:gd name="connsiteX10" fmla="*/ 129096 w 213024"/>
                <a:gd name="connsiteY10" fmla="*/ 163847 h 179389"/>
                <a:gd name="connsiteX11" fmla="*/ 127170 w 213024"/>
                <a:gd name="connsiteY11" fmla="*/ 152462 h 179389"/>
                <a:gd name="connsiteX12" fmla="*/ 125733 w 213024"/>
                <a:gd name="connsiteY12" fmla="*/ 143263 h 179389"/>
                <a:gd name="connsiteX13" fmla="*/ 128119 w 213024"/>
                <a:gd name="connsiteY13" fmla="*/ 141164 h 179389"/>
                <a:gd name="connsiteX14" fmla="*/ 162674 w 213024"/>
                <a:gd name="connsiteY14" fmla="*/ 150766 h 179389"/>
                <a:gd name="connsiteX15" fmla="*/ 164026 w 213024"/>
                <a:gd name="connsiteY15" fmla="*/ 150967 h 179389"/>
                <a:gd name="connsiteX16" fmla="*/ 157787 w 213024"/>
                <a:gd name="connsiteY16" fmla="*/ 138922 h 179389"/>
                <a:gd name="connsiteX17" fmla="*/ 149422 w 213024"/>
                <a:gd name="connsiteY17" fmla="*/ 123082 h 179389"/>
                <a:gd name="connsiteX18" fmla="*/ 141401 w 213024"/>
                <a:gd name="connsiteY18" fmla="*/ 107989 h 179389"/>
                <a:gd name="connsiteX19" fmla="*/ 141746 w 213024"/>
                <a:gd name="connsiteY19" fmla="*/ 104510 h 179389"/>
                <a:gd name="connsiteX20" fmla="*/ 147668 w 213024"/>
                <a:gd name="connsiteY20" fmla="*/ 97668 h 179389"/>
                <a:gd name="connsiteX21" fmla="*/ 153188 w 213024"/>
                <a:gd name="connsiteY21" fmla="*/ 91056 h 179389"/>
                <a:gd name="connsiteX22" fmla="*/ 158822 w 213024"/>
                <a:gd name="connsiteY22" fmla="*/ 84501 h 179389"/>
                <a:gd name="connsiteX23" fmla="*/ 166383 w 213024"/>
                <a:gd name="connsiteY23" fmla="*/ 75561 h 179389"/>
                <a:gd name="connsiteX24" fmla="*/ 172190 w 213024"/>
                <a:gd name="connsiteY24" fmla="*/ 68805 h 179389"/>
                <a:gd name="connsiteX25" fmla="*/ 176847 w 213024"/>
                <a:gd name="connsiteY25" fmla="*/ 63084 h 179389"/>
                <a:gd name="connsiteX26" fmla="*/ 175180 w 213024"/>
                <a:gd name="connsiteY26" fmla="*/ 63026 h 179389"/>
                <a:gd name="connsiteX27" fmla="*/ 146920 w 213024"/>
                <a:gd name="connsiteY27" fmla="*/ 70443 h 179389"/>
                <a:gd name="connsiteX28" fmla="*/ 125733 w 213024"/>
                <a:gd name="connsiteY28" fmla="*/ 76107 h 179389"/>
                <a:gd name="connsiteX29" fmla="*/ 122772 w 213024"/>
                <a:gd name="connsiteY29" fmla="*/ 74784 h 179389"/>
                <a:gd name="connsiteX30" fmla="*/ 99054 w 213024"/>
                <a:gd name="connsiteY30" fmla="*/ 35428 h 179389"/>
                <a:gd name="connsiteX31" fmla="*/ 97588 w 213024"/>
                <a:gd name="connsiteY31" fmla="*/ 33847 h 179389"/>
                <a:gd name="connsiteX32" fmla="*/ 95432 w 213024"/>
                <a:gd name="connsiteY32" fmla="*/ 45662 h 179389"/>
                <a:gd name="connsiteX33" fmla="*/ 91465 w 213024"/>
                <a:gd name="connsiteY33" fmla="*/ 67626 h 179389"/>
                <a:gd name="connsiteX34" fmla="*/ 88533 w 213024"/>
                <a:gd name="connsiteY34" fmla="*/ 84990 h 179389"/>
                <a:gd name="connsiteX35" fmla="*/ 85715 w 213024"/>
                <a:gd name="connsiteY35" fmla="*/ 87807 h 179389"/>
                <a:gd name="connsiteX36" fmla="*/ 65390 w 213024"/>
                <a:gd name="connsiteY36" fmla="*/ 94189 h 179389"/>
                <a:gd name="connsiteX37" fmla="*/ 37361 w 213024"/>
                <a:gd name="connsiteY37" fmla="*/ 103073 h 179389"/>
                <a:gd name="connsiteX38" fmla="*/ 35463 w 213024"/>
                <a:gd name="connsiteY38" fmla="*/ 104223 h 179389"/>
                <a:gd name="connsiteX39" fmla="*/ 75682 w 213024"/>
                <a:gd name="connsiteY39" fmla="*/ 120207 h 179389"/>
                <a:gd name="connsiteX40" fmla="*/ 65678 w 213024"/>
                <a:gd name="connsiteY40" fmla="*/ 126675 h 179389"/>
                <a:gd name="connsiteX41" fmla="*/ 49205 w 213024"/>
                <a:gd name="connsiteY41" fmla="*/ 137398 h 179389"/>
                <a:gd name="connsiteX42" fmla="*/ 45353 w 213024"/>
                <a:gd name="connsiteY42" fmla="*/ 137139 h 179389"/>
                <a:gd name="connsiteX43" fmla="*/ 24625 w 213024"/>
                <a:gd name="connsiteY43" fmla="*/ 127854 h 179389"/>
                <a:gd name="connsiteX44" fmla="*/ 10970 w 213024"/>
                <a:gd name="connsiteY44" fmla="*/ 121242 h 179389"/>
                <a:gd name="connsiteX45" fmla="*/ 2431 w 213024"/>
                <a:gd name="connsiteY45" fmla="*/ 112215 h 179389"/>
                <a:gd name="connsiteX46" fmla="*/ 3696 w 213024"/>
                <a:gd name="connsiteY46" fmla="*/ 95311 h 179389"/>
                <a:gd name="connsiteX47" fmla="*/ 14333 w 213024"/>
                <a:gd name="connsiteY47" fmla="*/ 88095 h 179389"/>
                <a:gd name="connsiteX48" fmla="*/ 40782 w 213024"/>
                <a:gd name="connsiteY48" fmla="*/ 79413 h 179389"/>
                <a:gd name="connsiteX49" fmla="*/ 65850 w 213024"/>
                <a:gd name="connsiteY49" fmla="*/ 71565 h 179389"/>
                <a:gd name="connsiteX50" fmla="*/ 69300 w 213024"/>
                <a:gd name="connsiteY50" fmla="*/ 67109 h 179389"/>
                <a:gd name="connsiteX51" fmla="*/ 71255 w 213024"/>
                <a:gd name="connsiteY51" fmla="*/ 55868 h 179389"/>
                <a:gd name="connsiteX52" fmla="*/ 73267 w 213024"/>
                <a:gd name="connsiteY52" fmla="*/ 43794 h 179389"/>
                <a:gd name="connsiteX53" fmla="*/ 75136 w 213024"/>
                <a:gd name="connsiteY53" fmla="*/ 33818 h 179389"/>
                <a:gd name="connsiteX54" fmla="*/ 77033 w 213024"/>
                <a:gd name="connsiteY54" fmla="*/ 23009 h 179389"/>
                <a:gd name="connsiteX55" fmla="*/ 83329 w 213024"/>
                <a:gd name="connsiteY55" fmla="*/ 7801 h 179389"/>
                <a:gd name="connsiteX56" fmla="*/ 92356 w 213024"/>
                <a:gd name="connsiteY56" fmla="*/ 844 h 179389"/>
                <a:gd name="connsiteX57" fmla="*/ 106069 w 213024"/>
                <a:gd name="connsiteY57" fmla="*/ 4150 h 179389"/>
                <a:gd name="connsiteX58" fmla="*/ 113371 w 213024"/>
                <a:gd name="connsiteY58" fmla="*/ 13349 h 179389"/>
                <a:gd name="connsiteX59" fmla="*/ 134415 w 213024"/>
                <a:gd name="connsiteY59" fmla="*/ 48250 h 179389"/>
                <a:gd name="connsiteX60" fmla="*/ 139245 w 213024"/>
                <a:gd name="connsiteY60" fmla="*/ 50262 h 179389"/>
                <a:gd name="connsiteX61" fmla="*/ 191911 w 213024"/>
                <a:gd name="connsiteY61" fmla="*/ 36290 h 179389"/>
                <a:gd name="connsiteX62" fmla="*/ 205366 w 213024"/>
                <a:gd name="connsiteY62" fmla="*/ 36262 h 179389"/>
                <a:gd name="connsiteX63" fmla="*/ 212697 w 213024"/>
                <a:gd name="connsiteY63" fmla="*/ 43334 h 179389"/>
                <a:gd name="connsiteX64" fmla="*/ 212955 w 213024"/>
                <a:gd name="connsiteY64" fmla="*/ 43621 h 179389"/>
                <a:gd name="connsiteX65" fmla="*/ 212955 w 213024"/>
                <a:gd name="connsiteY65" fmla="*/ 49083 h 179389"/>
                <a:gd name="connsiteX66" fmla="*/ 212524 w 213024"/>
                <a:gd name="connsiteY66" fmla="*/ 50463 h 179389"/>
                <a:gd name="connsiteX67" fmla="*/ 206084 w 213024"/>
                <a:gd name="connsiteY67" fmla="*/ 61215 h 179389"/>
                <a:gd name="connsiteX68" fmla="*/ 169775 w 213024"/>
                <a:gd name="connsiteY68" fmla="*/ 103849 h 179389"/>
                <a:gd name="connsiteX69" fmla="*/ 169143 w 213024"/>
                <a:gd name="connsiteY69" fmla="*/ 109857 h 179389"/>
                <a:gd name="connsiteX70" fmla="*/ 170063 w 213024"/>
                <a:gd name="connsiteY70" fmla="*/ 111467 h 179389"/>
                <a:gd name="connsiteX71" fmla="*/ 171011 w 213024"/>
                <a:gd name="connsiteY71" fmla="*/ 113077 h 17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3024" h="179389">
                  <a:moveTo>
                    <a:pt x="171011" y="113077"/>
                  </a:moveTo>
                  <a:cubicBezTo>
                    <a:pt x="173599" y="118108"/>
                    <a:pt x="176186" y="123139"/>
                    <a:pt x="178802" y="128141"/>
                  </a:cubicBezTo>
                  <a:cubicBezTo>
                    <a:pt x="181476" y="133287"/>
                    <a:pt x="184178" y="138404"/>
                    <a:pt x="186881" y="143522"/>
                  </a:cubicBezTo>
                  <a:cubicBezTo>
                    <a:pt x="188950" y="147431"/>
                    <a:pt x="191308" y="151169"/>
                    <a:pt x="192774" y="155366"/>
                  </a:cubicBezTo>
                  <a:cubicBezTo>
                    <a:pt x="195246" y="162409"/>
                    <a:pt x="193953" y="168763"/>
                    <a:pt x="188692" y="174110"/>
                  </a:cubicBezTo>
                  <a:cubicBezTo>
                    <a:pt x="185846" y="176985"/>
                    <a:pt x="182195" y="178451"/>
                    <a:pt x="178170" y="179055"/>
                  </a:cubicBezTo>
                  <a:cubicBezTo>
                    <a:pt x="173541" y="179745"/>
                    <a:pt x="169200" y="178595"/>
                    <a:pt x="164888" y="177243"/>
                  </a:cubicBezTo>
                  <a:cubicBezTo>
                    <a:pt x="161467" y="176208"/>
                    <a:pt x="158046" y="175202"/>
                    <a:pt x="154625" y="174167"/>
                  </a:cubicBezTo>
                  <a:cubicBezTo>
                    <a:pt x="150226" y="172845"/>
                    <a:pt x="145857" y="171494"/>
                    <a:pt x="141487" y="170143"/>
                  </a:cubicBezTo>
                  <a:cubicBezTo>
                    <a:pt x="138296" y="169165"/>
                    <a:pt x="135134" y="168101"/>
                    <a:pt x="131885" y="167296"/>
                  </a:cubicBezTo>
                  <a:cubicBezTo>
                    <a:pt x="129930" y="166808"/>
                    <a:pt x="129355" y="165600"/>
                    <a:pt x="129096" y="163847"/>
                  </a:cubicBezTo>
                  <a:cubicBezTo>
                    <a:pt x="128550" y="160023"/>
                    <a:pt x="127947" y="156228"/>
                    <a:pt x="127170" y="152462"/>
                  </a:cubicBezTo>
                  <a:cubicBezTo>
                    <a:pt x="126567" y="149415"/>
                    <a:pt x="126135" y="146339"/>
                    <a:pt x="125733" y="143263"/>
                  </a:cubicBezTo>
                  <a:cubicBezTo>
                    <a:pt x="125359" y="140446"/>
                    <a:pt x="125445" y="140417"/>
                    <a:pt x="128119" y="141164"/>
                  </a:cubicBezTo>
                  <a:cubicBezTo>
                    <a:pt x="139647" y="144355"/>
                    <a:pt x="151146" y="147575"/>
                    <a:pt x="162674" y="150766"/>
                  </a:cubicBezTo>
                  <a:cubicBezTo>
                    <a:pt x="163019" y="150852"/>
                    <a:pt x="163422" y="150881"/>
                    <a:pt x="164026" y="150967"/>
                  </a:cubicBezTo>
                  <a:cubicBezTo>
                    <a:pt x="161870" y="146828"/>
                    <a:pt x="159857" y="142860"/>
                    <a:pt x="157787" y="138922"/>
                  </a:cubicBezTo>
                  <a:cubicBezTo>
                    <a:pt x="155027" y="133632"/>
                    <a:pt x="152210" y="128342"/>
                    <a:pt x="149422" y="123082"/>
                  </a:cubicBezTo>
                  <a:cubicBezTo>
                    <a:pt x="146777" y="118051"/>
                    <a:pt x="144161" y="112962"/>
                    <a:pt x="141401" y="107989"/>
                  </a:cubicBezTo>
                  <a:cubicBezTo>
                    <a:pt x="140625" y="106580"/>
                    <a:pt x="140883" y="105545"/>
                    <a:pt x="141746" y="104510"/>
                  </a:cubicBezTo>
                  <a:cubicBezTo>
                    <a:pt x="143672" y="102182"/>
                    <a:pt x="145713" y="99968"/>
                    <a:pt x="147668" y="97668"/>
                  </a:cubicBezTo>
                  <a:cubicBezTo>
                    <a:pt x="149536" y="95483"/>
                    <a:pt x="151319" y="93241"/>
                    <a:pt x="153188" y="91056"/>
                  </a:cubicBezTo>
                  <a:cubicBezTo>
                    <a:pt x="155056" y="88871"/>
                    <a:pt x="156954" y="86686"/>
                    <a:pt x="158822" y="84501"/>
                  </a:cubicBezTo>
                  <a:cubicBezTo>
                    <a:pt x="161352" y="81540"/>
                    <a:pt x="163853" y="78550"/>
                    <a:pt x="166383" y="75561"/>
                  </a:cubicBezTo>
                  <a:cubicBezTo>
                    <a:pt x="168309" y="73289"/>
                    <a:pt x="170293" y="71076"/>
                    <a:pt x="172190" y="68805"/>
                  </a:cubicBezTo>
                  <a:cubicBezTo>
                    <a:pt x="173743" y="66936"/>
                    <a:pt x="175496" y="65211"/>
                    <a:pt x="176847" y="63084"/>
                  </a:cubicBezTo>
                  <a:cubicBezTo>
                    <a:pt x="176215" y="62710"/>
                    <a:pt x="175726" y="62883"/>
                    <a:pt x="175180" y="63026"/>
                  </a:cubicBezTo>
                  <a:cubicBezTo>
                    <a:pt x="165751" y="65499"/>
                    <a:pt x="156350" y="67971"/>
                    <a:pt x="146920" y="70443"/>
                  </a:cubicBezTo>
                  <a:cubicBezTo>
                    <a:pt x="139848" y="72312"/>
                    <a:pt x="132776" y="74181"/>
                    <a:pt x="125733" y="76107"/>
                  </a:cubicBezTo>
                  <a:cubicBezTo>
                    <a:pt x="124267" y="76509"/>
                    <a:pt x="123491" y="75992"/>
                    <a:pt x="122772" y="74784"/>
                  </a:cubicBezTo>
                  <a:cubicBezTo>
                    <a:pt x="114895" y="61646"/>
                    <a:pt x="106932" y="48566"/>
                    <a:pt x="99054" y="35428"/>
                  </a:cubicBezTo>
                  <a:cubicBezTo>
                    <a:pt x="98681" y="34824"/>
                    <a:pt x="98192" y="34508"/>
                    <a:pt x="97588" y="33847"/>
                  </a:cubicBezTo>
                  <a:cubicBezTo>
                    <a:pt x="96841" y="37958"/>
                    <a:pt x="96151" y="41810"/>
                    <a:pt x="95432" y="45662"/>
                  </a:cubicBezTo>
                  <a:cubicBezTo>
                    <a:pt x="94110" y="52993"/>
                    <a:pt x="92759" y="60295"/>
                    <a:pt x="91465" y="67626"/>
                  </a:cubicBezTo>
                  <a:cubicBezTo>
                    <a:pt x="90430" y="73404"/>
                    <a:pt x="89424" y="79212"/>
                    <a:pt x="88533" y="84990"/>
                  </a:cubicBezTo>
                  <a:cubicBezTo>
                    <a:pt x="88274" y="86772"/>
                    <a:pt x="87095" y="87347"/>
                    <a:pt x="85715" y="87807"/>
                  </a:cubicBezTo>
                  <a:cubicBezTo>
                    <a:pt x="78959" y="89963"/>
                    <a:pt x="72146" y="92062"/>
                    <a:pt x="65390" y="94189"/>
                  </a:cubicBezTo>
                  <a:cubicBezTo>
                    <a:pt x="56047" y="97151"/>
                    <a:pt x="46704" y="100140"/>
                    <a:pt x="37361" y="103073"/>
                  </a:cubicBezTo>
                  <a:cubicBezTo>
                    <a:pt x="36642" y="103303"/>
                    <a:pt x="36067" y="103590"/>
                    <a:pt x="35463" y="104223"/>
                  </a:cubicBezTo>
                  <a:cubicBezTo>
                    <a:pt x="48889" y="109570"/>
                    <a:pt x="62142" y="114831"/>
                    <a:pt x="75682" y="120207"/>
                  </a:cubicBezTo>
                  <a:cubicBezTo>
                    <a:pt x="72204" y="122449"/>
                    <a:pt x="68955" y="124576"/>
                    <a:pt x="65678" y="126675"/>
                  </a:cubicBezTo>
                  <a:cubicBezTo>
                    <a:pt x="60187" y="130240"/>
                    <a:pt x="54696" y="133805"/>
                    <a:pt x="49205" y="137398"/>
                  </a:cubicBezTo>
                  <a:cubicBezTo>
                    <a:pt x="47854" y="138261"/>
                    <a:pt x="46618" y="137686"/>
                    <a:pt x="45353" y="137139"/>
                  </a:cubicBezTo>
                  <a:cubicBezTo>
                    <a:pt x="38453" y="134035"/>
                    <a:pt x="31496" y="131016"/>
                    <a:pt x="24625" y="127854"/>
                  </a:cubicBezTo>
                  <a:cubicBezTo>
                    <a:pt x="20025" y="125726"/>
                    <a:pt x="15253" y="124059"/>
                    <a:pt x="10970" y="121242"/>
                  </a:cubicBezTo>
                  <a:cubicBezTo>
                    <a:pt x="7376" y="118884"/>
                    <a:pt x="4415" y="115923"/>
                    <a:pt x="2431" y="112215"/>
                  </a:cubicBezTo>
                  <a:cubicBezTo>
                    <a:pt x="-760" y="106264"/>
                    <a:pt x="-645" y="100888"/>
                    <a:pt x="3696" y="95311"/>
                  </a:cubicBezTo>
                  <a:cubicBezTo>
                    <a:pt x="6427" y="91832"/>
                    <a:pt x="10222" y="89647"/>
                    <a:pt x="14333" y="88095"/>
                  </a:cubicBezTo>
                  <a:cubicBezTo>
                    <a:pt x="23015" y="84818"/>
                    <a:pt x="31956" y="82259"/>
                    <a:pt x="40782" y="79413"/>
                  </a:cubicBezTo>
                  <a:cubicBezTo>
                    <a:pt x="49119" y="76711"/>
                    <a:pt x="57456" y="74066"/>
                    <a:pt x="65850" y="71565"/>
                  </a:cubicBezTo>
                  <a:cubicBezTo>
                    <a:pt x="68265" y="70846"/>
                    <a:pt x="68955" y="69265"/>
                    <a:pt x="69300" y="67109"/>
                  </a:cubicBezTo>
                  <a:cubicBezTo>
                    <a:pt x="69904" y="63343"/>
                    <a:pt x="70622" y="59605"/>
                    <a:pt x="71255" y="55868"/>
                  </a:cubicBezTo>
                  <a:cubicBezTo>
                    <a:pt x="71945" y="51843"/>
                    <a:pt x="72549" y="47818"/>
                    <a:pt x="73267" y="43794"/>
                  </a:cubicBezTo>
                  <a:cubicBezTo>
                    <a:pt x="73842" y="40459"/>
                    <a:pt x="74532" y="37153"/>
                    <a:pt x="75136" y="33818"/>
                  </a:cubicBezTo>
                  <a:cubicBezTo>
                    <a:pt x="75797" y="30224"/>
                    <a:pt x="76343" y="26602"/>
                    <a:pt x="77033" y="23009"/>
                  </a:cubicBezTo>
                  <a:cubicBezTo>
                    <a:pt x="78097" y="17518"/>
                    <a:pt x="79937" y="12372"/>
                    <a:pt x="83329" y="7801"/>
                  </a:cubicBezTo>
                  <a:cubicBezTo>
                    <a:pt x="85715" y="4581"/>
                    <a:pt x="88475" y="1994"/>
                    <a:pt x="92356" y="844"/>
                  </a:cubicBezTo>
                  <a:cubicBezTo>
                    <a:pt x="97531" y="-709"/>
                    <a:pt x="102073" y="700"/>
                    <a:pt x="106069" y="4150"/>
                  </a:cubicBezTo>
                  <a:cubicBezTo>
                    <a:pt x="109088" y="6737"/>
                    <a:pt x="111330" y="9986"/>
                    <a:pt x="113371" y="13349"/>
                  </a:cubicBezTo>
                  <a:cubicBezTo>
                    <a:pt x="120414" y="24992"/>
                    <a:pt x="127400" y="36635"/>
                    <a:pt x="134415" y="48250"/>
                  </a:cubicBezTo>
                  <a:cubicBezTo>
                    <a:pt x="136054" y="50981"/>
                    <a:pt x="136197" y="51067"/>
                    <a:pt x="139245" y="50262"/>
                  </a:cubicBezTo>
                  <a:cubicBezTo>
                    <a:pt x="156810" y="45605"/>
                    <a:pt x="174375" y="40948"/>
                    <a:pt x="191911" y="36290"/>
                  </a:cubicBezTo>
                  <a:cubicBezTo>
                    <a:pt x="196396" y="35112"/>
                    <a:pt x="200881" y="34795"/>
                    <a:pt x="205366" y="36262"/>
                  </a:cubicBezTo>
                  <a:cubicBezTo>
                    <a:pt x="208931" y="37440"/>
                    <a:pt x="211575" y="39596"/>
                    <a:pt x="212697" y="43334"/>
                  </a:cubicBezTo>
                  <a:cubicBezTo>
                    <a:pt x="212725" y="43449"/>
                    <a:pt x="212869" y="43535"/>
                    <a:pt x="212955" y="43621"/>
                  </a:cubicBezTo>
                  <a:cubicBezTo>
                    <a:pt x="212955" y="45432"/>
                    <a:pt x="212955" y="47272"/>
                    <a:pt x="212955" y="49083"/>
                  </a:cubicBezTo>
                  <a:cubicBezTo>
                    <a:pt x="212553" y="49457"/>
                    <a:pt x="212697" y="50032"/>
                    <a:pt x="212524" y="50463"/>
                  </a:cubicBezTo>
                  <a:cubicBezTo>
                    <a:pt x="211230" y="54546"/>
                    <a:pt x="208844" y="57995"/>
                    <a:pt x="206084" y="61215"/>
                  </a:cubicBezTo>
                  <a:cubicBezTo>
                    <a:pt x="193981" y="75417"/>
                    <a:pt x="181878" y="89647"/>
                    <a:pt x="169775" y="103849"/>
                  </a:cubicBezTo>
                  <a:cubicBezTo>
                    <a:pt x="167447" y="106580"/>
                    <a:pt x="167418" y="106609"/>
                    <a:pt x="169143" y="109857"/>
                  </a:cubicBezTo>
                  <a:cubicBezTo>
                    <a:pt x="169430" y="110404"/>
                    <a:pt x="169747" y="110921"/>
                    <a:pt x="170063" y="111467"/>
                  </a:cubicBezTo>
                  <a:cubicBezTo>
                    <a:pt x="170322" y="112100"/>
                    <a:pt x="170609" y="112617"/>
                    <a:pt x="171011" y="113077"/>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0" name="Freeform: Shape 169">
              <a:extLst>
                <a:ext uri="{FF2B5EF4-FFF2-40B4-BE49-F238E27FC236}">
                  <a16:creationId xmlns:a16="http://schemas.microsoft.com/office/drawing/2014/main" id="{990EAE69-0BE8-489A-A472-F3AEF35FD8B3}"/>
                </a:ext>
              </a:extLst>
            </p:cNvPr>
            <p:cNvSpPr/>
            <p:nvPr/>
          </p:nvSpPr>
          <p:spPr>
            <a:xfrm>
              <a:off x="1887736" y="2440095"/>
              <a:ext cx="108669" cy="150929"/>
            </a:xfrm>
            <a:custGeom>
              <a:avLst/>
              <a:gdLst>
                <a:gd name="connsiteX0" fmla="*/ 77434 w 108668"/>
                <a:gd name="connsiteY0" fmla="*/ 136922 h 150928"/>
                <a:gd name="connsiteX1" fmla="*/ 58373 w 108668"/>
                <a:gd name="connsiteY1" fmla="*/ 147961 h 150928"/>
                <a:gd name="connsiteX2" fmla="*/ 27440 w 108668"/>
                <a:gd name="connsiteY2" fmla="*/ 149427 h 150928"/>
                <a:gd name="connsiteX3" fmla="*/ 4269 w 108668"/>
                <a:gd name="connsiteY3" fmla="*/ 129735 h 150928"/>
                <a:gd name="connsiteX4" fmla="*/ 216 w 108668"/>
                <a:gd name="connsiteY4" fmla="*/ 120276 h 150928"/>
                <a:gd name="connsiteX5" fmla="*/ 216 w 108668"/>
                <a:gd name="connsiteY5" fmla="*/ 119989 h 150928"/>
                <a:gd name="connsiteX6" fmla="*/ 1078 w 108668"/>
                <a:gd name="connsiteY6" fmla="*/ 119443 h 150928"/>
                <a:gd name="connsiteX7" fmla="*/ 2228 w 108668"/>
                <a:gd name="connsiteY7" fmla="*/ 118839 h 150928"/>
                <a:gd name="connsiteX8" fmla="*/ 5103 w 108668"/>
                <a:gd name="connsiteY8" fmla="*/ 117315 h 150928"/>
                <a:gd name="connsiteX9" fmla="*/ 5965 w 108668"/>
                <a:gd name="connsiteY9" fmla="*/ 116827 h 150928"/>
                <a:gd name="connsiteX10" fmla="*/ 9128 w 108668"/>
                <a:gd name="connsiteY10" fmla="*/ 115130 h 150928"/>
                <a:gd name="connsiteX11" fmla="*/ 10278 w 108668"/>
                <a:gd name="connsiteY11" fmla="*/ 114527 h 150928"/>
                <a:gd name="connsiteX12" fmla="*/ 17465 w 108668"/>
                <a:gd name="connsiteY12" fmla="*/ 110703 h 150928"/>
                <a:gd name="connsiteX13" fmla="*/ 18327 w 108668"/>
                <a:gd name="connsiteY13" fmla="*/ 110214 h 150928"/>
                <a:gd name="connsiteX14" fmla="*/ 21489 w 108668"/>
                <a:gd name="connsiteY14" fmla="*/ 108518 h 150928"/>
                <a:gd name="connsiteX15" fmla="*/ 23071 w 108668"/>
                <a:gd name="connsiteY15" fmla="*/ 107685 h 150928"/>
                <a:gd name="connsiteX16" fmla="*/ 26175 w 108668"/>
                <a:gd name="connsiteY16" fmla="*/ 106535 h 150928"/>
                <a:gd name="connsiteX17" fmla="*/ 27670 w 108668"/>
                <a:gd name="connsiteY17" fmla="*/ 109524 h 150928"/>
                <a:gd name="connsiteX18" fmla="*/ 28101 w 108668"/>
                <a:gd name="connsiteY18" fmla="*/ 110243 h 150928"/>
                <a:gd name="connsiteX19" fmla="*/ 28389 w 108668"/>
                <a:gd name="connsiteY19" fmla="*/ 110818 h 150928"/>
                <a:gd name="connsiteX20" fmla="*/ 38796 w 108668"/>
                <a:gd name="connsiteY20" fmla="*/ 123439 h 150928"/>
                <a:gd name="connsiteX21" fmla="*/ 58172 w 108668"/>
                <a:gd name="connsiteY21" fmla="*/ 121254 h 150928"/>
                <a:gd name="connsiteX22" fmla="*/ 62599 w 108668"/>
                <a:gd name="connsiteY22" fmla="*/ 117402 h 150928"/>
                <a:gd name="connsiteX23" fmla="*/ 64066 w 108668"/>
                <a:gd name="connsiteY23" fmla="*/ 101820 h 150928"/>
                <a:gd name="connsiteX24" fmla="*/ 56620 w 108668"/>
                <a:gd name="connsiteY24" fmla="*/ 92390 h 150928"/>
                <a:gd name="connsiteX25" fmla="*/ 55815 w 108668"/>
                <a:gd name="connsiteY25" fmla="*/ 91499 h 150928"/>
                <a:gd name="connsiteX26" fmla="*/ 53745 w 108668"/>
                <a:gd name="connsiteY26" fmla="*/ 89228 h 150928"/>
                <a:gd name="connsiteX27" fmla="*/ 52595 w 108668"/>
                <a:gd name="connsiteY27" fmla="*/ 87963 h 150928"/>
                <a:gd name="connsiteX28" fmla="*/ 50583 w 108668"/>
                <a:gd name="connsiteY28" fmla="*/ 85778 h 150928"/>
                <a:gd name="connsiteX29" fmla="*/ 49691 w 108668"/>
                <a:gd name="connsiteY29" fmla="*/ 84801 h 150928"/>
                <a:gd name="connsiteX30" fmla="*/ 47133 w 108668"/>
                <a:gd name="connsiteY30" fmla="*/ 82041 h 150928"/>
                <a:gd name="connsiteX31" fmla="*/ 46242 w 108668"/>
                <a:gd name="connsiteY31" fmla="*/ 81092 h 150928"/>
                <a:gd name="connsiteX32" fmla="*/ 43683 w 108668"/>
                <a:gd name="connsiteY32" fmla="*/ 78304 h 150928"/>
                <a:gd name="connsiteX33" fmla="*/ 42792 w 108668"/>
                <a:gd name="connsiteY33" fmla="*/ 77326 h 150928"/>
                <a:gd name="connsiteX34" fmla="*/ 40521 w 108668"/>
                <a:gd name="connsiteY34" fmla="*/ 74854 h 150928"/>
                <a:gd name="connsiteX35" fmla="*/ 39630 w 108668"/>
                <a:gd name="connsiteY35" fmla="*/ 73877 h 150928"/>
                <a:gd name="connsiteX36" fmla="*/ 37905 w 108668"/>
                <a:gd name="connsiteY36" fmla="*/ 71979 h 150928"/>
                <a:gd name="connsiteX37" fmla="*/ 37100 w 108668"/>
                <a:gd name="connsiteY37" fmla="*/ 71088 h 150928"/>
                <a:gd name="connsiteX38" fmla="*/ 35605 w 108668"/>
                <a:gd name="connsiteY38" fmla="*/ 69392 h 150928"/>
                <a:gd name="connsiteX39" fmla="*/ 34742 w 108668"/>
                <a:gd name="connsiteY39" fmla="*/ 68414 h 150928"/>
                <a:gd name="connsiteX40" fmla="*/ 28389 w 108668"/>
                <a:gd name="connsiteY40" fmla="*/ 59617 h 150928"/>
                <a:gd name="connsiteX41" fmla="*/ 27526 w 108668"/>
                <a:gd name="connsiteY41" fmla="*/ 57892 h 150928"/>
                <a:gd name="connsiteX42" fmla="*/ 24249 w 108668"/>
                <a:gd name="connsiteY42" fmla="*/ 43748 h 150928"/>
                <a:gd name="connsiteX43" fmla="*/ 31551 w 108668"/>
                <a:gd name="connsiteY43" fmla="*/ 21612 h 150928"/>
                <a:gd name="connsiteX44" fmla="*/ 39112 w 108668"/>
                <a:gd name="connsiteY44" fmla="*/ 12873 h 150928"/>
                <a:gd name="connsiteX45" fmla="*/ 61593 w 108668"/>
                <a:gd name="connsiteY45" fmla="*/ 1316 h 150928"/>
                <a:gd name="connsiteX46" fmla="*/ 77117 w 108668"/>
                <a:gd name="connsiteY46" fmla="*/ 453 h 150928"/>
                <a:gd name="connsiteX47" fmla="*/ 95660 w 108668"/>
                <a:gd name="connsiteY47" fmla="*/ 8014 h 150928"/>
                <a:gd name="connsiteX48" fmla="*/ 108194 w 108668"/>
                <a:gd name="connsiteY48" fmla="*/ 22417 h 150928"/>
                <a:gd name="connsiteX49" fmla="*/ 107648 w 108668"/>
                <a:gd name="connsiteY49" fmla="*/ 23883 h 150928"/>
                <a:gd name="connsiteX50" fmla="*/ 91434 w 108668"/>
                <a:gd name="connsiteY50" fmla="*/ 35986 h 150928"/>
                <a:gd name="connsiteX51" fmla="*/ 85598 w 108668"/>
                <a:gd name="connsiteY51" fmla="*/ 40299 h 150928"/>
                <a:gd name="connsiteX52" fmla="*/ 84017 w 108668"/>
                <a:gd name="connsiteY52" fmla="*/ 39896 h 150928"/>
                <a:gd name="connsiteX53" fmla="*/ 76772 w 108668"/>
                <a:gd name="connsiteY53" fmla="*/ 30553 h 150928"/>
                <a:gd name="connsiteX54" fmla="*/ 67889 w 108668"/>
                <a:gd name="connsiteY54" fmla="*/ 26499 h 150928"/>
                <a:gd name="connsiteX55" fmla="*/ 56764 w 108668"/>
                <a:gd name="connsiteY55" fmla="*/ 29087 h 150928"/>
                <a:gd name="connsiteX56" fmla="*/ 51474 w 108668"/>
                <a:gd name="connsiteY56" fmla="*/ 37309 h 150928"/>
                <a:gd name="connsiteX57" fmla="*/ 53429 w 108668"/>
                <a:gd name="connsiteY57" fmla="*/ 43403 h 150928"/>
                <a:gd name="connsiteX58" fmla="*/ 63318 w 108668"/>
                <a:gd name="connsiteY58" fmla="*/ 55046 h 150928"/>
                <a:gd name="connsiteX59" fmla="*/ 80768 w 108668"/>
                <a:gd name="connsiteY59" fmla="*/ 73503 h 150928"/>
                <a:gd name="connsiteX60" fmla="*/ 91894 w 108668"/>
                <a:gd name="connsiteY60" fmla="*/ 90982 h 150928"/>
                <a:gd name="connsiteX61" fmla="*/ 89565 w 108668"/>
                <a:gd name="connsiteY61" fmla="*/ 119874 h 150928"/>
                <a:gd name="connsiteX62" fmla="*/ 89019 w 108668"/>
                <a:gd name="connsiteY62" fmla="*/ 121196 h 150928"/>
                <a:gd name="connsiteX63" fmla="*/ 88732 w 108668"/>
                <a:gd name="connsiteY63" fmla="*/ 121771 h 150928"/>
                <a:gd name="connsiteX64" fmla="*/ 79791 w 108668"/>
                <a:gd name="connsiteY64" fmla="*/ 134593 h 150928"/>
                <a:gd name="connsiteX65" fmla="*/ 77434 w 108668"/>
                <a:gd name="connsiteY65" fmla="*/ 136922 h 15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08668" h="150928">
                  <a:moveTo>
                    <a:pt x="77434" y="136922"/>
                  </a:moveTo>
                  <a:cubicBezTo>
                    <a:pt x="71856" y="141924"/>
                    <a:pt x="65561" y="145719"/>
                    <a:pt x="58373" y="147961"/>
                  </a:cubicBezTo>
                  <a:cubicBezTo>
                    <a:pt x="48197" y="151181"/>
                    <a:pt x="37905" y="152101"/>
                    <a:pt x="27440" y="149427"/>
                  </a:cubicBezTo>
                  <a:cubicBezTo>
                    <a:pt x="16516" y="146639"/>
                    <a:pt x="8955" y="139854"/>
                    <a:pt x="4269" y="129735"/>
                  </a:cubicBezTo>
                  <a:cubicBezTo>
                    <a:pt x="2803" y="126630"/>
                    <a:pt x="1567" y="123439"/>
                    <a:pt x="216" y="120276"/>
                  </a:cubicBezTo>
                  <a:cubicBezTo>
                    <a:pt x="216" y="120190"/>
                    <a:pt x="216" y="120075"/>
                    <a:pt x="216" y="119989"/>
                  </a:cubicBezTo>
                  <a:cubicBezTo>
                    <a:pt x="503" y="119816"/>
                    <a:pt x="791" y="119615"/>
                    <a:pt x="1078" y="119443"/>
                  </a:cubicBezTo>
                  <a:cubicBezTo>
                    <a:pt x="1509" y="119356"/>
                    <a:pt x="1912" y="119184"/>
                    <a:pt x="2228" y="118839"/>
                  </a:cubicBezTo>
                  <a:cubicBezTo>
                    <a:pt x="3263" y="118494"/>
                    <a:pt x="4183" y="117890"/>
                    <a:pt x="5103" y="117315"/>
                  </a:cubicBezTo>
                  <a:cubicBezTo>
                    <a:pt x="5390" y="117143"/>
                    <a:pt x="5678" y="116970"/>
                    <a:pt x="5965" y="116827"/>
                  </a:cubicBezTo>
                  <a:cubicBezTo>
                    <a:pt x="7086" y="116367"/>
                    <a:pt x="8150" y="115820"/>
                    <a:pt x="9128" y="115130"/>
                  </a:cubicBezTo>
                  <a:cubicBezTo>
                    <a:pt x="9559" y="115044"/>
                    <a:pt x="9961" y="114843"/>
                    <a:pt x="10278" y="114527"/>
                  </a:cubicBezTo>
                  <a:cubicBezTo>
                    <a:pt x="12750" y="113405"/>
                    <a:pt x="15107" y="112054"/>
                    <a:pt x="17465" y="110703"/>
                  </a:cubicBezTo>
                  <a:cubicBezTo>
                    <a:pt x="17752" y="110531"/>
                    <a:pt x="18040" y="110358"/>
                    <a:pt x="18327" y="110214"/>
                  </a:cubicBezTo>
                  <a:cubicBezTo>
                    <a:pt x="19448" y="109783"/>
                    <a:pt x="20512" y="109208"/>
                    <a:pt x="21489" y="108518"/>
                  </a:cubicBezTo>
                  <a:cubicBezTo>
                    <a:pt x="22093" y="108375"/>
                    <a:pt x="22611" y="108058"/>
                    <a:pt x="23071" y="107685"/>
                  </a:cubicBezTo>
                  <a:cubicBezTo>
                    <a:pt x="24220" y="107512"/>
                    <a:pt x="25198" y="105960"/>
                    <a:pt x="26175" y="106535"/>
                  </a:cubicBezTo>
                  <a:cubicBezTo>
                    <a:pt x="26980" y="106995"/>
                    <a:pt x="27182" y="108490"/>
                    <a:pt x="27670" y="109524"/>
                  </a:cubicBezTo>
                  <a:cubicBezTo>
                    <a:pt x="27785" y="109783"/>
                    <a:pt x="27958" y="110013"/>
                    <a:pt x="28101" y="110243"/>
                  </a:cubicBezTo>
                  <a:cubicBezTo>
                    <a:pt x="28101" y="110473"/>
                    <a:pt x="28159" y="110674"/>
                    <a:pt x="28389" y="110818"/>
                  </a:cubicBezTo>
                  <a:cubicBezTo>
                    <a:pt x="30516" y="116137"/>
                    <a:pt x="33477" y="120851"/>
                    <a:pt x="38796" y="123439"/>
                  </a:cubicBezTo>
                  <a:cubicBezTo>
                    <a:pt x="45667" y="126773"/>
                    <a:pt x="52078" y="125221"/>
                    <a:pt x="58172" y="121254"/>
                  </a:cubicBezTo>
                  <a:cubicBezTo>
                    <a:pt x="59811" y="120190"/>
                    <a:pt x="61306" y="118925"/>
                    <a:pt x="62599" y="117402"/>
                  </a:cubicBezTo>
                  <a:cubicBezTo>
                    <a:pt x="66509" y="112773"/>
                    <a:pt x="67084" y="107052"/>
                    <a:pt x="64066" y="101820"/>
                  </a:cubicBezTo>
                  <a:cubicBezTo>
                    <a:pt x="62053" y="98341"/>
                    <a:pt x="59437" y="95294"/>
                    <a:pt x="56620" y="92390"/>
                  </a:cubicBezTo>
                  <a:cubicBezTo>
                    <a:pt x="56361" y="92103"/>
                    <a:pt x="56102" y="91787"/>
                    <a:pt x="55815" y="91499"/>
                  </a:cubicBezTo>
                  <a:cubicBezTo>
                    <a:pt x="55240" y="90637"/>
                    <a:pt x="54521" y="89889"/>
                    <a:pt x="53745" y="89228"/>
                  </a:cubicBezTo>
                  <a:cubicBezTo>
                    <a:pt x="53371" y="88797"/>
                    <a:pt x="52969" y="88366"/>
                    <a:pt x="52595" y="87963"/>
                  </a:cubicBezTo>
                  <a:cubicBezTo>
                    <a:pt x="52020" y="87158"/>
                    <a:pt x="51359" y="86440"/>
                    <a:pt x="50583" y="85778"/>
                  </a:cubicBezTo>
                  <a:cubicBezTo>
                    <a:pt x="50381" y="85376"/>
                    <a:pt x="50094" y="85060"/>
                    <a:pt x="49691" y="84801"/>
                  </a:cubicBezTo>
                  <a:cubicBezTo>
                    <a:pt x="48944" y="83766"/>
                    <a:pt x="48053" y="82875"/>
                    <a:pt x="47133" y="82041"/>
                  </a:cubicBezTo>
                  <a:cubicBezTo>
                    <a:pt x="46932" y="81639"/>
                    <a:pt x="46644" y="81322"/>
                    <a:pt x="46242" y="81092"/>
                  </a:cubicBezTo>
                  <a:cubicBezTo>
                    <a:pt x="45494" y="80057"/>
                    <a:pt x="44603" y="79166"/>
                    <a:pt x="43683" y="78304"/>
                  </a:cubicBezTo>
                  <a:cubicBezTo>
                    <a:pt x="43482" y="77901"/>
                    <a:pt x="43194" y="77585"/>
                    <a:pt x="42792" y="77326"/>
                  </a:cubicBezTo>
                  <a:cubicBezTo>
                    <a:pt x="42131" y="76406"/>
                    <a:pt x="41383" y="75573"/>
                    <a:pt x="40521" y="74854"/>
                  </a:cubicBezTo>
                  <a:cubicBezTo>
                    <a:pt x="40319" y="74452"/>
                    <a:pt x="40032" y="74135"/>
                    <a:pt x="39630" y="73877"/>
                  </a:cubicBezTo>
                  <a:cubicBezTo>
                    <a:pt x="39141" y="73158"/>
                    <a:pt x="38566" y="72525"/>
                    <a:pt x="37905" y="71979"/>
                  </a:cubicBezTo>
                  <a:cubicBezTo>
                    <a:pt x="37646" y="71692"/>
                    <a:pt x="37387" y="71375"/>
                    <a:pt x="37100" y="71088"/>
                  </a:cubicBezTo>
                  <a:cubicBezTo>
                    <a:pt x="36668" y="70456"/>
                    <a:pt x="36180" y="69881"/>
                    <a:pt x="35605" y="69392"/>
                  </a:cubicBezTo>
                  <a:cubicBezTo>
                    <a:pt x="35404" y="68989"/>
                    <a:pt x="35116" y="68673"/>
                    <a:pt x="34742" y="68414"/>
                  </a:cubicBezTo>
                  <a:cubicBezTo>
                    <a:pt x="32414" y="65626"/>
                    <a:pt x="30229" y="62780"/>
                    <a:pt x="28389" y="59617"/>
                  </a:cubicBezTo>
                  <a:cubicBezTo>
                    <a:pt x="28188" y="58985"/>
                    <a:pt x="27929" y="58410"/>
                    <a:pt x="27526" y="57892"/>
                  </a:cubicBezTo>
                  <a:cubicBezTo>
                    <a:pt x="25629" y="53350"/>
                    <a:pt x="24364" y="48693"/>
                    <a:pt x="24249" y="43748"/>
                  </a:cubicBezTo>
                  <a:cubicBezTo>
                    <a:pt x="24077" y="35498"/>
                    <a:pt x="26693" y="28224"/>
                    <a:pt x="31551" y="21612"/>
                  </a:cubicBezTo>
                  <a:cubicBezTo>
                    <a:pt x="33851" y="18479"/>
                    <a:pt x="36323" y="15546"/>
                    <a:pt x="39112" y="12873"/>
                  </a:cubicBezTo>
                  <a:cubicBezTo>
                    <a:pt x="45437" y="6807"/>
                    <a:pt x="52997" y="3041"/>
                    <a:pt x="61593" y="1316"/>
                  </a:cubicBezTo>
                  <a:cubicBezTo>
                    <a:pt x="66710" y="281"/>
                    <a:pt x="71914" y="-64"/>
                    <a:pt x="77117" y="453"/>
                  </a:cubicBezTo>
                  <a:cubicBezTo>
                    <a:pt x="84017" y="1115"/>
                    <a:pt x="90227" y="3644"/>
                    <a:pt x="95660" y="8014"/>
                  </a:cubicBezTo>
                  <a:cubicBezTo>
                    <a:pt x="100720" y="12068"/>
                    <a:pt x="104313" y="17357"/>
                    <a:pt x="108194" y="22417"/>
                  </a:cubicBezTo>
                  <a:cubicBezTo>
                    <a:pt x="108913" y="23337"/>
                    <a:pt x="108079" y="23538"/>
                    <a:pt x="107648" y="23883"/>
                  </a:cubicBezTo>
                  <a:cubicBezTo>
                    <a:pt x="102243" y="27937"/>
                    <a:pt x="96839" y="31962"/>
                    <a:pt x="91434" y="35986"/>
                  </a:cubicBezTo>
                  <a:cubicBezTo>
                    <a:pt x="89479" y="37424"/>
                    <a:pt x="87467" y="38775"/>
                    <a:pt x="85598" y="40299"/>
                  </a:cubicBezTo>
                  <a:cubicBezTo>
                    <a:pt x="84678" y="41075"/>
                    <a:pt x="84448" y="40615"/>
                    <a:pt x="84017" y="39896"/>
                  </a:cubicBezTo>
                  <a:cubicBezTo>
                    <a:pt x="82005" y="36475"/>
                    <a:pt x="79820" y="33169"/>
                    <a:pt x="76772" y="30553"/>
                  </a:cubicBezTo>
                  <a:cubicBezTo>
                    <a:pt x="74214" y="28339"/>
                    <a:pt x="71368" y="26959"/>
                    <a:pt x="67889" y="26499"/>
                  </a:cubicBezTo>
                  <a:cubicBezTo>
                    <a:pt x="63721" y="25924"/>
                    <a:pt x="60127" y="26816"/>
                    <a:pt x="56764" y="29087"/>
                  </a:cubicBezTo>
                  <a:cubicBezTo>
                    <a:pt x="53860" y="31042"/>
                    <a:pt x="51761" y="33658"/>
                    <a:pt x="51474" y="37309"/>
                  </a:cubicBezTo>
                  <a:cubicBezTo>
                    <a:pt x="51301" y="39551"/>
                    <a:pt x="52049" y="41621"/>
                    <a:pt x="53429" y="43403"/>
                  </a:cubicBezTo>
                  <a:cubicBezTo>
                    <a:pt x="56505" y="47457"/>
                    <a:pt x="59840" y="51338"/>
                    <a:pt x="63318" y="55046"/>
                  </a:cubicBezTo>
                  <a:cubicBezTo>
                    <a:pt x="69097" y="61227"/>
                    <a:pt x="74990" y="67322"/>
                    <a:pt x="80768" y="73503"/>
                  </a:cubicBezTo>
                  <a:cubicBezTo>
                    <a:pt x="85569" y="78620"/>
                    <a:pt x="89795" y="84140"/>
                    <a:pt x="91894" y="90982"/>
                  </a:cubicBezTo>
                  <a:cubicBezTo>
                    <a:pt x="94941" y="100900"/>
                    <a:pt x="93734" y="110502"/>
                    <a:pt x="89565" y="119874"/>
                  </a:cubicBezTo>
                  <a:cubicBezTo>
                    <a:pt x="89364" y="120305"/>
                    <a:pt x="89192" y="120736"/>
                    <a:pt x="89019" y="121196"/>
                  </a:cubicBezTo>
                  <a:cubicBezTo>
                    <a:pt x="88789" y="121311"/>
                    <a:pt x="88732" y="121541"/>
                    <a:pt x="88732" y="121771"/>
                  </a:cubicBezTo>
                  <a:cubicBezTo>
                    <a:pt x="86202" y="126371"/>
                    <a:pt x="83269" y="130683"/>
                    <a:pt x="79791" y="134593"/>
                  </a:cubicBezTo>
                  <a:cubicBezTo>
                    <a:pt x="79015" y="135340"/>
                    <a:pt x="78210" y="136117"/>
                    <a:pt x="77434" y="136922"/>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1" name="Freeform: Shape 170">
              <a:extLst>
                <a:ext uri="{FF2B5EF4-FFF2-40B4-BE49-F238E27FC236}">
                  <a16:creationId xmlns:a16="http://schemas.microsoft.com/office/drawing/2014/main" id="{B0ADFEB1-8349-4D96-86AC-94577B358E6E}"/>
                </a:ext>
              </a:extLst>
            </p:cNvPr>
            <p:cNvSpPr/>
            <p:nvPr/>
          </p:nvSpPr>
          <p:spPr>
            <a:xfrm>
              <a:off x="1979731" y="2620269"/>
              <a:ext cx="22711" cy="575"/>
            </a:xfrm>
            <a:custGeom>
              <a:avLst/>
              <a:gdLst>
                <a:gd name="connsiteX0" fmla="*/ 22639 w 22711"/>
                <a:gd name="connsiteY0" fmla="*/ 216 h 574"/>
                <a:gd name="connsiteX1" fmla="*/ 22639 w 22711"/>
                <a:gd name="connsiteY1" fmla="*/ 474 h 574"/>
                <a:gd name="connsiteX2" fmla="*/ 216 w 22711"/>
                <a:gd name="connsiteY2" fmla="*/ 474 h 574"/>
                <a:gd name="connsiteX3" fmla="*/ 216 w 22711"/>
                <a:gd name="connsiteY3" fmla="*/ 216 h 574"/>
                <a:gd name="connsiteX4" fmla="*/ 22639 w 22711"/>
                <a:gd name="connsiteY4" fmla="*/ 216 h 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1" h="574">
                  <a:moveTo>
                    <a:pt x="22639" y="216"/>
                  </a:moveTo>
                  <a:cubicBezTo>
                    <a:pt x="22639" y="302"/>
                    <a:pt x="22639" y="388"/>
                    <a:pt x="22639" y="474"/>
                  </a:cubicBezTo>
                  <a:cubicBezTo>
                    <a:pt x="15165" y="474"/>
                    <a:pt x="7690" y="474"/>
                    <a:pt x="216" y="474"/>
                  </a:cubicBezTo>
                  <a:cubicBezTo>
                    <a:pt x="216" y="388"/>
                    <a:pt x="216" y="302"/>
                    <a:pt x="216" y="216"/>
                  </a:cubicBezTo>
                  <a:cubicBezTo>
                    <a:pt x="7690" y="216"/>
                    <a:pt x="15165" y="216"/>
                    <a:pt x="22639" y="216"/>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2" name="Freeform: Shape 171">
              <a:extLst>
                <a:ext uri="{FF2B5EF4-FFF2-40B4-BE49-F238E27FC236}">
                  <a16:creationId xmlns:a16="http://schemas.microsoft.com/office/drawing/2014/main" id="{AA46BEFD-FCB3-4968-9B32-B06850CAE9BC}"/>
                </a:ext>
              </a:extLst>
            </p:cNvPr>
            <p:cNvSpPr/>
            <p:nvPr/>
          </p:nvSpPr>
          <p:spPr>
            <a:xfrm>
              <a:off x="1979116" y="2478386"/>
              <a:ext cx="123330" cy="142304"/>
            </a:xfrm>
            <a:custGeom>
              <a:avLst/>
              <a:gdLst>
                <a:gd name="connsiteX0" fmla="*/ 23254 w 123330"/>
                <a:gd name="connsiteY0" fmla="*/ 142098 h 142304"/>
                <a:gd name="connsiteX1" fmla="*/ 802 w 123330"/>
                <a:gd name="connsiteY1" fmla="*/ 142098 h 142304"/>
                <a:gd name="connsiteX2" fmla="*/ 313 w 123330"/>
                <a:gd name="connsiteY2" fmla="*/ 140833 h 142304"/>
                <a:gd name="connsiteX3" fmla="*/ 5344 w 123330"/>
                <a:gd name="connsiteY3" fmla="*/ 102540 h 142304"/>
                <a:gd name="connsiteX4" fmla="*/ 9742 w 123330"/>
                <a:gd name="connsiteY4" fmla="*/ 68358 h 142304"/>
                <a:gd name="connsiteX5" fmla="*/ 11755 w 123330"/>
                <a:gd name="connsiteY5" fmla="*/ 54300 h 142304"/>
                <a:gd name="connsiteX6" fmla="*/ 17073 w 123330"/>
                <a:gd name="connsiteY6" fmla="*/ 37023 h 142304"/>
                <a:gd name="connsiteX7" fmla="*/ 25382 w 123330"/>
                <a:gd name="connsiteY7" fmla="*/ 24230 h 142304"/>
                <a:gd name="connsiteX8" fmla="*/ 47403 w 123330"/>
                <a:gd name="connsiteY8" fmla="*/ 6607 h 142304"/>
                <a:gd name="connsiteX9" fmla="*/ 68389 w 123330"/>
                <a:gd name="connsiteY9" fmla="*/ 599 h 142304"/>
                <a:gd name="connsiteX10" fmla="*/ 79658 w 123330"/>
                <a:gd name="connsiteY10" fmla="*/ 397 h 142304"/>
                <a:gd name="connsiteX11" fmla="*/ 94952 w 123330"/>
                <a:gd name="connsiteY11" fmla="*/ 4336 h 142304"/>
                <a:gd name="connsiteX12" fmla="*/ 111339 w 123330"/>
                <a:gd name="connsiteY12" fmla="*/ 15921 h 142304"/>
                <a:gd name="connsiteX13" fmla="*/ 122148 w 123330"/>
                <a:gd name="connsiteY13" fmla="*/ 37253 h 142304"/>
                <a:gd name="connsiteX14" fmla="*/ 123270 w 123330"/>
                <a:gd name="connsiteY14" fmla="*/ 52748 h 142304"/>
                <a:gd name="connsiteX15" fmla="*/ 115967 w 123330"/>
                <a:gd name="connsiteY15" fmla="*/ 77414 h 142304"/>
                <a:gd name="connsiteX16" fmla="*/ 103491 w 123330"/>
                <a:gd name="connsiteY16" fmla="*/ 93456 h 142304"/>
                <a:gd name="connsiteX17" fmla="*/ 78508 w 123330"/>
                <a:gd name="connsiteY17" fmla="*/ 108779 h 142304"/>
                <a:gd name="connsiteX18" fmla="*/ 62582 w 123330"/>
                <a:gd name="connsiteY18" fmla="*/ 111625 h 142304"/>
                <a:gd name="connsiteX19" fmla="*/ 31131 w 123330"/>
                <a:gd name="connsiteY19" fmla="*/ 103029 h 142304"/>
                <a:gd name="connsiteX20" fmla="*/ 30298 w 123330"/>
                <a:gd name="connsiteY20" fmla="*/ 102483 h 142304"/>
                <a:gd name="connsiteX21" fmla="*/ 28946 w 123330"/>
                <a:gd name="connsiteY21" fmla="*/ 103115 h 142304"/>
                <a:gd name="connsiteX22" fmla="*/ 24059 w 123330"/>
                <a:gd name="connsiteY22" fmla="*/ 140574 h 142304"/>
                <a:gd name="connsiteX23" fmla="*/ 23254 w 123330"/>
                <a:gd name="connsiteY23" fmla="*/ 142098 h 142304"/>
                <a:gd name="connsiteX24" fmla="*/ 35415 w 123330"/>
                <a:gd name="connsiteY24" fmla="*/ 60596 h 142304"/>
                <a:gd name="connsiteX25" fmla="*/ 36335 w 123330"/>
                <a:gd name="connsiteY25" fmla="*/ 67611 h 142304"/>
                <a:gd name="connsiteX26" fmla="*/ 67182 w 123330"/>
                <a:gd name="connsiteY26" fmla="*/ 87246 h 142304"/>
                <a:gd name="connsiteX27" fmla="*/ 95729 w 123330"/>
                <a:gd name="connsiteY27" fmla="*/ 65771 h 142304"/>
                <a:gd name="connsiteX28" fmla="*/ 98805 w 123330"/>
                <a:gd name="connsiteY28" fmla="*/ 48781 h 142304"/>
                <a:gd name="connsiteX29" fmla="*/ 91560 w 123330"/>
                <a:gd name="connsiteY29" fmla="*/ 32883 h 142304"/>
                <a:gd name="connsiteX30" fmla="*/ 63991 w 123330"/>
                <a:gd name="connsiteY30" fmla="*/ 25380 h 142304"/>
                <a:gd name="connsiteX31" fmla="*/ 35415 w 123330"/>
                <a:gd name="connsiteY31" fmla="*/ 60596 h 1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330" h="142304">
                  <a:moveTo>
                    <a:pt x="23254" y="142098"/>
                  </a:moveTo>
                  <a:cubicBezTo>
                    <a:pt x="15780" y="142098"/>
                    <a:pt x="8305" y="142098"/>
                    <a:pt x="802" y="142098"/>
                  </a:cubicBezTo>
                  <a:cubicBezTo>
                    <a:pt x="-3" y="141954"/>
                    <a:pt x="227" y="141322"/>
                    <a:pt x="313" y="140833"/>
                  </a:cubicBezTo>
                  <a:cubicBezTo>
                    <a:pt x="1980" y="128069"/>
                    <a:pt x="3677" y="115304"/>
                    <a:pt x="5344" y="102540"/>
                  </a:cubicBezTo>
                  <a:cubicBezTo>
                    <a:pt x="6839" y="91156"/>
                    <a:pt x="8248" y="79743"/>
                    <a:pt x="9742" y="68358"/>
                  </a:cubicBezTo>
                  <a:cubicBezTo>
                    <a:pt x="10346" y="63672"/>
                    <a:pt x="11065" y="58986"/>
                    <a:pt x="11755" y="54300"/>
                  </a:cubicBezTo>
                  <a:cubicBezTo>
                    <a:pt x="12646" y="48235"/>
                    <a:pt x="14428" y="42456"/>
                    <a:pt x="17073" y="37023"/>
                  </a:cubicBezTo>
                  <a:cubicBezTo>
                    <a:pt x="19287" y="32452"/>
                    <a:pt x="22133" y="28226"/>
                    <a:pt x="25382" y="24230"/>
                  </a:cubicBezTo>
                  <a:cubicBezTo>
                    <a:pt x="31447" y="16698"/>
                    <a:pt x="38836" y="10891"/>
                    <a:pt x="47403" y="6607"/>
                  </a:cubicBezTo>
                  <a:cubicBezTo>
                    <a:pt x="54015" y="3301"/>
                    <a:pt x="61029" y="1404"/>
                    <a:pt x="68389" y="599"/>
                  </a:cubicBezTo>
                  <a:cubicBezTo>
                    <a:pt x="72155" y="196"/>
                    <a:pt x="75921" y="81"/>
                    <a:pt x="79658" y="397"/>
                  </a:cubicBezTo>
                  <a:cubicBezTo>
                    <a:pt x="84977" y="829"/>
                    <a:pt x="90065" y="2151"/>
                    <a:pt x="94952" y="4336"/>
                  </a:cubicBezTo>
                  <a:cubicBezTo>
                    <a:pt x="101191" y="7124"/>
                    <a:pt x="106710" y="10919"/>
                    <a:pt x="111339" y="15921"/>
                  </a:cubicBezTo>
                  <a:cubicBezTo>
                    <a:pt x="116945" y="21987"/>
                    <a:pt x="120481" y="29146"/>
                    <a:pt x="122148" y="37253"/>
                  </a:cubicBezTo>
                  <a:cubicBezTo>
                    <a:pt x="123183" y="42370"/>
                    <a:pt x="123586" y="47545"/>
                    <a:pt x="123270" y="52748"/>
                  </a:cubicBezTo>
                  <a:cubicBezTo>
                    <a:pt x="122723" y="61516"/>
                    <a:pt x="120308" y="69738"/>
                    <a:pt x="115967" y="77414"/>
                  </a:cubicBezTo>
                  <a:cubicBezTo>
                    <a:pt x="112604" y="83394"/>
                    <a:pt x="108378" y="88683"/>
                    <a:pt x="103491" y="93456"/>
                  </a:cubicBezTo>
                  <a:cubicBezTo>
                    <a:pt x="96332" y="100470"/>
                    <a:pt x="88082" y="105702"/>
                    <a:pt x="78508" y="108779"/>
                  </a:cubicBezTo>
                  <a:cubicBezTo>
                    <a:pt x="73334" y="110417"/>
                    <a:pt x="68015" y="111308"/>
                    <a:pt x="62582" y="111625"/>
                  </a:cubicBezTo>
                  <a:cubicBezTo>
                    <a:pt x="51111" y="112315"/>
                    <a:pt x="40647" y="109468"/>
                    <a:pt x="31131" y="103029"/>
                  </a:cubicBezTo>
                  <a:cubicBezTo>
                    <a:pt x="30844" y="102828"/>
                    <a:pt x="30556" y="102684"/>
                    <a:pt x="30298" y="102483"/>
                  </a:cubicBezTo>
                  <a:cubicBezTo>
                    <a:pt x="29435" y="101821"/>
                    <a:pt x="29090" y="101908"/>
                    <a:pt x="28946" y="103115"/>
                  </a:cubicBezTo>
                  <a:cubicBezTo>
                    <a:pt x="27365" y="115592"/>
                    <a:pt x="25698" y="128069"/>
                    <a:pt x="24059" y="140574"/>
                  </a:cubicBezTo>
                  <a:cubicBezTo>
                    <a:pt x="24030" y="141178"/>
                    <a:pt x="23944" y="141810"/>
                    <a:pt x="23254" y="142098"/>
                  </a:cubicBezTo>
                  <a:close/>
                  <a:moveTo>
                    <a:pt x="35415" y="60596"/>
                  </a:moveTo>
                  <a:cubicBezTo>
                    <a:pt x="35472" y="62810"/>
                    <a:pt x="35702" y="65254"/>
                    <a:pt x="36335" y="67611"/>
                  </a:cubicBezTo>
                  <a:cubicBezTo>
                    <a:pt x="40244" y="82186"/>
                    <a:pt x="54044" y="89201"/>
                    <a:pt x="67182" y="87246"/>
                  </a:cubicBezTo>
                  <a:cubicBezTo>
                    <a:pt x="80348" y="85291"/>
                    <a:pt x="90094" y="77960"/>
                    <a:pt x="95729" y="65771"/>
                  </a:cubicBezTo>
                  <a:cubicBezTo>
                    <a:pt x="98201" y="60453"/>
                    <a:pt x="99581" y="54760"/>
                    <a:pt x="98805" y="48781"/>
                  </a:cubicBezTo>
                  <a:cubicBezTo>
                    <a:pt x="98028" y="42744"/>
                    <a:pt x="95872" y="37253"/>
                    <a:pt x="91560" y="32883"/>
                  </a:cubicBezTo>
                  <a:cubicBezTo>
                    <a:pt x="83856" y="25063"/>
                    <a:pt x="74484" y="22907"/>
                    <a:pt x="63991" y="25380"/>
                  </a:cubicBezTo>
                  <a:cubicBezTo>
                    <a:pt x="47374" y="29289"/>
                    <a:pt x="35645" y="43779"/>
                    <a:pt x="35415" y="60596"/>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3" name="Freeform: Shape 172">
              <a:extLst>
                <a:ext uri="{FF2B5EF4-FFF2-40B4-BE49-F238E27FC236}">
                  <a16:creationId xmlns:a16="http://schemas.microsoft.com/office/drawing/2014/main" id="{D2C1D982-46D7-41F1-921C-383944ACB61D}"/>
                </a:ext>
              </a:extLst>
            </p:cNvPr>
            <p:cNvSpPr/>
            <p:nvPr/>
          </p:nvSpPr>
          <p:spPr>
            <a:xfrm>
              <a:off x="2111202" y="2478355"/>
              <a:ext cx="112693" cy="111831"/>
            </a:xfrm>
            <a:custGeom>
              <a:avLst/>
              <a:gdLst>
                <a:gd name="connsiteX0" fmla="*/ 78866 w 112693"/>
                <a:gd name="connsiteY0" fmla="*/ 75778 h 111830"/>
                <a:gd name="connsiteX1" fmla="*/ 77630 w 112693"/>
                <a:gd name="connsiteY1" fmla="*/ 85495 h 111830"/>
                <a:gd name="connsiteX2" fmla="*/ 76020 w 112693"/>
                <a:gd name="connsiteY2" fmla="*/ 97339 h 111830"/>
                <a:gd name="connsiteX3" fmla="*/ 75129 w 112693"/>
                <a:gd name="connsiteY3" fmla="*/ 104555 h 111830"/>
                <a:gd name="connsiteX4" fmla="*/ 72110 w 112693"/>
                <a:gd name="connsiteY4" fmla="*/ 107200 h 111830"/>
                <a:gd name="connsiteX5" fmla="*/ 52130 w 112693"/>
                <a:gd name="connsiteY5" fmla="*/ 111684 h 111830"/>
                <a:gd name="connsiteX6" fmla="*/ 42815 w 112693"/>
                <a:gd name="connsiteY6" fmla="*/ 111569 h 111830"/>
                <a:gd name="connsiteX7" fmla="*/ 32811 w 112693"/>
                <a:gd name="connsiteY7" fmla="*/ 109298 h 111830"/>
                <a:gd name="connsiteX8" fmla="*/ 20679 w 112693"/>
                <a:gd name="connsiteY8" fmla="*/ 103347 h 111830"/>
                <a:gd name="connsiteX9" fmla="*/ 7254 w 112693"/>
                <a:gd name="connsiteY9" fmla="*/ 89146 h 111830"/>
                <a:gd name="connsiteX10" fmla="*/ 1102 w 112693"/>
                <a:gd name="connsiteY10" fmla="*/ 73190 h 111830"/>
                <a:gd name="connsiteX11" fmla="*/ 412 w 112693"/>
                <a:gd name="connsiteY11" fmla="*/ 66952 h 111830"/>
                <a:gd name="connsiteX12" fmla="*/ 527 w 112693"/>
                <a:gd name="connsiteY12" fmla="*/ 58184 h 111830"/>
                <a:gd name="connsiteX13" fmla="*/ 2855 w 112693"/>
                <a:gd name="connsiteY13" fmla="*/ 46512 h 111830"/>
                <a:gd name="connsiteX14" fmla="*/ 11135 w 112693"/>
                <a:gd name="connsiteY14" fmla="*/ 29205 h 111830"/>
                <a:gd name="connsiteX15" fmla="*/ 22002 w 112693"/>
                <a:gd name="connsiteY15" fmla="*/ 16729 h 111830"/>
                <a:gd name="connsiteX16" fmla="*/ 54171 w 112693"/>
                <a:gd name="connsiteY16" fmla="*/ 1147 h 111830"/>
                <a:gd name="connsiteX17" fmla="*/ 88439 w 112693"/>
                <a:gd name="connsiteY17" fmla="*/ 6236 h 111830"/>
                <a:gd name="connsiteX18" fmla="*/ 112013 w 112693"/>
                <a:gd name="connsiteY18" fmla="*/ 38635 h 111830"/>
                <a:gd name="connsiteX19" fmla="*/ 112358 w 112693"/>
                <a:gd name="connsiteY19" fmla="*/ 54705 h 111830"/>
                <a:gd name="connsiteX20" fmla="*/ 110546 w 112693"/>
                <a:gd name="connsiteY20" fmla="*/ 70431 h 111830"/>
                <a:gd name="connsiteX21" fmla="*/ 108304 w 112693"/>
                <a:gd name="connsiteY21" fmla="*/ 87076 h 111830"/>
                <a:gd name="connsiteX22" fmla="*/ 106550 w 112693"/>
                <a:gd name="connsiteY22" fmla="*/ 101076 h 111830"/>
                <a:gd name="connsiteX23" fmla="*/ 105630 w 112693"/>
                <a:gd name="connsiteY23" fmla="*/ 108005 h 111830"/>
                <a:gd name="connsiteX24" fmla="*/ 104136 w 112693"/>
                <a:gd name="connsiteY24" fmla="*/ 109040 h 111830"/>
                <a:gd name="connsiteX25" fmla="*/ 83581 w 112693"/>
                <a:gd name="connsiteY25" fmla="*/ 109011 h 111830"/>
                <a:gd name="connsiteX26" fmla="*/ 81856 w 112693"/>
                <a:gd name="connsiteY26" fmla="*/ 106855 h 111830"/>
                <a:gd name="connsiteX27" fmla="*/ 82747 w 112693"/>
                <a:gd name="connsiteY27" fmla="*/ 100473 h 111830"/>
                <a:gd name="connsiteX28" fmla="*/ 83408 w 112693"/>
                <a:gd name="connsiteY28" fmla="*/ 95528 h 111830"/>
                <a:gd name="connsiteX29" fmla="*/ 84184 w 112693"/>
                <a:gd name="connsiteY29" fmla="*/ 89577 h 111830"/>
                <a:gd name="connsiteX30" fmla="*/ 85133 w 112693"/>
                <a:gd name="connsiteY30" fmla="*/ 82562 h 111830"/>
                <a:gd name="connsiteX31" fmla="*/ 85909 w 112693"/>
                <a:gd name="connsiteY31" fmla="*/ 77043 h 111830"/>
                <a:gd name="connsiteX32" fmla="*/ 86685 w 112693"/>
                <a:gd name="connsiteY32" fmla="*/ 70977 h 111830"/>
                <a:gd name="connsiteX33" fmla="*/ 87375 w 112693"/>
                <a:gd name="connsiteY33" fmla="*/ 64853 h 111830"/>
                <a:gd name="connsiteX34" fmla="*/ 88065 w 112693"/>
                <a:gd name="connsiteY34" fmla="*/ 58471 h 111830"/>
                <a:gd name="connsiteX35" fmla="*/ 87979 w 112693"/>
                <a:gd name="connsiteY35" fmla="*/ 51917 h 111830"/>
                <a:gd name="connsiteX36" fmla="*/ 87059 w 112693"/>
                <a:gd name="connsiteY36" fmla="*/ 45736 h 111830"/>
                <a:gd name="connsiteX37" fmla="*/ 78981 w 112693"/>
                <a:gd name="connsiteY37" fmla="*/ 30700 h 111830"/>
                <a:gd name="connsiteX38" fmla="*/ 68028 w 112693"/>
                <a:gd name="connsiteY38" fmla="*/ 25296 h 111830"/>
                <a:gd name="connsiteX39" fmla="*/ 57592 w 112693"/>
                <a:gd name="connsiteY39" fmla="*/ 24749 h 111830"/>
                <a:gd name="connsiteX40" fmla="*/ 39337 w 112693"/>
                <a:gd name="connsiteY40" fmla="*/ 32023 h 111830"/>
                <a:gd name="connsiteX41" fmla="*/ 25911 w 112693"/>
                <a:gd name="connsiteY41" fmla="*/ 52060 h 111830"/>
                <a:gd name="connsiteX42" fmla="*/ 33213 w 112693"/>
                <a:gd name="connsiteY42" fmla="*/ 80090 h 111830"/>
                <a:gd name="connsiteX43" fmla="*/ 47645 w 112693"/>
                <a:gd name="connsiteY43" fmla="*/ 87162 h 111830"/>
                <a:gd name="connsiteX44" fmla="*/ 73547 w 112693"/>
                <a:gd name="connsiteY44" fmla="*/ 80061 h 111830"/>
                <a:gd name="connsiteX45" fmla="*/ 78866 w 112693"/>
                <a:gd name="connsiteY45" fmla="*/ 75778 h 11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2693" h="111830">
                  <a:moveTo>
                    <a:pt x="78866" y="75778"/>
                  </a:moveTo>
                  <a:cubicBezTo>
                    <a:pt x="78463" y="79026"/>
                    <a:pt x="78061" y="82275"/>
                    <a:pt x="77630" y="85495"/>
                  </a:cubicBezTo>
                  <a:cubicBezTo>
                    <a:pt x="77112" y="89433"/>
                    <a:pt x="76537" y="93400"/>
                    <a:pt x="76020" y="97339"/>
                  </a:cubicBezTo>
                  <a:cubicBezTo>
                    <a:pt x="75703" y="99725"/>
                    <a:pt x="75416" y="102140"/>
                    <a:pt x="75129" y="104555"/>
                  </a:cubicBezTo>
                  <a:cubicBezTo>
                    <a:pt x="74899" y="106337"/>
                    <a:pt x="73346" y="106711"/>
                    <a:pt x="72110" y="107200"/>
                  </a:cubicBezTo>
                  <a:cubicBezTo>
                    <a:pt x="65699" y="109730"/>
                    <a:pt x="59058" y="111339"/>
                    <a:pt x="52130" y="111684"/>
                  </a:cubicBezTo>
                  <a:cubicBezTo>
                    <a:pt x="48996" y="111828"/>
                    <a:pt x="45892" y="111914"/>
                    <a:pt x="42815" y="111569"/>
                  </a:cubicBezTo>
                  <a:cubicBezTo>
                    <a:pt x="39423" y="111167"/>
                    <a:pt x="36088" y="110391"/>
                    <a:pt x="32811" y="109298"/>
                  </a:cubicBezTo>
                  <a:cubicBezTo>
                    <a:pt x="28499" y="107832"/>
                    <a:pt x="24445" y="105935"/>
                    <a:pt x="20679" y="103347"/>
                  </a:cubicBezTo>
                  <a:cubicBezTo>
                    <a:pt x="15188" y="99553"/>
                    <a:pt x="10790" y="94780"/>
                    <a:pt x="7254" y="89146"/>
                  </a:cubicBezTo>
                  <a:cubicBezTo>
                    <a:pt x="4178" y="84230"/>
                    <a:pt x="2194" y="78854"/>
                    <a:pt x="1102" y="73190"/>
                  </a:cubicBezTo>
                  <a:cubicBezTo>
                    <a:pt x="699" y="71149"/>
                    <a:pt x="670" y="69022"/>
                    <a:pt x="412" y="66952"/>
                  </a:cubicBezTo>
                  <a:cubicBezTo>
                    <a:pt x="38" y="63991"/>
                    <a:pt x="268" y="61059"/>
                    <a:pt x="527" y="58184"/>
                  </a:cubicBezTo>
                  <a:cubicBezTo>
                    <a:pt x="872" y="54245"/>
                    <a:pt x="1677" y="50335"/>
                    <a:pt x="2855" y="46512"/>
                  </a:cubicBezTo>
                  <a:cubicBezTo>
                    <a:pt x="4781" y="40331"/>
                    <a:pt x="7599" y="34610"/>
                    <a:pt x="11135" y="29205"/>
                  </a:cubicBezTo>
                  <a:cubicBezTo>
                    <a:pt x="14182" y="24548"/>
                    <a:pt x="17891" y="20437"/>
                    <a:pt x="22002" y="16729"/>
                  </a:cubicBezTo>
                  <a:cubicBezTo>
                    <a:pt x="31201" y="8478"/>
                    <a:pt x="41924" y="3131"/>
                    <a:pt x="54171" y="1147"/>
                  </a:cubicBezTo>
                  <a:cubicBezTo>
                    <a:pt x="66102" y="-808"/>
                    <a:pt x="77773" y="55"/>
                    <a:pt x="88439" y="6236"/>
                  </a:cubicBezTo>
                  <a:cubicBezTo>
                    <a:pt x="100973" y="13538"/>
                    <a:pt x="109224" y="24146"/>
                    <a:pt x="112013" y="38635"/>
                  </a:cubicBezTo>
                  <a:cubicBezTo>
                    <a:pt x="113048" y="43982"/>
                    <a:pt x="112846" y="49329"/>
                    <a:pt x="112358" y="54705"/>
                  </a:cubicBezTo>
                  <a:cubicBezTo>
                    <a:pt x="111869" y="59966"/>
                    <a:pt x="111179" y="65198"/>
                    <a:pt x="110546" y="70431"/>
                  </a:cubicBezTo>
                  <a:cubicBezTo>
                    <a:pt x="109885" y="75979"/>
                    <a:pt x="109052" y="81527"/>
                    <a:pt x="108304" y="87076"/>
                  </a:cubicBezTo>
                  <a:cubicBezTo>
                    <a:pt x="107700" y="91733"/>
                    <a:pt x="107125" y="96419"/>
                    <a:pt x="106550" y="101076"/>
                  </a:cubicBezTo>
                  <a:cubicBezTo>
                    <a:pt x="106263" y="103376"/>
                    <a:pt x="105947" y="105676"/>
                    <a:pt x="105630" y="108005"/>
                  </a:cubicBezTo>
                  <a:cubicBezTo>
                    <a:pt x="105515" y="108867"/>
                    <a:pt x="104969" y="109040"/>
                    <a:pt x="104136" y="109040"/>
                  </a:cubicBezTo>
                  <a:cubicBezTo>
                    <a:pt x="97293" y="109011"/>
                    <a:pt x="90423" y="109011"/>
                    <a:pt x="83581" y="109011"/>
                  </a:cubicBezTo>
                  <a:cubicBezTo>
                    <a:pt x="81827" y="109011"/>
                    <a:pt x="81539" y="108580"/>
                    <a:pt x="81856" y="106855"/>
                  </a:cubicBezTo>
                  <a:cubicBezTo>
                    <a:pt x="82229" y="104756"/>
                    <a:pt x="82459" y="102600"/>
                    <a:pt x="82747" y="100473"/>
                  </a:cubicBezTo>
                  <a:cubicBezTo>
                    <a:pt x="82977" y="98834"/>
                    <a:pt x="83178" y="97167"/>
                    <a:pt x="83408" y="95528"/>
                  </a:cubicBezTo>
                  <a:cubicBezTo>
                    <a:pt x="83667" y="93544"/>
                    <a:pt x="83926" y="91561"/>
                    <a:pt x="84184" y="89577"/>
                  </a:cubicBezTo>
                  <a:cubicBezTo>
                    <a:pt x="84500" y="87248"/>
                    <a:pt x="84817" y="84891"/>
                    <a:pt x="85133" y="82562"/>
                  </a:cubicBezTo>
                  <a:cubicBezTo>
                    <a:pt x="85392" y="80722"/>
                    <a:pt x="85650" y="78883"/>
                    <a:pt x="85909" y="77043"/>
                  </a:cubicBezTo>
                  <a:cubicBezTo>
                    <a:pt x="86197" y="75030"/>
                    <a:pt x="86570" y="73018"/>
                    <a:pt x="86685" y="70977"/>
                  </a:cubicBezTo>
                  <a:cubicBezTo>
                    <a:pt x="86800" y="68907"/>
                    <a:pt x="87117" y="66895"/>
                    <a:pt x="87375" y="64853"/>
                  </a:cubicBezTo>
                  <a:cubicBezTo>
                    <a:pt x="87634" y="62726"/>
                    <a:pt x="87864" y="60599"/>
                    <a:pt x="88065" y="58471"/>
                  </a:cubicBezTo>
                  <a:cubicBezTo>
                    <a:pt x="88295" y="56315"/>
                    <a:pt x="88209" y="54130"/>
                    <a:pt x="87979" y="51917"/>
                  </a:cubicBezTo>
                  <a:cubicBezTo>
                    <a:pt x="87749" y="49847"/>
                    <a:pt x="87519" y="47777"/>
                    <a:pt x="87059" y="45736"/>
                  </a:cubicBezTo>
                  <a:cubicBezTo>
                    <a:pt x="85794" y="39957"/>
                    <a:pt x="83379" y="34696"/>
                    <a:pt x="78981" y="30700"/>
                  </a:cubicBezTo>
                  <a:cubicBezTo>
                    <a:pt x="75905" y="27912"/>
                    <a:pt x="72225" y="26072"/>
                    <a:pt x="68028" y="25296"/>
                  </a:cubicBezTo>
                  <a:cubicBezTo>
                    <a:pt x="64549" y="24663"/>
                    <a:pt x="61099" y="24347"/>
                    <a:pt x="57592" y="24749"/>
                  </a:cubicBezTo>
                  <a:cubicBezTo>
                    <a:pt x="50836" y="25526"/>
                    <a:pt x="44742" y="27941"/>
                    <a:pt x="39337" y="32023"/>
                  </a:cubicBezTo>
                  <a:cubicBezTo>
                    <a:pt x="32581" y="37169"/>
                    <a:pt x="27924" y="43810"/>
                    <a:pt x="25911" y="52060"/>
                  </a:cubicBezTo>
                  <a:cubicBezTo>
                    <a:pt x="23353" y="62640"/>
                    <a:pt x="25106" y="72270"/>
                    <a:pt x="33213" y="80090"/>
                  </a:cubicBezTo>
                  <a:cubicBezTo>
                    <a:pt x="37210" y="83942"/>
                    <a:pt x="42097" y="86357"/>
                    <a:pt x="47645" y="87162"/>
                  </a:cubicBezTo>
                  <a:cubicBezTo>
                    <a:pt x="57305" y="88571"/>
                    <a:pt x="65814" y="85753"/>
                    <a:pt x="73547" y="80061"/>
                  </a:cubicBezTo>
                  <a:cubicBezTo>
                    <a:pt x="75330" y="78768"/>
                    <a:pt x="76968" y="77215"/>
                    <a:pt x="78866" y="75778"/>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4" name="Freeform: Shape 173">
              <a:extLst>
                <a:ext uri="{FF2B5EF4-FFF2-40B4-BE49-F238E27FC236}">
                  <a16:creationId xmlns:a16="http://schemas.microsoft.com/office/drawing/2014/main" id="{69AEF2C3-0230-4645-98C8-9D31C32F18CA}"/>
                </a:ext>
              </a:extLst>
            </p:cNvPr>
            <p:cNvSpPr/>
            <p:nvPr/>
          </p:nvSpPr>
          <p:spPr>
            <a:xfrm>
              <a:off x="2287102" y="2444339"/>
              <a:ext cx="105219" cy="143167"/>
            </a:xfrm>
            <a:custGeom>
              <a:avLst/>
              <a:gdLst>
                <a:gd name="connsiteX0" fmla="*/ 80918 w 105218"/>
                <a:gd name="connsiteY0" fmla="*/ 15471 h 143166"/>
                <a:gd name="connsiteX1" fmla="*/ 82068 w 105218"/>
                <a:gd name="connsiteY1" fmla="*/ 21796 h 143166"/>
                <a:gd name="connsiteX2" fmla="*/ 84771 w 105218"/>
                <a:gd name="connsiteY2" fmla="*/ 37607 h 143166"/>
                <a:gd name="connsiteX3" fmla="*/ 85202 w 105218"/>
                <a:gd name="connsiteY3" fmla="*/ 39821 h 143166"/>
                <a:gd name="connsiteX4" fmla="*/ 84368 w 105218"/>
                <a:gd name="connsiteY4" fmla="*/ 42581 h 143166"/>
                <a:gd name="connsiteX5" fmla="*/ 72294 w 105218"/>
                <a:gd name="connsiteY5" fmla="*/ 55259 h 143166"/>
                <a:gd name="connsiteX6" fmla="*/ 55879 w 105218"/>
                <a:gd name="connsiteY6" fmla="*/ 72508 h 143166"/>
                <a:gd name="connsiteX7" fmla="*/ 55879 w 105218"/>
                <a:gd name="connsiteY7" fmla="*/ 74204 h 143166"/>
                <a:gd name="connsiteX8" fmla="*/ 65595 w 105218"/>
                <a:gd name="connsiteY8" fmla="*/ 87917 h 143166"/>
                <a:gd name="connsiteX9" fmla="*/ 103946 w 105218"/>
                <a:gd name="connsiteY9" fmla="*/ 141705 h 143166"/>
                <a:gd name="connsiteX10" fmla="*/ 105239 w 105218"/>
                <a:gd name="connsiteY10" fmla="*/ 143171 h 143166"/>
                <a:gd name="connsiteX11" fmla="*/ 100352 w 105218"/>
                <a:gd name="connsiteY11" fmla="*/ 143171 h 143166"/>
                <a:gd name="connsiteX12" fmla="*/ 75197 w 105218"/>
                <a:gd name="connsiteY12" fmla="*/ 143171 h 143166"/>
                <a:gd name="connsiteX13" fmla="*/ 71460 w 105218"/>
                <a:gd name="connsiteY13" fmla="*/ 141216 h 143166"/>
                <a:gd name="connsiteX14" fmla="*/ 51566 w 105218"/>
                <a:gd name="connsiteY14" fmla="*/ 110887 h 143166"/>
                <a:gd name="connsiteX15" fmla="*/ 35352 w 105218"/>
                <a:gd name="connsiteY15" fmla="*/ 86393 h 143166"/>
                <a:gd name="connsiteX16" fmla="*/ 34605 w 105218"/>
                <a:gd name="connsiteY16" fmla="*/ 85214 h 143166"/>
                <a:gd name="connsiteX17" fmla="*/ 33829 w 105218"/>
                <a:gd name="connsiteY17" fmla="*/ 89095 h 143166"/>
                <a:gd name="connsiteX18" fmla="*/ 31213 w 105218"/>
                <a:gd name="connsiteY18" fmla="*/ 108558 h 143166"/>
                <a:gd name="connsiteX19" fmla="*/ 29171 w 105218"/>
                <a:gd name="connsiteY19" fmla="*/ 124945 h 143166"/>
                <a:gd name="connsiteX20" fmla="*/ 27217 w 105218"/>
                <a:gd name="connsiteY20" fmla="*/ 139031 h 143166"/>
                <a:gd name="connsiteX21" fmla="*/ 26929 w 105218"/>
                <a:gd name="connsiteY21" fmla="*/ 141705 h 143166"/>
                <a:gd name="connsiteX22" fmla="*/ 25549 w 105218"/>
                <a:gd name="connsiteY22" fmla="*/ 143056 h 143166"/>
                <a:gd name="connsiteX23" fmla="*/ 1401 w 105218"/>
                <a:gd name="connsiteY23" fmla="*/ 143027 h 143166"/>
                <a:gd name="connsiteX24" fmla="*/ 337 w 105218"/>
                <a:gd name="connsiteY24" fmla="*/ 141705 h 143166"/>
                <a:gd name="connsiteX25" fmla="*/ 1113 w 105218"/>
                <a:gd name="connsiteY25" fmla="*/ 135725 h 143166"/>
                <a:gd name="connsiteX26" fmla="*/ 1832 w 105218"/>
                <a:gd name="connsiteY26" fmla="*/ 130205 h 143166"/>
                <a:gd name="connsiteX27" fmla="*/ 2522 w 105218"/>
                <a:gd name="connsiteY27" fmla="*/ 124801 h 143166"/>
                <a:gd name="connsiteX28" fmla="*/ 3240 w 105218"/>
                <a:gd name="connsiteY28" fmla="*/ 119310 h 143166"/>
                <a:gd name="connsiteX29" fmla="*/ 3959 w 105218"/>
                <a:gd name="connsiteY29" fmla="*/ 113905 h 143166"/>
                <a:gd name="connsiteX30" fmla="*/ 4678 w 105218"/>
                <a:gd name="connsiteY30" fmla="*/ 108414 h 143166"/>
                <a:gd name="connsiteX31" fmla="*/ 5368 w 105218"/>
                <a:gd name="connsiteY31" fmla="*/ 103153 h 143166"/>
                <a:gd name="connsiteX32" fmla="*/ 6144 w 105218"/>
                <a:gd name="connsiteY32" fmla="*/ 97375 h 143166"/>
                <a:gd name="connsiteX33" fmla="*/ 7064 w 105218"/>
                <a:gd name="connsiteY33" fmla="*/ 89469 h 143166"/>
                <a:gd name="connsiteX34" fmla="*/ 7840 w 105218"/>
                <a:gd name="connsiteY34" fmla="*/ 84237 h 143166"/>
                <a:gd name="connsiteX35" fmla="*/ 8530 w 105218"/>
                <a:gd name="connsiteY35" fmla="*/ 78688 h 143166"/>
                <a:gd name="connsiteX36" fmla="*/ 9220 w 105218"/>
                <a:gd name="connsiteY36" fmla="*/ 73428 h 143166"/>
                <a:gd name="connsiteX37" fmla="*/ 9996 w 105218"/>
                <a:gd name="connsiteY37" fmla="*/ 67908 h 143166"/>
                <a:gd name="connsiteX38" fmla="*/ 10772 w 105218"/>
                <a:gd name="connsiteY38" fmla="*/ 62273 h 143166"/>
                <a:gd name="connsiteX39" fmla="*/ 11376 w 105218"/>
                <a:gd name="connsiteY39" fmla="*/ 56725 h 143166"/>
                <a:gd name="connsiteX40" fmla="*/ 12037 w 105218"/>
                <a:gd name="connsiteY40" fmla="*/ 51751 h 143166"/>
                <a:gd name="connsiteX41" fmla="*/ 12785 w 105218"/>
                <a:gd name="connsiteY41" fmla="*/ 45657 h 143166"/>
                <a:gd name="connsiteX42" fmla="*/ 13762 w 105218"/>
                <a:gd name="connsiteY42" fmla="*/ 38642 h 143166"/>
                <a:gd name="connsiteX43" fmla="*/ 14481 w 105218"/>
                <a:gd name="connsiteY43" fmla="*/ 32835 h 143166"/>
                <a:gd name="connsiteX44" fmla="*/ 15200 w 105218"/>
                <a:gd name="connsiteY44" fmla="*/ 27746 h 143166"/>
                <a:gd name="connsiteX45" fmla="*/ 15890 w 105218"/>
                <a:gd name="connsiteY45" fmla="*/ 21939 h 143166"/>
                <a:gd name="connsiteX46" fmla="*/ 19052 w 105218"/>
                <a:gd name="connsiteY46" fmla="*/ 16678 h 143166"/>
                <a:gd name="connsiteX47" fmla="*/ 38428 w 105218"/>
                <a:gd name="connsiteY47" fmla="*/ 4230 h 143166"/>
                <a:gd name="connsiteX48" fmla="*/ 44092 w 105218"/>
                <a:gd name="connsiteY48" fmla="*/ 608 h 143166"/>
                <a:gd name="connsiteX49" fmla="*/ 45270 w 105218"/>
                <a:gd name="connsiteY49" fmla="*/ 292 h 143166"/>
                <a:gd name="connsiteX50" fmla="*/ 45213 w 105218"/>
                <a:gd name="connsiteY50" fmla="*/ 1327 h 143166"/>
                <a:gd name="connsiteX51" fmla="*/ 42338 w 105218"/>
                <a:gd name="connsiteY51" fmla="*/ 23204 h 143166"/>
                <a:gd name="connsiteX52" fmla="*/ 39722 w 105218"/>
                <a:gd name="connsiteY52" fmla="*/ 43961 h 143166"/>
                <a:gd name="connsiteX53" fmla="*/ 37278 w 105218"/>
                <a:gd name="connsiteY53" fmla="*/ 62158 h 143166"/>
                <a:gd name="connsiteX54" fmla="*/ 37422 w 105218"/>
                <a:gd name="connsiteY54" fmla="*/ 62877 h 143166"/>
                <a:gd name="connsiteX55" fmla="*/ 38083 w 105218"/>
                <a:gd name="connsiteY55" fmla="*/ 62561 h 143166"/>
                <a:gd name="connsiteX56" fmla="*/ 45615 w 105218"/>
                <a:gd name="connsiteY56" fmla="*/ 54252 h 143166"/>
                <a:gd name="connsiteX57" fmla="*/ 51624 w 105218"/>
                <a:gd name="connsiteY57" fmla="*/ 47468 h 143166"/>
                <a:gd name="connsiteX58" fmla="*/ 58638 w 105218"/>
                <a:gd name="connsiteY58" fmla="*/ 39821 h 143166"/>
                <a:gd name="connsiteX59" fmla="*/ 64819 w 105218"/>
                <a:gd name="connsiteY59" fmla="*/ 32806 h 143166"/>
                <a:gd name="connsiteX60" fmla="*/ 68758 w 105218"/>
                <a:gd name="connsiteY60" fmla="*/ 28494 h 143166"/>
                <a:gd name="connsiteX61" fmla="*/ 75485 w 105218"/>
                <a:gd name="connsiteY61" fmla="*/ 21019 h 143166"/>
                <a:gd name="connsiteX62" fmla="*/ 80918 w 105218"/>
                <a:gd name="connsiteY62" fmla="*/ 15471 h 1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5218" h="143166">
                  <a:moveTo>
                    <a:pt x="80918" y="15471"/>
                  </a:moveTo>
                  <a:cubicBezTo>
                    <a:pt x="81321" y="17656"/>
                    <a:pt x="81723" y="19726"/>
                    <a:pt x="82068" y="21796"/>
                  </a:cubicBezTo>
                  <a:cubicBezTo>
                    <a:pt x="82988" y="27057"/>
                    <a:pt x="83851" y="32346"/>
                    <a:pt x="84771" y="37607"/>
                  </a:cubicBezTo>
                  <a:cubicBezTo>
                    <a:pt x="84886" y="38355"/>
                    <a:pt x="85087" y="39102"/>
                    <a:pt x="85202" y="39821"/>
                  </a:cubicBezTo>
                  <a:cubicBezTo>
                    <a:pt x="85374" y="40856"/>
                    <a:pt x="85116" y="41776"/>
                    <a:pt x="84368" y="42581"/>
                  </a:cubicBezTo>
                  <a:cubicBezTo>
                    <a:pt x="80315" y="46778"/>
                    <a:pt x="76319" y="51004"/>
                    <a:pt x="72294" y="55259"/>
                  </a:cubicBezTo>
                  <a:cubicBezTo>
                    <a:pt x="66832" y="61008"/>
                    <a:pt x="61370" y="66787"/>
                    <a:pt x="55879" y="72508"/>
                  </a:cubicBezTo>
                  <a:cubicBezTo>
                    <a:pt x="55217" y="73198"/>
                    <a:pt x="55476" y="73600"/>
                    <a:pt x="55879" y="74204"/>
                  </a:cubicBezTo>
                  <a:cubicBezTo>
                    <a:pt x="59127" y="78775"/>
                    <a:pt x="62347" y="83346"/>
                    <a:pt x="65595" y="87917"/>
                  </a:cubicBezTo>
                  <a:cubicBezTo>
                    <a:pt x="78360" y="105856"/>
                    <a:pt x="91153" y="123766"/>
                    <a:pt x="103946" y="141705"/>
                  </a:cubicBezTo>
                  <a:cubicBezTo>
                    <a:pt x="104262" y="142165"/>
                    <a:pt x="104664" y="142539"/>
                    <a:pt x="105239" y="143171"/>
                  </a:cubicBezTo>
                  <a:cubicBezTo>
                    <a:pt x="103457" y="143171"/>
                    <a:pt x="101905" y="143171"/>
                    <a:pt x="100352" y="143171"/>
                  </a:cubicBezTo>
                  <a:cubicBezTo>
                    <a:pt x="91958" y="143171"/>
                    <a:pt x="83592" y="143113"/>
                    <a:pt x="75197" y="143171"/>
                  </a:cubicBezTo>
                  <a:cubicBezTo>
                    <a:pt x="73501" y="143171"/>
                    <a:pt x="72409" y="142653"/>
                    <a:pt x="71460" y="141216"/>
                  </a:cubicBezTo>
                  <a:cubicBezTo>
                    <a:pt x="64877" y="131097"/>
                    <a:pt x="58207" y="121006"/>
                    <a:pt x="51566" y="110887"/>
                  </a:cubicBezTo>
                  <a:cubicBezTo>
                    <a:pt x="46190" y="102722"/>
                    <a:pt x="40757" y="94558"/>
                    <a:pt x="35352" y="86393"/>
                  </a:cubicBezTo>
                  <a:cubicBezTo>
                    <a:pt x="35122" y="86048"/>
                    <a:pt x="34892" y="85703"/>
                    <a:pt x="34605" y="85214"/>
                  </a:cubicBezTo>
                  <a:cubicBezTo>
                    <a:pt x="33857" y="86479"/>
                    <a:pt x="34001" y="87830"/>
                    <a:pt x="33829" y="89095"/>
                  </a:cubicBezTo>
                  <a:cubicBezTo>
                    <a:pt x="32880" y="95564"/>
                    <a:pt x="32046" y="102061"/>
                    <a:pt x="31213" y="108558"/>
                  </a:cubicBezTo>
                  <a:cubicBezTo>
                    <a:pt x="30494" y="114020"/>
                    <a:pt x="29890" y="119482"/>
                    <a:pt x="29171" y="124945"/>
                  </a:cubicBezTo>
                  <a:cubicBezTo>
                    <a:pt x="28539" y="129631"/>
                    <a:pt x="27820" y="134345"/>
                    <a:pt x="27217" y="139031"/>
                  </a:cubicBezTo>
                  <a:cubicBezTo>
                    <a:pt x="27102" y="139922"/>
                    <a:pt x="26900" y="140814"/>
                    <a:pt x="26929" y="141705"/>
                  </a:cubicBezTo>
                  <a:cubicBezTo>
                    <a:pt x="26958" y="142769"/>
                    <a:pt x="26642" y="143085"/>
                    <a:pt x="25549" y="143056"/>
                  </a:cubicBezTo>
                  <a:cubicBezTo>
                    <a:pt x="17500" y="142998"/>
                    <a:pt x="9450" y="143027"/>
                    <a:pt x="1401" y="143027"/>
                  </a:cubicBezTo>
                  <a:cubicBezTo>
                    <a:pt x="394" y="143027"/>
                    <a:pt x="-8" y="142998"/>
                    <a:pt x="337" y="141705"/>
                  </a:cubicBezTo>
                  <a:cubicBezTo>
                    <a:pt x="826" y="139779"/>
                    <a:pt x="883" y="137738"/>
                    <a:pt x="1113" y="135725"/>
                  </a:cubicBezTo>
                  <a:cubicBezTo>
                    <a:pt x="1343" y="133885"/>
                    <a:pt x="1602" y="132045"/>
                    <a:pt x="1832" y="130205"/>
                  </a:cubicBezTo>
                  <a:cubicBezTo>
                    <a:pt x="2062" y="128394"/>
                    <a:pt x="2292" y="126612"/>
                    <a:pt x="2522" y="124801"/>
                  </a:cubicBezTo>
                  <a:cubicBezTo>
                    <a:pt x="2752" y="122961"/>
                    <a:pt x="3010" y="121121"/>
                    <a:pt x="3240" y="119310"/>
                  </a:cubicBezTo>
                  <a:cubicBezTo>
                    <a:pt x="3470" y="117499"/>
                    <a:pt x="3700" y="115716"/>
                    <a:pt x="3959" y="113905"/>
                  </a:cubicBezTo>
                  <a:cubicBezTo>
                    <a:pt x="4189" y="112065"/>
                    <a:pt x="4448" y="110225"/>
                    <a:pt x="4678" y="108414"/>
                  </a:cubicBezTo>
                  <a:cubicBezTo>
                    <a:pt x="4908" y="106661"/>
                    <a:pt x="5224" y="104907"/>
                    <a:pt x="5368" y="103153"/>
                  </a:cubicBezTo>
                  <a:cubicBezTo>
                    <a:pt x="5540" y="101198"/>
                    <a:pt x="5885" y="99301"/>
                    <a:pt x="6144" y="97375"/>
                  </a:cubicBezTo>
                  <a:cubicBezTo>
                    <a:pt x="6489" y="94759"/>
                    <a:pt x="6719" y="92114"/>
                    <a:pt x="7064" y="89469"/>
                  </a:cubicBezTo>
                  <a:cubicBezTo>
                    <a:pt x="7294" y="87715"/>
                    <a:pt x="7610" y="85991"/>
                    <a:pt x="7840" y="84237"/>
                  </a:cubicBezTo>
                  <a:cubicBezTo>
                    <a:pt x="8099" y="82397"/>
                    <a:pt x="8300" y="80528"/>
                    <a:pt x="8530" y="78688"/>
                  </a:cubicBezTo>
                  <a:cubicBezTo>
                    <a:pt x="8760" y="76935"/>
                    <a:pt x="8961" y="75181"/>
                    <a:pt x="9220" y="73428"/>
                  </a:cubicBezTo>
                  <a:cubicBezTo>
                    <a:pt x="9479" y="71588"/>
                    <a:pt x="9738" y="69748"/>
                    <a:pt x="9996" y="67908"/>
                  </a:cubicBezTo>
                  <a:cubicBezTo>
                    <a:pt x="10255" y="66039"/>
                    <a:pt x="10542" y="64142"/>
                    <a:pt x="10772" y="62273"/>
                  </a:cubicBezTo>
                  <a:cubicBezTo>
                    <a:pt x="11002" y="60433"/>
                    <a:pt x="11146" y="58565"/>
                    <a:pt x="11376" y="56725"/>
                  </a:cubicBezTo>
                  <a:cubicBezTo>
                    <a:pt x="11577" y="55057"/>
                    <a:pt x="11836" y="53419"/>
                    <a:pt x="12037" y="51751"/>
                  </a:cubicBezTo>
                  <a:cubicBezTo>
                    <a:pt x="12296" y="49739"/>
                    <a:pt x="12555" y="47698"/>
                    <a:pt x="12785" y="45657"/>
                  </a:cubicBezTo>
                  <a:cubicBezTo>
                    <a:pt x="13044" y="43299"/>
                    <a:pt x="13446" y="40971"/>
                    <a:pt x="13762" y="38642"/>
                  </a:cubicBezTo>
                  <a:cubicBezTo>
                    <a:pt x="14021" y="36716"/>
                    <a:pt x="14222" y="34761"/>
                    <a:pt x="14481" y="32835"/>
                  </a:cubicBezTo>
                  <a:cubicBezTo>
                    <a:pt x="14711" y="31139"/>
                    <a:pt x="14970" y="29443"/>
                    <a:pt x="15200" y="27746"/>
                  </a:cubicBezTo>
                  <a:cubicBezTo>
                    <a:pt x="15458" y="25820"/>
                    <a:pt x="15832" y="23865"/>
                    <a:pt x="15890" y="21939"/>
                  </a:cubicBezTo>
                  <a:cubicBezTo>
                    <a:pt x="15976" y="19553"/>
                    <a:pt x="16982" y="17972"/>
                    <a:pt x="19052" y="16678"/>
                  </a:cubicBezTo>
                  <a:cubicBezTo>
                    <a:pt x="25578" y="12625"/>
                    <a:pt x="31989" y="8399"/>
                    <a:pt x="38428" y="4230"/>
                  </a:cubicBezTo>
                  <a:cubicBezTo>
                    <a:pt x="40326" y="3023"/>
                    <a:pt x="42194" y="1787"/>
                    <a:pt x="44092" y="608"/>
                  </a:cubicBezTo>
                  <a:cubicBezTo>
                    <a:pt x="44437" y="407"/>
                    <a:pt x="44897" y="62"/>
                    <a:pt x="45270" y="292"/>
                  </a:cubicBezTo>
                  <a:cubicBezTo>
                    <a:pt x="45702" y="551"/>
                    <a:pt x="45270" y="982"/>
                    <a:pt x="45213" y="1327"/>
                  </a:cubicBezTo>
                  <a:cubicBezTo>
                    <a:pt x="44264" y="8629"/>
                    <a:pt x="43287" y="15902"/>
                    <a:pt x="42338" y="23204"/>
                  </a:cubicBezTo>
                  <a:cubicBezTo>
                    <a:pt x="41447" y="30133"/>
                    <a:pt x="40613" y="37061"/>
                    <a:pt x="39722" y="43961"/>
                  </a:cubicBezTo>
                  <a:cubicBezTo>
                    <a:pt x="38946" y="50026"/>
                    <a:pt x="38112" y="56092"/>
                    <a:pt x="37278" y="62158"/>
                  </a:cubicBezTo>
                  <a:cubicBezTo>
                    <a:pt x="37250" y="62446"/>
                    <a:pt x="37048" y="62733"/>
                    <a:pt x="37422" y="62877"/>
                  </a:cubicBezTo>
                  <a:cubicBezTo>
                    <a:pt x="37710" y="62992"/>
                    <a:pt x="37882" y="62819"/>
                    <a:pt x="38083" y="62561"/>
                  </a:cubicBezTo>
                  <a:cubicBezTo>
                    <a:pt x="40584" y="59801"/>
                    <a:pt x="43114" y="57041"/>
                    <a:pt x="45615" y="54252"/>
                  </a:cubicBezTo>
                  <a:cubicBezTo>
                    <a:pt x="47628" y="52010"/>
                    <a:pt x="49669" y="49796"/>
                    <a:pt x="51624" y="47468"/>
                  </a:cubicBezTo>
                  <a:cubicBezTo>
                    <a:pt x="53866" y="44823"/>
                    <a:pt x="56310" y="42379"/>
                    <a:pt x="58638" y="39821"/>
                  </a:cubicBezTo>
                  <a:cubicBezTo>
                    <a:pt x="60737" y="37521"/>
                    <a:pt x="62749" y="35135"/>
                    <a:pt x="64819" y="32806"/>
                  </a:cubicBezTo>
                  <a:cubicBezTo>
                    <a:pt x="66113" y="31340"/>
                    <a:pt x="67464" y="29931"/>
                    <a:pt x="68758" y="28494"/>
                  </a:cubicBezTo>
                  <a:cubicBezTo>
                    <a:pt x="71000" y="25993"/>
                    <a:pt x="73156" y="23434"/>
                    <a:pt x="75485" y="21019"/>
                  </a:cubicBezTo>
                  <a:cubicBezTo>
                    <a:pt x="77325" y="19208"/>
                    <a:pt x="78762" y="17110"/>
                    <a:pt x="80918" y="15471"/>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5" name="Freeform: Shape 174">
              <a:extLst>
                <a:ext uri="{FF2B5EF4-FFF2-40B4-BE49-F238E27FC236}">
                  <a16:creationId xmlns:a16="http://schemas.microsoft.com/office/drawing/2014/main" id="{F9F952ED-4E98-4458-88FE-62FDEC986FF3}"/>
                </a:ext>
              </a:extLst>
            </p:cNvPr>
            <p:cNvSpPr/>
            <p:nvPr/>
          </p:nvSpPr>
          <p:spPr>
            <a:xfrm>
              <a:off x="2227813" y="2481124"/>
              <a:ext cx="61809" cy="106369"/>
            </a:xfrm>
            <a:custGeom>
              <a:avLst/>
              <a:gdLst>
                <a:gd name="connsiteX0" fmla="*/ 51174 w 61808"/>
                <a:gd name="connsiteY0" fmla="*/ 218 h 106368"/>
                <a:gd name="connsiteX1" fmla="*/ 60517 w 61808"/>
                <a:gd name="connsiteY1" fmla="*/ 218 h 106368"/>
                <a:gd name="connsiteX2" fmla="*/ 61581 w 61808"/>
                <a:gd name="connsiteY2" fmla="*/ 1454 h 106368"/>
                <a:gd name="connsiteX3" fmla="*/ 60316 w 61808"/>
                <a:gd name="connsiteY3" fmla="*/ 11056 h 106368"/>
                <a:gd name="connsiteX4" fmla="*/ 58591 w 61808"/>
                <a:gd name="connsiteY4" fmla="*/ 24165 h 106368"/>
                <a:gd name="connsiteX5" fmla="*/ 57355 w 61808"/>
                <a:gd name="connsiteY5" fmla="*/ 24711 h 106368"/>
                <a:gd name="connsiteX6" fmla="*/ 44562 w 61808"/>
                <a:gd name="connsiteY6" fmla="*/ 24740 h 106368"/>
                <a:gd name="connsiteX7" fmla="*/ 35822 w 61808"/>
                <a:gd name="connsiteY7" fmla="*/ 29139 h 106368"/>
                <a:gd name="connsiteX8" fmla="*/ 34155 w 61808"/>
                <a:gd name="connsiteY8" fmla="*/ 35090 h 106368"/>
                <a:gd name="connsiteX9" fmla="*/ 32171 w 61808"/>
                <a:gd name="connsiteY9" fmla="*/ 49751 h 106368"/>
                <a:gd name="connsiteX10" fmla="*/ 30676 w 61808"/>
                <a:gd name="connsiteY10" fmla="*/ 61768 h 106368"/>
                <a:gd name="connsiteX11" fmla="*/ 29066 w 61808"/>
                <a:gd name="connsiteY11" fmla="*/ 73756 h 106368"/>
                <a:gd name="connsiteX12" fmla="*/ 27543 w 61808"/>
                <a:gd name="connsiteY12" fmla="*/ 85457 h 106368"/>
                <a:gd name="connsiteX13" fmla="*/ 25875 w 61808"/>
                <a:gd name="connsiteY13" fmla="*/ 98020 h 106368"/>
                <a:gd name="connsiteX14" fmla="*/ 24984 w 61808"/>
                <a:gd name="connsiteY14" fmla="*/ 105236 h 106368"/>
                <a:gd name="connsiteX15" fmla="*/ 23920 w 61808"/>
                <a:gd name="connsiteY15" fmla="*/ 106299 h 106368"/>
                <a:gd name="connsiteX16" fmla="*/ 1353 w 61808"/>
                <a:gd name="connsiteY16" fmla="*/ 106299 h 106368"/>
                <a:gd name="connsiteX17" fmla="*/ 261 w 61808"/>
                <a:gd name="connsiteY17" fmla="*/ 105121 h 106368"/>
                <a:gd name="connsiteX18" fmla="*/ 1324 w 61808"/>
                <a:gd name="connsiteY18" fmla="*/ 97703 h 106368"/>
                <a:gd name="connsiteX19" fmla="*/ 2244 w 61808"/>
                <a:gd name="connsiteY19" fmla="*/ 89798 h 106368"/>
                <a:gd name="connsiteX20" fmla="*/ 2963 w 61808"/>
                <a:gd name="connsiteY20" fmla="*/ 84709 h 106368"/>
                <a:gd name="connsiteX21" fmla="*/ 3710 w 61808"/>
                <a:gd name="connsiteY21" fmla="*/ 78902 h 106368"/>
                <a:gd name="connsiteX22" fmla="*/ 4458 w 61808"/>
                <a:gd name="connsiteY22" fmla="*/ 73670 h 106368"/>
                <a:gd name="connsiteX23" fmla="*/ 5148 w 61808"/>
                <a:gd name="connsiteY23" fmla="*/ 68121 h 106368"/>
                <a:gd name="connsiteX24" fmla="*/ 5809 w 61808"/>
                <a:gd name="connsiteY24" fmla="*/ 62860 h 106368"/>
                <a:gd name="connsiteX25" fmla="*/ 6585 w 61808"/>
                <a:gd name="connsiteY25" fmla="*/ 57341 h 106368"/>
                <a:gd name="connsiteX26" fmla="*/ 7304 w 61808"/>
                <a:gd name="connsiteY26" fmla="*/ 51850 h 106368"/>
                <a:gd name="connsiteX27" fmla="*/ 8310 w 61808"/>
                <a:gd name="connsiteY27" fmla="*/ 43944 h 106368"/>
                <a:gd name="connsiteX28" fmla="*/ 9086 w 61808"/>
                <a:gd name="connsiteY28" fmla="*/ 38453 h 106368"/>
                <a:gd name="connsiteX29" fmla="*/ 10064 w 61808"/>
                <a:gd name="connsiteY29" fmla="*/ 31525 h 106368"/>
                <a:gd name="connsiteX30" fmla="*/ 16791 w 61808"/>
                <a:gd name="connsiteY30" fmla="*/ 13701 h 106368"/>
                <a:gd name="connsiteX31" fmla="*/ 28894 w 61808"/>
                <a:gd name="connsiteY31" fmla="*/ 3610 h 106368"/>
                <a:gd name="connsiteX32" fmla="*/ 41974 w 61808"/>
                <a:gd name="connsiteY32" fmla="*/ 275 h 106368"/>
                <a:gd name="connsiteX33" fmla="*/ 51174 w 61808"/>
                <a:gd name="connsiteY33" fmla="*/ 247 h 106368"/>
                <a:gd name="connsiteX34" fmla="*/ 51174 w 61808"/>
                <a:gd name="connsiteY34" fmla="*/ 218 h 1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1808" h="106368">
                  <a:moveTo>
                    <a:pt x="51174" y="218"/>
                  </a:moveTo>
                  <a:cubicBezTo>
                    <a:pt x="54279" y="218"/>
                    <a:pt x="57412" y="247"/>
                    <a:pt x="60517" y="218"/>
                  </a:cubicBezTo>
                  <a:cubicBezTo>
                    <a:pt x="61437" y="218"/>
                    <a:pt x="61811" y="218"/>
                    <a:pt x="61581" y="1454"/>
                  </a:cubicBezTo>
                  <a:cubicBezTo>
                    <a:pt x="61006" y="4616"/>
                    <a:pt x="60718" y="7865"/>
                    <a:pt x="60316" y="11056"/>
                  </a:cubicBezTo>
                  <a:cubicBezTo>
                    <a:pt x="59741" y="15426"/>
                    <a:pt x="59166" y="19796"/>
                    <a:pt x="58591" y="24165"/>
                  </a:cubicBezTo>
                  <a:cubicBezTo>
                    <a:pt x="58476" y="25056"/>
                    <a:pt x="57815" y="24711"/>
                    <a:pt x="57355" y="24711"/>
                  </a:cubicBezTo>
                  <a:cubicBezTo>
                    <a:pt x="53100" y="24740"/>
                    <a:pt x="48816" y="24711"/>
                    <a:pt x="44562" y="24740"/>
                  </a:cubicBezTo>
                  <a:cubicBezTo>
                    <a:pt x="40911" y="24740"/>
                    <a:pt x="37863" y="25976"/>
                    <a:pt x="35822" y="29139"/>
                  </a:cubicBezTo>
                  <a:cubicBezTo>
                    <a:pt x="34672" y="30950"/>
                    <a:pt x="34442" y="33048"/>
                    <a:pt x="34155" y="35090"/>
                  </a:cubicBezTo>
                  <a:cubicBezTo>
                    <a:pt x="33465" y="39977"/>
                    <a:pt x="32832" y="44864"/>
                    <a:pt x="32171" y="49751"/>
                  </a:cubicBezTo>
                  <a:cubicBezTo>
                    <a:pt x="31654" y="53747"/>
                    <a:pt x="31194" y="57772"/>
                    <a:pt x="30676" y="61768"/>
                  </a:cubicBezTo>
                  <a:cubicBezTo>
                    <a:pt x="30159" y="65764"/>
                    <a:pt x="29584" y="69760"/>
                    <a:pt x="29066" y="73756"/>
                  </a:cubicBezTo>
                  <a:cubicBezTo>
                    <a:pt x="28549" y="77666"/>
                    <a:pt x="28060" y="81576"/>
                    <a:pt x="27543" y="85457"/>
                  </a:cubicBezTo>
                  <a:cubicBezTo>
                    <a:pt x="26996" y="89654"/>
                    <a:pt x="26421" y="93822"/>
                    <a:pt x="25875" y="98020"/>
                  </a:cubicBezTo>
                  <a:cubicBezTo>
                    <a:pt x="25559" y="100406"/>
                    <a:pt x="25214" y="102821"/>
                    <a:pt x="24984" y="105236"/>
                  </a:cubicBezTo>
                  <a:cubicBezTo>
                    <a:pt x="24898" y="106012"/>
                    <a:pt x="24754" y="106299"/>
                    <a:pt x="23920" y="106299"/>
                  </a:cubicBezTo>
                  <a:cubicBezTo>
                    <a:pt x="16388" y="106270"/>
                    <a:pt x="8885" y="106270"/>
                    <a:pt x="1353" y="106299"/>
                  </a:cubicBezTo>
                  <a:cubicBezTo>
                    <a:pt x="404" y="106299"/>
                    <a:pt x="88" y="105839"/>
                    <a:pt x="261" y="105121"/>
                  </a:cubicBezTo>
                  <a:cubicBezTo>
                    <a:pt x="835" y="102677"/>
                    <a:pt x="922" y="100176"/>
                    <a:pt x="1324" y="97703"/>
                  </a:cubicBezTo>
                  <a:cubicBezTo>
                    <a:pt x="1755" y="95087"/>
                    <a:pt x="1928" y="92414"/>
                    <a:pt x="2244" y="89798"/>
                  </a:cubicBezTo>
                  <a:cubicBezTo>
                    <a:pt x="2445" y="88102"/>
                    <a:pt x="2762" y="86405"/>
                    <a:pt x="2963" y="84709"/>
                  </a:cubicBezTo>
                  <a:cubicBezTo>
                    <a:pt x="3164" y="82754"/>
                    <a:pt x="3567" y="80857"/>
                    <a:pt x="3710" y="78902"/>
                  </a:cubicBezTo>
                  <a:cubicBezTo>
                    <a:pt x="3825" y="77148"/>
                    <a:pt x="4228" y="75424"/>
                    <a:pt x="4458" y="73670"/>
                  </a:cubicBezTo>
                  <a:cubicBezTo>
                    <a:pt x="4716" y="71830"/>
                    <a:pt x="4918" y="69961"/>
                    <a:pt x="5148" y="68121"/>
                  </a:cubicBezTo>
                  <a:cubicBezTo>
                    <a:pt x="5378" y="66368"/>
                    <a:pt x="5579" y="64614"/>
                    <a:pt x="5809" y="62860"/>
                  </a:cubicBezTo>
                  <a:cubicBezTo>
                    <a:pt x="6068" y="61021"/>
                    <a:pt x="6355" y="59181"/>
                    <a:pt x="6585" y="57341"/>
                  </a:cubicBezTo>
                  <a:cubicBezTo>
                    <a:pt x="6844" y="55501"/>
                    <a:pt x="7074" y="53661"/>
                    <a:pt x="7304" y="51850"/>
                  </a:cubicBezTo>
                  <a:cubicBezTo>
                    <a:pt x="7649" y="49205"/>
                    <a:pt x="7908" y="46560"/>
                    <a:pt x="8310" y="43944"/>
                  </a:cubicBezTo>
                  <a:cubicBezTo>
                    <a:pt x="8598" y="42104"/>
                    <a:pt x="8713" y="40264"/>
                    <a:pt x="9086" y="38453"/>
                  </a:cubicBezTo>
                  <a:cubicBezTo>
                    <a:pt x="9546" y="36182"/>
                    <a:pt x="9862" y="33853"/>
                    <a:pt x="10064" y="31525"/>
                  </a:cubicBezTo>
                  <a:cubicBezTo>
                    <a:pt x="10610" y="24941"/>
                    <a:pt x="12680" y="18933"/>
                    <a:pt x="16791" y="13701"/>
                  </a:cubicBezTo>
                  <a:cubicBezTo>
                    <a:pt x="20097" y="9504"/>
                    <a:pt x="24064" y="6054"/>
                    <a:pt x="28894" y="3610"/>
                  </a:cubicBezTo>
                  <a:cubicBezTo>
                    <a:pt x="33005" y="1512"/>
                    <a:pt x="37375" y="419"/>
                    <a:pt x="41974" y="275"/>
                  </a:cubicBezTo>
                  <a:cubicBezTo>
                    <a:pt x="45022" y="160"/>
                    <a:pt x="48098" y="247"/>
                    <a:pt x="51174" y="247"/>
                  </a:cubicBezTo>
                  <a:cubicBezTo>
                    <a:pt x="51174" y="247"/>
                    <a:pt x="51174" y="247"/>
                    <a:pt x="51174" y="218"/>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6" name="Freeform: Shape 175">
              <a:extLst>
                <a:ext uri="{FF2B5EF4-FFF2-40B4-BE49-F238E27FC236}">
                  <a16:creationId xmlns:a16="http://schemas.microsoft.com/office/drawing/2014/main" id="{664754ED-D800-4AD5-A91A-230994525D27}"/>
                </a:ext>
              </a:extLst>
            </p:cNvPr>
            <p:cNvSpPr/>
            <p:nvPr/>
          </p:nvSpPr>
          <p:spPr>
            <a:xfrm>
              <a:off x="2166324" y="2428150"/>
              <a:ext cx="30761" cy="29898"/>
            </a:xfrm>
            <a:custGeom>
              <a:avLst/>
              <a:gdLst>
                <a:gd name="connsiteX0" fmla="*/ 19259 w 30760"/>
                <a:gd name="connsiteY0" fmla="*/ 29877 h 29898"/>
                <a:gd name="connsiteX1" fmla="*/ 20667 w 30760"/>
                <a:gd name="connsiteY1" fmla="*/ 21569 h 29898"/>
                <a:gd name="connsiteX2" fmla="*/ 21214 w 30760"/>
                <a:gd name="connsiteY2" fmla="*/ 19011 h 29898"/>
                <a:gd name="connsiteX3" fmla="*/ 20380 w 30760"/>
                <a:gd name="connsiteY3" fmla="*/ 17947 h 29898"/>
                <a:gd name="connsiteX4" fmla="*/ 9456 w 30760"/>
                <a:gd name="connsiteY4" fmla="*/ 17947 h 29898"/>
                <a:gd name="connsiteX5" fmla="*/ 8277 w 30760"/>
                <a:gd name="connsiteY5" fmla="*/ 19355 h 29898"/>
                <a:gd name="connsiteX6" fmla="*/ 6581 w 30760"/>
                <a:gd name="connsiteY6" fmla="*/ 29130 h 29898"/>
                <a:gd name="connsiteX7" fmla="*/ 5690 w 30760"/>
                <a:gd name="connsiteY7" fmla="*/ 29877 h 29898"/>
                <a:gd name="connsiteX8" fmla="*/ 1090 w 30760"/>
                <a:gd name="connsiteY8" fmla="*/ 29877 h 29898"/>
                <a:gd name="connsiteX9" fmla="*/ 256 w 30760"/>
                <a:gd name="connsiteY9" fmla="*/ 28900 h 29898"/>
                <a:gd name="connsiteX10" fmla="*/ 2872 w 30760"/>
                <a:gd name="connsiteY10" fmla="*/ 14353 h 29898"/>
                <a:gd name="connsiteX11" fmla="*/ 5143 w 30760"/>
                <a:gd name="connsiteY11" fmla="*/ 1445 h 29898"/>
                <a:gd name="connsiteX12" fmla="*/ 6552 w 30760"/>
                <a:gd name="connsiteY12" fmla="*/ 238 h 29898"/>
                <a:gd name="connsiteX13" fmla="*/ 10720 w 30760"/>
                <a:gd name="connsiteY13" fmla="*/ 267 h 29898"/>
                <a:gd name="connsiteX14" fmla="*/ 11525 w 30760"/>
                <a:gd name="connsiteY14" fmla="*/ 1158 h 29898"/>
                <a:gd name="connsiteX15" fmla="*/ 9743 w 30760"/>
                <a:gd name="connsiteY15" fmla="*/ 10788 h 29898"/>
                <a:gd name="connsiteX16" fmla="*/ 10807 w 30760"/>
                <a:gd name="connsiteY16" fmla="*/ 12053 h 29898"/>
                <a:gd name="connsiteX17" fmla="*/ 21156 w 30760"/>
                <a:gd name="connsiteY17" fmla="*/ 12053 h 29898"/>
                <a:gd name="connsiteX18" fmla="*/ 22680 w 30760"/>
                <a:gd name="connsiteY18" fmla="*/ 10760 h 29898"/>
                <a:gd name="connsiteX19" fmla="*/ 24146 w 30760"/>
                <a:gd name="connsiteY19" fmla="*/ 1733 h 29898"/>
                <a:gd name="connsiteX20" fmla="*/ 25871 w 30760"/>
                <a:gd name="connsiteY20" fmla="*/ 238 h 29898"/>
                <a:gd name="connsiteX21" fmla="*/ 29896 w 30760"/>
                <a:gd name="connsiteY21" fmla="*/ 267 h 29898"/>
                <a:gd name="connsiteX22" fmla="*/ 30643 w 30760"/>
                <a:gd name="connsiteY22" fmla="*/ 1187 h 29898"/>
                <a:gd name="connsiteX23" fmla="*/ 26388 w 30760"/>
                <a:gd name="connsiteY23" fmla="*/ 25076 h 29898"/>
                <a:gd name="connsiteX24" fmla="*/ 25842 w 30760"/>
                <a:gd name="connsiteY24" fmla="*/ 27721 h 29898"/>
                <a:gd name="connsiteX25" fmla="*/ 23255 w 30760"/>
                <a:gd name="connsiteY25" fmla="*/ 29877 h 29898"/>
                <a:gd name="connsiteX26" fmla="*/ 19259 w 30760"/>
                <a:gd name="connsiteY26" fmla="*/ 29877 h 2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760" h="29898">
                  <a:moveTo>
                    <a:pt x="19259" y="29877"/>
                  </a:moveTo>
                  <a:cubicBezTo>
                    <a:pt x="19747" y="27031"/>
                    <a:pt x="20207" y="24300"/>
                    <a:pt x="20667" y="21569"/>
                  </a:cubicBezTo>
                  <a:cubicBezTo>
                    <a:pt x="20811" y="20707"/>
                    <a:pt x="21041" y="19844"/>
                    <a:pt x="21214" y="19011"/>
                  </a:cubicBezTo>
                  <a:cubicBezTo>
                    <a:pt x="21357" y="18321"/>
                    <a:pt x="21214" y="17947"/>
                    <a:pt x="20380" y="17947"/>
                  </a:cubicBezTo>
                  <a:cubicBezTo>
                    <a:pt x="16729" y="17976"/>
                    <a:pt x="13107" y="18004"/>
                    <a:pt x="9456" y="17947"/>
                  </a:cubicBezTo>
                  <a:cubicBezTo>
                    <a:pt x="8334" y="17918"/>
                    <a:pt x="8392" y="18694"/>
                    <a:pt x="8277" y="19355"/>
                  </a:cubicBezTo>
                  <a:cubicBezTo>
                    <a:pt x="7673" y="22604"/>
                    <a:pt x="7069" y="25853"/>
                    <a:pt x="6581" y="29130"/>
                  </a:cubicBezTo>
                  <a:cubicBezTo>
                    <a:pt x="6466" y="29791"/>
                    <a:pt x="6264" y="29906"/>
                    <a:pt x="5690" y="29877"/>
                  </a:cubicBezTo>
                  <a:cubicBezTo>
                    <a:pt x="4166" y="29849"/>
                    <a:pt x="2613" y="29849"/>
                    <a:pt x="1090" y="29877"/>
                  </a:cubicBezTo>
                  <a:cubicBezTo>
                    <a:pt x="342" y="29906"/>
                    <a:pt x="112" y="29475"/>
                    <a:pt x="256" y="28900"/>
                  </a:cubicBezTo>
                  <a:cubicBezTo>
                    <a:pt x="1320" y="24070"/>
                    <a:pt x="2010" y="19212"/>
                    <a:pt x="2872" y="14353"/>
                  </a:cubicBezTo>
                  <a:cubicBezTo>
                    <a:pt x="3648" y="10041"/>
                    <a:pt x="4482" y="5758"/>
                    <a:pt x="5143" y="1445"/>
                  </a:cubicBezTo>
                  <a:cubicBezTo>
                    <a:pt x="5258" y="755"/>
                    <a:pt x="5575" y="180"/>
                    <a:pt x="6552" y="238"/>
                  </a:cubicBezTo>
                  <a:cubicBezTo>
                    <a:pt x="7932" y="353"/>
                    <a:pt x="9341" y="267"/>
                    <a:pt x="10720" y="267"/>
                  </a:cubicBezTo>
                  <a:cubicBezTo>
                    <a:pt x="11324" y="267"/>
                    <a:pt x="11755" y="180"/>
                    <a:pt x="11525" y="1158"/>
                  </a:cubicBezTo>
                  <a:cubicBezTo>
                    <a:pt x="10835" y="4349"/>
                    <a:pt x="10318" y="7569"/>
                    <a:pt x="9743" y="10788"/>
                  </a:cubicBezTo>
                  <a:cubicBezTo>
                    <a:pt x="9599" y="11651"/>
                    <a:pt x="9743" y="12053"/>
                    <a:pt x="10807" y="12053"/>
                  </a:cubicBezTo>
                  <a:cubicBezTo>
                    <a:pt x="14257" y="11967"/>
                    <a:pt x="17706" y="11967"/>
                    <a:pt x="21156" y="12053"/>
                  </a:cubicBezTo>
                  <a:cubicBezTo>
                    <a:pt x="22220" y="12082"/>
                    <a:pt x="22594" y="11622"/>
                    <a:pt x="22680" y="10760"/>
                  </a:cubicBezTo>
                  <a:cubicBezTo>
                    <a:pt x="22967" y="7712"/>
                    <a:pt x="23887" y="4780"/>
                    <a:pt x="24146" y="1733"/>
                  </a:cubicBezTo>
                  <a:cubicBezTo>
                    <a:pt x="24203" y="928"/>
                    <a:pt x="24548" y="65"/>
                    <a:pt x="25871" y="238"/>
                  </a:cubicBezTo>
                  <a:cubicBezTo>
                    <a:pt x="27193" y="410"/>
                    <a:pt x="28544" y="324"/>
                    <a:pt x="29896" y="267"/>
                  </a:cubicBezTo>
                  <a:cubicBezTo>
                    <a:pt x="30643" y="238"/>
                    <a:pt x="30758" y="497"/>
                    <a:pt x="30643" y="1187"/>
                  </a:cubicBezTo>
                  <a:cubicBezTo>
                    <a:pt x="29206" y="9150"/>
                    <a:pt x="27797" y="17113"/>
                    <a:pt x="26388" y="25076"/>
                  </a:cubicBezTo>
                  <a:cubicBezTo>
                    <a:pt x="26245" y="25968"/>
                    <a:pt x="26015" y="26830"/>
                    <a:pt x="25842" y="27721"/>
                  </a:cubicBezTo>
                  <a:cubicBezTo>
                    <a:pt x="25411" y="29877"/>
                    <a:pt x="25411" y="29877"/>
                    <a:pt x="23255" y="29877"/>
                  </a:cubicBezTo>
                  <a:cubicBezTo>
                    <a:pt x="21904" y="29877"/>
                    <a:pt x="20581" y="29877"/>
                    <a:pt x="19259" y="29877"/>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7" name="Freeform: Shape 176">
              <a:extLst>
                <a:ext uri="{FF2B5EF4-FFF2-40B4-BE49-F238E27FC236}">
                  <a16:creationId xmlns:a16="http://schemas.microsoft.com/office/drawing/2014/main" id="{60296775-F2F5-42B3-A2F2-A207C47A389C}"/>
                </a:ext>
              </a:extLst>
            </p:cNvPr>
            <p:cNvSpPr/>
            <p:nvPr/>
          </p:nvSpPr>
          <p:spPr>
            <a:xfrm>
              <a:off x="2089061" y="2428170"/>
              <a:ext cx="28461" cy="29898"/>
            </a:xfrm>
            <a:custGeom>
              <a:avLst/>
              <a:gdLst>
                <a:gd name="connsiteX0" fmla="*/ 216 w 28460"/>
                <a:gd name="connsiteY0" fmla="*/ 29857 h 29898"/>
                <a:gd name="connsiteX1" fmla="*/ 6569 w 28460"/>
                <a:gd name="connsiteY1" fmla="*/ 17927 h 29898"/>
                <a:gd name="connsiteX2" fmla="*/ 15481 w 28460"/>
                <a:gd name="connsiteY2" fmla="*/ 1252 h 29898"/>
                <a:gd name="connsiteX3" fmla="*/ 17235 w 28460"/>
                <a:gd name="connsiteY3" fmla="*/ 218 h 29898"/>
                <a:gd name="connsiteX4" fmla="*/ 22266 w 28460"/>
                <a:gd name="connsiteY4" fmla="*/ 246 h 29898"/>
                <a:gd name="connsiteX5" fmla="*/ 23186 w 28460"/>
                <a:gd name="connsiteY5" fmla="*/ 994 h 29898"/>
                <a:gd name="connsiteX6" fmla="*/ 26032 w 28460"/>
                <a:gd name="connsiteY6" fmla="*/ 16633 h 29898"/>
                <a:gd name="connsiteX7" fmla="*/ 28216 w 28460"/>
                <a:gd name="connsiteY7" fmla="*/ 28333 h 29898"/>
                <a:gd name="connsiteX8" fmla="*/ 27009 w 28460"/>
                <a:gd name="connsiteY8" fmla="*/ 29915 h 29898"/>
                <a:gd name="connsiteX9" fmla="*/ 22841 w 28460"/>
                <a:gd name="connsiteY9" fmla="*/ 29915 h 29898"/>
                <a:gd name="connsiteX10" fmla="*/ 21518 w 28460"/>
                <a:gd name="connsiteY10" fmla="*/ 28851 h 29898"/>
                <a:gd name="connsiteX11" fmla="*/ 20943 w 28460"/>
                <a:gd name="connsiteY11" fmla="*/ 24452 h 29898"/>
                <a:gd name="connsiteX12" fmla="*/ 20023 w 28460"/>
                <a:gd name="connsiteY12" fmla="*/ 23561 h 29898"/>
                <a:gd name="connsiteX13" fmla="*/ 11542 w 28460"/>
                <a:gd name="connsiteY13" fmla="*/ 23561 h 29898"/>
                <a:gd name="connsiteX14" fmla="*/ 10278 w 28460"/>
                <a:gd name="connsiteY14" fmla="*/ 24452 h 29898"/>
                <a:gd name="connsiteX15" fmla="*/ 7891 w 28460"/>
                <a:gd name="connsiteY15" fmla="*/ 29110 h 29898"/>
                <a:gd name="connsiteX16" fmla="*/ 6626 w 28460"/>
                <a:gd name="connsiteY16" fmla="*/ 29915 h 29898"/>
                <a:gd name="connsiteX17" fmla="*/ 216 w 28460"/>
                <a:gd name="connsiteY17" fmla="*/ 29857 h 29898"/>
                <a:gd name="connsiteX18" fmla="*/ 18471 w 28460"/>
                <a:gd name="connsiteY18" fmla="*/ 8353 h 29898"/>
                <a:gd name="connsiteX19" fmla="*/ 13814 w 28460"/>
                <a:gd name="connsiteY19" fmla="*/ 17553 h 29898"/>
                <a:gd name="connsiteX20" fmla="*/ 19046 w 28460"/>
                <a:gd name="connsiteY20" fmla="*/ 17553 h 29898"/>
                <a:gd name="connsiteX21" fmla="*/ 19764 w 28460"/>
                <a:gd name="connsiteY21" fmla="*/ 16604 h 29898"/>
                <a:gd name="connsiteX22" fmla="*/ 18471 w 28460"/>
                <a:gd name="connsiteY22" fmla="*/ 8353 h 2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60" h="29898">
                  <a:moveTo>
                    <a:pt x="216" y="29857"/>
                  </a:moveTo>
                  <a:cubicBezTo>
                    <a:pt x="2372" y="25832"/>
                    <a:pt x="4470" y="21894"/>
                    <a:pt x="6569" y="17927"/>
                  </a:cubicBezTo>
                  <a:cubicBezTo>
                    <a:pt x="9530" y="12378"/>
                    <a:pt x="12549" y="6830"/>
                    <a:pt x="15481" y="1252"/>
                  </a:cubicBezTo>
                  <a:cubicBezTo>
                    <a:pt x="15883" y="476"/>
                    <a:pt x="16343" y="189"/>
                    <a:pt x="17235" y="218"/>
                  </a:cubicBezTo>
                  <a:cubicBezTo>
                    <a:pt x="18902" y="304"/>
                    <a:pt x="20598" y="246"/>
                    <a:pt x="22266" y="246"/>
                  </a:cubicBezTo>
                  <a:cubicBezTo>
                    <a:pt x="22812" y="246"/>
                    <a:pt x="23071" y="304"/>
                    <a:pt x="23186" y="994"/>
                  </a:cubicBezTo>
                  <a:cubicBezTo>
                    <a:pt x="24077" y="6197"/>
                    <a:pt x="25054" y="11429"/>
                    <a:pt x="26032" y="16633"/>
                  </a:cubicBezTo>
                  <a:cubicBezTo>
                    <a:pt x="26750" y="20543"/>
                    <a:pt x="27440" y="24424"/>
                    <a:pt x="28216" y="28333"/>
                  </a:cubicBezTo>
                  <a:cubicBezTo>
                    <a:pt x="28446" y="29455"/>
                    <a:pt x="28360" y="30030"/>
                    <a:pt x="27009" y="29915"/>
                  </a:cubicBezTo>
                  <a:cubicBezTo>
                    <a:pt x="25629" y="29800"/>
                    <a:pt x="24220" y="29800"/>
                    <a:pt x="22841" y="29915"/>
                  </a:cubicBezTo>
                  <a:cubicBezTo>
                    <a:pt x="21921" y="30001"/>
                    <a:pt x="21489" y="29426"/>
                    <a:pt x="21518" y="28851"/>
                  </a:cubicBezTo>
                  <a:cubicBezTo>
                    <a:pt x="21576" y="27327"/>
                    <a:pt x="20857" y="25947"/>
                    <a:pt x="20943" y="24452"/>
                  </a:cubicBezTo>
                  <a:cubicBezTo>
                    <a:pt x="20972" y="23762"/>
                    <a:pt x="20684" y="23561"/>
                    <a:pt x="20023" y="23561"/>
                  </a:cubicBezTo>
                  <a:cubicBezTo>
                    <a:pt x="17206" y="23590"/>
                    <a:pt x="14389" y="23590"/>
                    <a:pt x="11542" y="23561"/>
                  </a:cubicBezTo>
                  <a:cubicBezTo>
                    <a:pt x="10824" y="23561"/>
                    <a:pt x="10536" y="23906"/>
                    <a:pt x="10278" y="24452"/>
                  </a:cubicBezTo>
                  <a:cubicBezTo>
                    <a:pt x="9501" y="26005"/>
                    <a:pt x="8668" y="27557"/>
                    <a:pt x="7891" y="29110"/>
                  </a:cubicBezTo>
                  <a:cubicBezTo>
                    <a:pt x="7604" y="29656"/>
                    <a:pt x="7316" y="29943"/>
                    <a:pt x="6626" y="29915"/>
                  </a:cubicBezTo>
                  <a:cubicBezTo>
                    <a:pt x="4499" y="29828"/>
                    <a:pt x="2400" y="29857"/>
                    <a:pt x="216" y="29857"/>
                  </a:cubicBezTo>
                  <a:close/>
                  <a:moveTo>
                    <a:pt x="18471" y="8353"/>
                  </a:moveTo>
                  <a:cubicBezTo>
                    <a:pt x="16832" y="11573"/>
                    <a:pt x="15366" y="14477"/>
                    <a:pt x="13814" y="17553"/>
                  </a:cubicBezTo>
                  <a:cubicBezTo>
                    <a:pt x="15711" y="17553"/>
                    <a:pt x="17378" y="17524"/>
                    <a:pt x="19046" y="17553"/>
                  </a:cubicBezTo>
                  <a:cubicBezTo>
                    <a:pt x="19822" y="17582"/>
                    <a:pt x="19851" y="17265"/>
                    <a:pt x="19764" y="16604"/>
                  </a:cubicBezTo>
                  <a:cubicBezTo>
                    <a:pt x="19304" y="14017"/>
                    <a:pt x="18931" y="11372"/>
                    <a:pt x="18471" y="8353"/>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8" name="Freeform: Shape 177">
              <a:extLst>
                <a:ext uri="{FF2B5EF4-FFF2-40B4-BE49-F238E27FC236}">
                  <a16:creationId xmlns:a16="http://schemas.microsoft.com/office/drawing/2014/main" id="{672AB2BC-D7E5-4425-9ECD-43F06379E528}"/>
                </a:ext>
              </a:extLst>
            </p:cNvPr>
            <p:cNvSpPr/>
            <p:nvPr/>
          </p:nvSpPr>
          <p:spPr>
            <a:xfrm>
              <a:off x="2015580" y="2428103"/>
              <a:ext cx="28461" cy="29898"/>
            </a:xfrm>
            <a:custGeom>
              <a:avLst/>
              <a:gdLst>
                <a:gd name="connsiteX0" fmla="*/ 216 w 28460"/>
                <a:gd name="connsiteY0" fmla="*/ 29925 h 29898"/>
                <a:gd name="connsiteX1" fmla="*/ 4988 w 28460"/>
                <a:gd name="connsiteY1" fmla="*/ 20955 h 29898"/>
                <a:gd name="connsiteX2" fmla="*/ 14446 w 28460"/>
                <a:gd name="connsiteY2" fmla="*/ 3103 h 29898"/>
                <a:gd name="connsiteX3" fmla="*/ 14619 w 28460"/>
                <a:gd name="connsiteY3" fmla="*/ 2873 h 29898"/>
                <a:gd name="connsiteX4" fmla="*/ 19304 w 28460"/>
                <a:gd name="connsiteY4" fmla="*/ 314 h 29898"/>
                <a:gd name="connsiteX5" fmla="*/ 22898 w 28460"/>
                <a:gd name="connsiteY5" fmla="*/ 573 h 29898"/>
                <a:gd name="connsiteX6" fmla="*/ 23674 w 28460"/>
                <a:gd name="connsiteY6" fmla="*/ 3965 h 29898"/>
                <a:gd name="connsiteX7" fmla="*/ 27641 w 28460"/>
                <a:gd name="connsiteY7" fmla="*/ 25728 h 29898"/>
                <a:gd name="connsiteX8" fmla="*/ 28245 w 28460"/>
                <a:gd name="connsiteY8" fmla="*/ 29062 h 29898"/>
                <a:gd name="connsiteX9" fmla="*/ 27469 w 28460"/>
                <a:gd name="connsiteY9" fmla="*/ 29925 h 29898"/>
                <a:gd name="connsiteX10" fmla="*/ 23444 w 28460"/>
                <a:gd name="connsiteY10" fmla="*/ 29925 h 29898"/>
                <a:gd name="connsiteX11" fmla="*/ 21346 w 28460"/>
                <a:gd name="connsiteY11" fmla="*/ 27941 h 29898"/>
                <a:gd name="connsiteX12" fmla="*/ 20771 w 28460"/>
                <a:gd name="connsiteY12" fmla="*/ 24377 h 29898"/>
                <a:gd name="connsiteX13" fmla="*/ 19793 w 28460"/>
                <a:gd name="connsiteY13" fmla="*/ 23572 h 29898"/>
                <a:gd name="connsiteX14" fmla="*/ 11600 w 28460"/>
                <a:gd name="connsiteY14" fmla="*/ 23572 h 29898"/>
                <a:gd name="connsiteX15" fmla="*/ 10191 w 28460"/>
                <a:gd name="connsiteY15" fmla="*/ 24463 h 29898"/>
                <a:gd name="connsiteX16" fmla="*/ 7834 w 28460"/>
                <a:gd name="connsiteY16" fmla="*/ 29149 h 29898"/>
                <a:gd name="connsiteX17" fmla="*/ 6971 w 28460"/>
                <a:gd name="connsiteY17" fmla="*/ 29925 h 29898"/>
                <a:gd name="connsiteX18" fmla="*/ 216 w 28460"/>
                <a:gd name="connsiteY18" fmla="*/ 29925 h 29898"/>
                <a:gd name="connsiteX19" fmla="*/ 18442 w 28460"/>
                <a:gd name="connsiteY19" fmla="*/ 8479 h 29898"/>
                <a:gd name="connsiteX20" fmla="*/ 14504 w 28460"/>
                <a:gd name="connsiteY20" fmla="*/ 16269 h 29898"/>
                <a:gd name="connsiteX21" fmla="*/ 15423 w 28460"/>
                <a:gd name="connsiteY21" fmla="*/ 17649 h 29898"/>
                <a:gd name="connsiteX22" fmla="*/ 17580 w 28460"/>
                <a:gd name="connsiteY22" fmla="*/ 17649 h 29898"/>
                <a:gd name="connsiteX23" fmla="*/ 19563 w 28460"/>
                <a:gd name="connsiteY23" fmla="*/ 15350 h 29898"/>
                <a:gd name="connsiteX24" fmla="*/ 18442 w 28460"/>
                <a:gd name="connsiteY24" fmla="*/ 8479 h 2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460" h="29898">
                  <a:moveTo>
                    <a:pt x="216" y="29925"/>
                  </a:moveTo>
                  <a:cubicBezTo>
                    <a:pt x="1883" y="26791"/>
                    <a:pt x="3435" y="23859"/>
                    <a:pt x="4988" y="20955"/>
                  </a:cubicBezTo>
                  <a:cubicBezTo>
                    <a:pt x="8150" y="15005"/>
                    <a:pt x="11485" y="9140"/>
                    <a:pt x="14446" y="3103"/>
                  </a:cubicBezTo>
                  <a:cubicBezTo>
                    <a:pt x="14475" y="3017"/>
                    <a:pt x="14590" y="2959"/>
                    <a:pt x="14619" y="2873"/>
                  </a:cubicBezTo>
                  <a:cubicBezTo>
                    <a:pt x="15395" y="602"/>
                    <a:pt x="17005" y="-60"/>
                    <a:pt x="19304" y="314"/>
                  </a:cubicBezTo>
                  <a:cubicBezTo>
                    <a:pt x="20512" y="515"/>
                    <a:pt x="22064" y="-175"/>
                    <a:pt x="22898" y="573"/>
                  </a:cubicBezTo>
                  <a:cubicBezTo>
                    <a:pt x="23674" y="1263"/>
                    <a:pt x="23473" y="2787"/>
                    <a:pt x="23674" y="3965"/>
                  </a:cubicBezTo>
                  <a:cubicBezTo>
                    <a:pt x="24968" y="11239"/>
                    <a:pt x="26319" y="18483"/>
                    <a:pt x="27641" y="25728"/>
                  </a:cubicBezTo>
                  <a:cubicBezTo>
                    <a:pt x="27843" y="26849"/>
                    <a:pt x="27900" y="27999"/>
                    <a:pt x="28245" y="29062"/>
                  </a:cubicBezTo>
                  <a:cubicBezTo>
                    <a:pt x="28561" y="30040"/>
                    <a:pt x="28044" y="29925"/>
                    <a:pt x="27469" y="29925"/>
                  </a:cubicBezTo>
                  <a:cubicBezTo>
                    <a:pt x="26118" y="29925"/>
                    <a:pt x="24795" y="29925"/>
                    <a:pt x="23444" y="29925"/>
                  </a:cubicBezTo>
                  <a:cubicBezTo>
                    <a:pt x="21604" y="29925"/>
                    <a:pt x="21403" y="29752"/>
                    <a:pt x="21346" y="27941"/>
                  </a:cubicBezTo>
                  <a:cubicBezTo>
                    <a:pt x="21317" y="26734"/>
                    <a:pt x="21029" y="25555"/>
                    <a:pt x="20771" y="24377"/>
                  </a:cubicBezTo>
                  <a:cubicBezTo>
                    <a:pt x="20627" y="23658"/>
                    <a:pt x="20397" y="23572"/>
                    <a:pt x="19793" y="23572"/>
                  </a:cubicBezTo>
                  <a:cubicBezTo>
                    <a:pt x="17062" y="23600"/>
                    <a:pt x="14331" y="23600"/>
                    <a:pt x="11600" y="23572"/>
                  </a:cubicBezTo>
                  <a:cubicBezTo>
                    <a:pt x="10881" y="23572"/>
                    <a:pt x="10479" y="23802"/>
                    <a:pt x="10191" y="24463"/>
                  </a:cubicBezTo>
                  <a:cubicBezTo>
                    <a:pt x="9444" y="26044"/>
                    <a:pt x="8639" y="27568"/>
                    <a:pt x="7834" y="29149"/>
                  </a:cubicBezTo>
                  <a:cubicBezTo>
                    <a:pt x="7633" y="29522"/>
                    <a:pt x="7518" y="29925"/>
                    <a:pt x="6971" y="29925"/>
                  </a:cubicBezTo>
                  <a:cubicBezTo>
                    <a:pt x="4787" y="29925"/>
                    <a:pt x="2602" y="29925"/>
                    <a:pt x="216" y="29925"/>
                  </a:cubicBezTo>
                  <a:close/>
                  <a:moveTo>
                    <a:pt x="18442" y="8479"/>
                  </a:moveTo>
                  <a:cubicBezTo>
                    <a:pt x="17005" y="11325"/>
                    <a:pt x="15740" y="13797"/>
                    <a:pt x="14504" y="16269"/>
                  </a:cubicBezTo>
                  <a:cubicBezTo>
                    <a:pt x="13814" y="17649"/>
                    <a:pt x="13814" y="17649"/>
                    <a:pt x="15423" y="17649"/>
                  </a:cubicBezTo>
                  <a:cubicBezTo>
                    <a:pt x="16142" y="17649"/>
                    <a:pt x="16861" y="17649"/>
                    <a:pt x="17580" y="17649"/>
                  </a:cubicBezTo>
                  <a:cubicBezTo>
                    <a:pt x="19879" y="17649"/>
                    <a:pt x="19908" y="17649"/>
                    <a:pt x="19563" y="15350"/>
                  </a:cubicBezTo>
                  <a:cubicBezTo>
                    <a:pt x="19218" y="13193"/>
                    <a:pt x="18845" y="11037"/>
                    <a:pt x="18442" y="8479"/>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9" name="Freeform: Shape 178">
              <a:extLst>
                <a:ext uri="{FF2B5EF4-FFF2-40B4-BE49-F238E27FC236}">
                  <a16:creationId xmlns:a16="http://schemas.microsoft.com/office/drawing/2014/main" id="{6A7D6AD6-8BD1-4DD1-BBCE-5CD1B45382E2}"/>
                </a:ext>
              </a:extLst>
            </p:cNvPr>
            <p:cNvSpPr/>
            <p:nvPr/>
          </p:nvSpPr>
          <p:spPr>
            <a:xfrm>
              <a:off x="2210062" y="2428201"/>
              <a:ext cx="22136" cy="29898"/>
            </a:xfrm>
            <a:custGeom>
              <a:avLst/>
              <a:gdLst>
                <a:gd name="connsiteX0" fmla="*/ 21921 w 22136"/>
                <a:gd name="connsiteY0" fmla="*/ 216 h 29898"/>
                <a:gd name="connsiteX1" fmla="*/ 21144 w 22136"/>
                <a:gd name="connsiteY1" fmla="*/ 4815 h 29898"/>
                <a:gd name="connsiteX2" fmla="*/ 19563 w 22136"/>
                <a:gd name="connsiteY2" fmla="*/ 6253 h 29898"/>
                <a:gd name="connsiteX3" fmla="*/ 11801 w 22136"/>
                <a:gd name="connsiteY3" fmla="*/ 6224 h 29898"/>
                <a:gd name="connsiteX4" fmla="*/ 10450 w 22136"/>
                <a:gd name="connsiteY4" fmla="*/ 7345 h 29898"/>
                <a:gd name="connsiteX5" fmla="*/ 9818 w 22136"/>
                <a:gd name="connsiteY5" fmla="*/ 10967 h 29898"/>
                <a:gd name="connsiteX6" fmla="*/ 10738 w 22136"/>
                <a:gd name="connsiteY6" fmla="*/ 11974 h 29898"/>
                <a:gd name="connsiteX7" fmla="*/ 17925 w 22136"/>
                <a:gd name="connsiteY7" fmla="*/ 11945 h 29898"/>
                <a:gd name="connsiteX8" fmla="*/ 18845 w 22136"/>
                <a:gd name="connsiteY8" fmla="*/ 12951 h 29898"/>
                <a:gd name="connsiteX9" fmla="*/ 18183 w 22136"/>
                <a:gd name="connsiteY9" fmla="*/ 16890 h 29898"/>
                <a:gd name="connsiteX10" fmla="*/ 16861 w 22136"/>
                <a:gd name="connsiteY10" fmla="*/ 17953 h 29898"/>
                <a:gd name="connsiteX11" fmla="*/ 9530 w 22136"/>
                <a:gd name="connsiteY11" fmla="*/ 17925 h 29898"/>
                <a:gd name="connsiteX12" fmla="*/ 8409 w 22136"/>
                <a:gd name="connsiteY12" fmla="*/ 18816 h 29898"/>
                <a:gd name="connsiteX13" fmla="*/ 7661 w 22136"/>
                <a:gd name="connsiteY13" fmla="*/ 22697 h 29898"/>
                <a:gd name="connsiteX14" fmla="*/ 8610 w 22136"/>
                <a:gd name="connsiteY14" fmla="*/ 23875 h 29898"/>
                <a:gd name="connsiteX15" fmla="*/ 16660 w 22136"/>
                <a:gd name="connsiteY15" fmla="*/ 23847 h 29898"/>
                <a:gd name="connsiteX16" fmla="*/ 17608 w 22136"/>
                <a:gd name="connsiteY16" fmla="*/ 24910 h 29898"/>
                <a:gd name="connsiteX17" fmla="*/ 16832 w 22136"/>
                <a:gd name="connsiteY17" fmla="*/ 29079 h 29898"/>
                <a:gd name="connsiteX18" fmla="*/ 16113 w 22136"/>
                <a:gd name="connsiteY18" fmla="*/ 29855 h 29898"/>
                <a:gd name="connsiteX19" fmla="*/ 216 w 22136"/>
                <a:gd name="connsiteY19" fmla="*/ 29855 h 29898"/>
                <a:gd name="connsiteX20" fmla="*/ 1653 w 22136"/>
                <a:gd name="connsiteY20" fmla="*/ 22237 h 29898"/>
                <a:gd name="connsiteX21" fmla="*/ 3234 w 22136"/>
                <a:gd name="connsiteY21" fmla="*/ 13095 h 29898"/>
                <a:gd name="connsiteX22" fmla="*/ 5045 w 22136"/>
                <a:gd name="connsiteY22" fmla="*/ 2142 h 29898"/>
                <a:gd name="connsiteX23" fmla="*/ 7288 w 22136"/>
                <a:gd name="connsiteY23" fmla="*/ 244 h 29898"/>
                <a:gd name="connsiteX24" fmla="*/ 20368 w 22136"/>
                <a:gd name="connsiteY24" fmla="*/ 244 h 29898"/>
                <a:gd name="connsiteX25" fmla="*/ 21921 w 22136"/>
                <a:gd name="connsiteY25" fmla="*/ 216 h 2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136" h="29898">
                  <a:moveTo>
                    <a:pt x="21921" y="216"/>
                  </a:moveTo>
                  <a:cubicBezTo>
                    <a:pt x="21633" y="1826"/>
                    <a:pt x="21317" y="3320"/>
                    <a:pt x="21144" y="4815"/>
                  </a:cubicBezTo>
                  <a:cubicBezTo>
                    <a:pt x="21029" y="5850"/>
                    <a:pt x="20684" y="6282"/>
                    <a:pt x="19563" y="6253"/>
                  </a:cubicBezTo>
                  <a:cubicBezTo>
                    <a:pt x="16976" y="6167"/>
                    <a:pt x="14389" y="6253"/>
                    <a:pt x="11801" y="6224"/>
                  </a:cubicBezTo>
                  <a:cubicBezTo>
                    <a:pt x="10967" y="6224"/>
                    <a:pt x="10479" y="6310"/>
                    <a:pt x="10450" y="7345"/>
                  </a:cubicBezTo>
                  <a:cubicBezTo>
                    <a:pt x="10393" y="8553"/>
                    <a:pt x="10134" y="9789"/>
                    <a:pt x="9818" y="10967"/>
                  </a:cubicBezTo>
                  <a:cubicBezTo>
                    <a:pt x="9588" y="11887"/>
                    <a:pt x="9961" y="12002"/>
                    <a:pt x="10738" y="11974"/>
                  </a:cubicBezTo>
                  <a:cubicBezTo>
                    <a:pt x="13124" y="11945"/>
                    <a:pt x="15538" y="12002"/>
                    <a:pt x="17925" y="11945"/>
                  </a:cubicBezTo>
                  <a:cubicBezTo>
                    <a:pt x="18758" y="11916"/>
                    <a:pt x="18988" y="12175"/>
                    <a:pt x="18845" y="12951"/>
                  </a:cubicBezTo>
                  <a:cubicBezTo>
                    <a:pt x="18615" y="14245"/>
                    <a:pt x="18413" y="15567"/>
                    <a:pt x="18183" y="16890"/>
                  </a:cubicBezTo>
                  <a:cubicBezTo>
                    <a:pt x="18068" y="17608"/>
                    <a:pt x="17752" y="17982"/>
                    <a:pt x="16861" y="17953"/>
                  </a:cubicBezTo>
                  <a:cubicBezTo>
                    <a:pt x="14417" y="17867"/>
                    <a:pt x="11974" y="17925"/>
                    <a:pt x="9530" y="17925"/>
                  </a:cubicBezTo>
                  <a:cubicBezTo>
                    <a:pt x="8898" y="17925"/>
                    <a:pt x="8495" y="17982"/>
                    <a:pt x="8409" y="18816"/>
                  </a:cubicBezTo>
                  <a:cubicBezTo>
                    <a:pt x="8265" y="20138"/>
                    <a:pt x="7949" y="21403"/>
                    <a:pt x="7661" y="22697"/>
                  </a:cubicBezTo>
                  <a:cubicBezTo>
                    <a:pt x="7460" y="23559"/>
                    <a:pt x="7661" y="23875"/>
                    <a:pt x="8610" y="23875"/>
                  </a:cubicBezTo>
                  <a:cubicBezTo>
                    <a:pt x="11284" y="23818"/>
                    <a:pt x="13986" y="23875"/>
                    <a:pt x="16660" y="23847"/>
                  </a:cubicBezTo>
                  <a:cubicBezTo>
                    <a:pt x="17493" y="23847"/>
                    <a:pt x="17810" y="24048"/>
                    <a:pt x="17608" y="24910"/>
                  </a:cubicBezTo>
                  <a:cubicBezTo>
                    <a:pt x="17321" y="26290"/>
                    <a:pt x="17033" y="27699"/>
                    <a:pt x="16832" y="29079"/>
                  </a:cubicBezTo>
                  <a:cubicBezTo>
                    <a:pt x="16746" y="29568"/>
                    <a:pt x="16688" y="29855"/>
                    <a:pt x="16113" y="29855"/>
                  </a:cubicBezTo>
                  <a:cubicBezTo>
                    <a:pt x="10824" y="29826"/>
                    <a:pt x="5505" y="29855"/>
                    <a:pt x="216" y="29855"/>
                  </a:cubicBezTo>
                  <a:cubicBezTo>
                    <a:pt x="704" y="27239"/>
                    <a:pt x="1193" y="24738"/>
                    <a:pt x="1653" y="22237"/>
                  </a:cubicBezTo>
                  <a:cubicBezTo>
                    <a:pt x="2199" y="19190"/>
                    <a:pt x="2717" y="16142"/>
                    <a:pt x="3234" y="13095"/>
                  </a:cubicBezTo>
                  <a:cubicBezTo>
                    <a:pt x="3838" y="9444"/>
                    <a:pt x="4499" y="5793"/>
                    <a:pt x="5045" y="2142"/>
                  </a:cubicBezTo>
                  <a:cubicBezTo>
                    <a:pt x="5333" y="244"/>
                    <a:pt x="5275" y="244"/>
                    <a:pt x="7288" y="244"/>
                  </a:cubicBezTo>
                  <a:cubicBezTo>
                    <a:pt x="11657" y="244"/>
                    <a:pt x="15998" y="244"/>
                    <a:pt x="20368" y="244"/>
                  </a:cubicBezTo>
                  <a:cubicBezTo>
                    <a:pt x="20857" y="216"/>
                    <a:pt x="21374" y="216"/>
                    <a:pt x="21921" y="216"/>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80" name="Freeform: Shape 179">
              <a:extLst>
                <a:ext uri="{FF2B5EF4-FFF2-40B4-BE49-F238E27FC236}">
                  <a16:creationId xmlns:a16="http://schemas.microsoft.com/office/drawing/2014/main" id="{83127F1F-AC20-45EF-9C26-3875BE689A35}"/>
                </a:ext>
              </a:extLst>
            </p:cNvPr>
            <p:cNvSpPr/>
            <p:nvPr/>
          </p:nvSpPr>
          <p:spPr>
            <a:xfrm>
              <a:off x="2058518" y="2428172"/>
              <a:ext cx="23286" cy="29898"/>
            </a:xfrm>
            <a:custGeom>
              <a:avLst/>
              <a:gdLst>
                <a:gd name="connsiteX0" fmla="*/ 11267 w 23286"/>
                <a:gd name="connsiteY0" fmla="*/ 273 h 29898"/>
                <a:gd name="connsiteX1" fmla="*/ 16930 w 23286"/>
                <a:gd name="connsiteY1" fmla="*/ 503 h 29898"/>
                <a:gd name="connsiteX2" fmla="*/ 23284 w 23286"/>
                <a:gd name="connsiteY2" fmla="*/ 8466 h 29898"/>
                <a:gd name="connsiteX3" fmla="*/ 17936 w 23286"/>
                <a:gd name="connsiteY3" fmla="*/ 17695 h 29898"/>
                <a:gd name="connsiteX4" fmla="*/ 12072 w 23286"/>
                <a:gd name="connsiteY4" fmla="*/ 18988 h 29898"/>
                <a:gd name="connsiteX5" fmla="*/ 8449 w 23286"/>
                <a:gd name="connsiteY5" fmla="*/ 19190 h 29898"/>
                <a:gd name="connsiteX6" fmla="*/ 7616 w 23286"/>
                <a:gd name="connsiteY6" fmla="*/ 22697 h 29898"/>
                <a:gd name="connsiteX7" fmla="*/ 6495 w 23286"/>
                <a:gd name="connsiteY7" fmla="*/ 29108 h 29898"/>
                <a:gd name="connsiteX8" fmla="*/ 5546 w 23286"/>
                <a:gd name="connsiteY8" fmla="*/ 29855 h 29898"/>
                <a:gd name="connsiteX9" fmla="*/ 1090 w 23286"/>
                <a:gd name="connsiteY9" fmla="*/ 29855 h 29898"/>
                <a:gd name="connsiteX10" fmla="*/ 256 w 23286"/>
                <a:gd name="connsiteY10" fmla="*/ 28849 h 29898"/>
                <a:gd name="connsiteX11" fmla="*/ 1607 w 23286"/>
                <a:gd name="connsiteY11" fmla="*/ 21518 h 29898"/>
                <a:gd name="connsiteX12" fmla="*/ 3102 w 23286"/>
                <a:gd name="connsiteY12" fmla="*/ 13037 h 29898"/>
                <a:gd name="connsiteX13" fmla="*/ 4655 w 23286"/>
                <a:gd name="connsiteY13" fmla="*/ 3895 h 29898"/>
                <a:gd name="connsiteX14" fmla="*/ 5086 w 23286"/>
                <a:gd name="connsiteY14" fmla="*/ 1423 h 29898"/>
                <a:gd name="connsiteX15" fmla="*/ 6437 w 23286"/>
                <a:gd name="connsiteY15" fmla="*/ 216 h 29898"/>
                <a:gd name="connsiteX16" fmla="*/ 11267 w 23286"/>
                <a:gd name="connsiteY16" fmla="*/ 273 h 29898"/>
                <a:gd name="connsiteX17" fmla="*/ 13049 w 23286"/>
                <a:gd name="connsiteY17" fmla="*/ 6253 h 29898"/>
                <a:gd name="connsiteX18" fmla="*/ 12043 w 23286"/>
                <a:gd name="connsiteY18" fmla="*/ 6253 h 29898"/>
                <a:gd name="connsiteX19" fmla="*/ 10261 w 23286"/>
                <a:gd name="connsiteY19" fmla="*/ 7748 h 29898"/>
                <a:gd name="connsiteX20" fmla="*/ 9513 w 23286"/>
                <a:gd name="connsiteY20" fmla="*/ 12117 h 29898"/>
                <a:gd name="connsiteX21" fmla="*/ 10059 w 23286"/>
                <a:gd name="connsiteY21" fmla="*/ 13095 h 29898"/>
                <a:gd name="connsiteX22" fmla="*/ 13912 w 23286"/>
                <a:gd name="connsiteY22" fmla="*/ 12951 h 29898"/>
                <a:gd name="connsiteX23" fmla="*/ 16873 w 23286"/>
                <a:gd name="connsiteY23" fmla="*/ 8668 h 29898"/>
                <a:gd name="connsiteX24" fmla="*/ 13480 w 23286"/>
                <a:gd name="connsiteY24" fmla="*/ 6282 h 29898"/>
                <a:gd name="connsiteX25" fmla="*/ 13049 w 23286"/>
                <a:gd name="connsiteY25" fmla="*/ 6253 h 2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286" h="29898">
                  <a:moveTo>
                    <a:pt x="11267" y="273"/>
                  </a:moveTo>
                  <a:cubicBezTo>
                    <a:pt x="12934" y="417"/>
                    <a:pt x="14918" y="187"/>
                    <a:pt x="16930" y="503"/>
                  </a:cubicBezTo>
                  <a:cubicBezTo>
                    <a:pt x="20552" y="1078"/>
                    <a:pt x="23399" y="4039"/>
                    <a:pt x="23284" y="8466"/>
                  </a:cubicBezTo>
                  <a:cubicBezTo>
                    <a:pt x="23197" y="12491"/>
                    <a:pt x="21559" y="15682"/>
                    <a:pt x="17936" y="17695"/>
                  </a:cubicBezTo>
                  <a:cubicBezTo>
                    <a:pt x="16096" y="18730"/>
                    <a:pt x="14113" y="18960"/>
                    <a:pt x="12072" y="18988"/>
                  </a:cubicBezTo>
                  <a:cubicBezTo>
                    <a:pt x="10836" y="19017"/>
                    <a:pt x="9312" y="18500"/>
                    <a:pt x="8449" y="19190"/>
                  </a:cubicBezTo>
                  <a:cubicBezTo>
                    <a:pt x="7616" y="19880"/>
                    <a:pt x="7846" y="21489"/>
                    <a:pt x="7616" y="22697"/>
                  </a:cubicBezTo>
                  <a:cubicBezTo>
                    <a:pt x="7242" y="24824"/>
                    <a:pt x="6840" y="26980"/>
                    <a:pt x="6495" y="29108"/>
                  </a:cubicBezTo>
                  <a:cubicBezTo>
                    <a:pt x="6408" y="29769"/>
                    <a:pt x="6092" y="29855"/>
                    <a:pt x="5546" y="29855"/>
                  </a:cubicBezTo>
                  <a:cubicBezTo>
                    <a:pt x="4051" y="29826"/>
                    <a:pt x="2585" y="29798"/>
                    <a:pt x="1090" y="29855"/>
                  </a:cubicBezTo>
                  <a:cubicBezTo>
                    <a:pt x="227" y="29884"/>
                    <a:pt x="141" y="29510"/>
                    <a:pt x="256" y="28849"/>
                  </a:cubicBezTo>
                  <a:cubicBezTo>
                    <a:pt x="716" y="26405"/>
                    <a:pt x="1176" y="23962"/>
                    <a:pt x="1607" y="21518"/>
                  </a:cubicBezTo>
                  <a:cubicBezTo>
                    <a:pt x="2125" y="18701"/>
                    <a:pt x="2614" y="15884"/>
                    <a:pt x="3102" y="13037"/>
                  </a:cubicBezTo>
                  <a:cubicBezTo>
                    <a:pt x="3620" y="9990"/>
                    <a:pt x="4137" y="6943"/>
                    <a:pt x="4655" y="3895"/>
                  </a:cubicBezTo>
                  <a:cubicBezTo>
                    <a:pt x="4798" y="3062"/>
                    <a:pt x="5172" y="2228"/>
                    <a:pt x="5086" y="1423"/>
                  </a:cubicBezTo>
                  <a:cubicBezTo>
                    <a:pt x="4971" y="187"/>
                    <a:pt x="5603" y="216"/>
                    <a:pt x="6437" y="216"/>
                  </a:cubicBezTo>
                  <a:cubicBezTo>
                    <a:pt x="7961" y="273"/>
                    <a:pt x="9456" y="273"/>
                    <a:pt x="11267" y="273"/>
                  </a:cubicBezTo>
                  <a:close/>
                  <a:moveTo>
                    <a:pt x="13049" y="6253"/>
                  </a:moveTo>
                  <a:cubicBezTo>
                    <a:pt x="12704" y="6253"/>
                    <a:pt x="12359" y="6310"/>
                    <a:pt x="12043" y="6253"/>
                  </a:cubicBezTo>
                  <a:cubicBezTo>
                    <a:pt x="10778" y="5994"/>
                    <a:pt x="10404" y="6627"/>
                    <a:pt x="10261" y="7748"/>
                  </a:cubicBezTo>
                  <a:cubicBezTo>
                    <a:pt x="10088" y="9214"/>
                    <a:pt x="9772" y="10651"/>
                    <a:pt x="9513" y="12117"/>
                  </a:cubicBezTo>
                  <a:cubicBezTo>
                    <a:pt x="9427" y="12606"/>
                    <a:pt x="9254" y="13095"/>
                    <a:pt x="10059" y="13095"/>
                  </a:cubicBezTo>
                  <a:cubicBezTo>
                    <a:pt x="11353" y="13066"/>
                    <a:pt x="12647" y="13210"/>
                    <a:pt x="13912" y="12951"/>
                  </a:cubicBezTo>
                  <a:cubicBezTo>
                    <a:pt x="15838" y="12549"/>
                    <a:pt x="17045" y="10795"/>
                    <a:pt x="16873" y="8668"/>
                  </a:cubicBezTo>
                  <a:cubicBezTo>
                    <a:pt x="16729" y="6943"/>
                    <a:pt x="15780" y="6282"/>
                    <a:pt x="13480" y="6282"/>
                  </a:cubicBezTo>
                  <a:cubicBezTo>
                    <a:pt x="13337" y="6253"/>
                    <a:pt x="13193" y="6253"/>
                    <a:pt x="13049" y="6253"/>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81" name="Freeform: Shape 180">
              <a:extLst>
                <a:ext uri="{FF2B5EF4-FFF2-40B4-BE49-F238E27FC236}">
                  <a16:creationId xmlns:a16="http://schemas.microsoft.com/office/drawing/2014/main" id="{3878A6DF-614E-4CC4-856F-340B4678DA92}"/>
                </a:ext>
              </a:extLst>
            </p:cNvPr>
            <p:cNvSpPr/>
            <p:nvPr/>
          </p:nvSpPr>
          <p:spPr>
            <a:xfrm>
              <a:off x="2130309" y="2427741"/>
              <a:ext cx="23861" cy="30761"/>
            </a:xfrm>
            <a:custGeom>
              <a:avLst/>
              <a:gdLst>
                <a:gd name="connsiteX0" fmla="*/ 22875 w 23861"/>
                <a:gd name="connsiteY0" fmla="*/ 8812 h 30760"/>
                <a:gd name="connsiteX1" fmla="*/ 6805 w 23861"/>
                <a:gd name="connsiteY1" fmla="*/ 15798 h 30760"/>
                <a:gd name="connsiteX2" fmla="*/ 12008 w 23861"/>
                <a:gd name="connsiteY2" fmla="*/ 24394 h 30760"/>
                <a:gd name="connsiteX3" fmla="*/ 19310 w 23861"/>
                <a:gd name="connsiteY3" fmla="*/ 22899 h 30760"/>
                <a:gd name="connsiteX4" fmla="*/ 20316 w 23861"/>
                <a:gd name="connsiteY4" fmla="*/ 22582 h 30760"/>
                <a:gd name="connsiteX5" fmla="*/ 20403 w 23861"/>
                <a:gd name="connsiteY5" fmla="*/ 23646 h 30760"/>
                <a:gd name="connsiteX6" fmla="*/ 19885 w 23861"/>
                <a:gd name="connsiteY6" fmla="*/ 28160 h 30760"/>
                <a:gd name="connsiteX7" fmla="*/ 17355 w 23861"/>
                <a:gd name="connsiteY7" fmla="*/ 30143 h 30760"/>
                <a:gd name="connsiteX8" fmla="*/ 4361 w 23861"/>
                <a:gd name="connsiteY8" fmla="*/ 27700 h 30760"/>
                <a:gd name="connsiteX9" fmla="*/ 365 w 23861"/>
                <a:gd name="connsiteY9" fmla="*/ 19679 h 30760"/>
                <a:gd name="connsiteX10" fmla="*/ 1831 w 23861"/>
                <a:gd name="connsiteY10" fmla="*/ 10336 h 30760"/>
                <a:gd name="connsiteX11" fmla="*/ 7811 w 23861"/>
                <a:gd name="connsiteY11" fmla="*/ 3177 h 30760"/>
                <a:gd name="connsiteX12" fmla="*/ 21869 w 23861"/>
                <a:gd name="connsiteY12" fmla="*/ 906 h 30760"/>
                <a:gd name="connsiteX13" fmla="*/ 23651 w 23861"/>
                <a:gd name="connsiteY13" fmla="*/ 3407 h 30760"/>
                <a:gd name="connsiteX14" fmla="*/ 22875 w 23861"/>
                <a:gd name="connsiteY14" fmla="*/ 8812 h 3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61" h="30760">
                  <a:moveTo>
                    <a:pt x="22875" y="8812"/>
                  </a:moveTo>
                  <a:cubicBezTo>
                    <a:pt x="15803" y="3149"/>
                    <a:pt x="7495" y="8869"/>
                    <a:pt x="6805" y="15798"/>
                  </a:cubicBezTo>
                  <a:cubicBezTo>
                    <a:pt x="6345" y="20426"/>
                    <a:pt x="8903" y="23819"/>
                    <a:pt x="12008" y="24394"/>
                  </a:cubicBezTo>
                  <a:cubicBezTo>
                    <a:pt x="14653" y="24911"/>
                    <a:pt x="17068" y="24279"/>
                    <a:pt x="19310" y="22899"/>
                  </a:cubicBezTo>
                  <a:cubicBezTo>
                    <a:pt x="19655" y="22697"/>
                    <a:pt x="20029" y="22352"/>
                    <a:pt x="20316" y="22582"/>
                  </a:cubicBezTo>
                  <a:cubicBezTo>
                    <a:pt x="20518" y="22755"/>
                    <a:pt x="20431" y="23301"/>
                    <a:pt x="20403" y="23646"/>
                  </a:cubicBezTo>
                  <a:cubicBezTo>
                    <a:pt x="20230" y="25141"/>
                    <a:pt x="19943" y="26665"/>
                    <a:pt x="19885" y="28160"/>
                  </a:cubicBezTo>
                  <a:cubicBezTo>
                    <a:pt x="19828" y="29913"/>
                    <a:pt x="18247" y="29913"/>
                    <a:pt x="17355" y="30143"/>
                  </a:cubicBezTo>
                  <a:cubicBezTo>
                    <a:pt x="12698" y="31322"/>
                    <a:pt x="8098" y="31149"/>
                    <a:pt x="4361" y="27700"/>
                  </a:cubicBezTo>
                  <a:cubicBezTo>
                    <a:pt x="2090" y="25601"/>
                    <a:pt x="796" y="22870"/>
                    <a:pt x="365" y="19679"/>
                  </a:cubicBezTo>
                  <a:cubicBezTo>
                    <a:pt x="-95" y="16344"/>
                    <a:pt x="538" y="13325"/>
                    <a:pt x="1831" y="10336"/>
                  </a:cubicBezTo>
                  <a:cubicBezTo>
                    <a:pt x="3096" y="7375"/>
                    <a:pt x="5137" y="4931"/>
                    <a:pt x="7811" y="3177"/>
                  </a:cubicBezTo>
                  <a:cubicBezTo>
                    <a:pt x="12123" y="360"/>
                    <a:pt x="16809" y="-560"/>
                    <a:pt x="21869" y="906"/>
                  </a:cubicBezTo>
                  <a:cubicBezTo>
                    <a:pt x="23220" y="1309"/>
                    <a:pt x="23968" y="1797"/>
                    <a:pt x="23651" y="3407"/>
                  </a:cubicBezTo>
                  <a:cubicBezTo>
                    <a:pt x="23220" y="5161"/>
                    <a:pt x="23105" y="6915"/>
                    <a:pt x="22875" y="8812"/>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82" name="Freeform: Shape 181">
              <a:extLst>
                <a:ext uri="{FF2B5EF4-FFF2-40B4-BE49-F238E27FC236}">
                  <a16:creationId xmlns:a16="http://schemas.microsoft.com/office/drawing/2014/main" id="{7599BD5E-DC8A-4CE9-8E77-D1CBC67F2EBF}"/>
                </a:ext>
              </a:extLst>
            </p:cNvPr>
            <p:cNvSpPr/>
            <p:nvPr/>
          </p:nvSpPr>
          <p:spPr>
            <a:xfrm>
              <a:off x="2409286" y="2574692"/>
              <a:ext cx="14087" cy="12937"/>
            </a:xfrm>
            <a:custGeom>
              <a:avLst/>
              <a:gdLst>
                <a:gd name="connsiteX0" fmla="*/ 11458 w 14086"/>
                <a:gd name="connsiteY0" fmla="*/ 3303 h 12936"/>
                <a:gd name="connsiteX1" fmla="*/ 8037 w 14086"/>
                <a:gd name="connsiteY1" fmla="*/ 11841 h 12936"/>
                <a:gd name="connsiteX2" fmla="*/ 6973 w 14086"/>
                <a:gd name="connsiteY2" fmla="*/ 12703 h 12936"/>
                <a:gd name="connsiteX3" fmla="*/ 5938 w 14086"/>
                <a:gd name="connsiteY3" fmla="*/ 11783 h 12936"/>
                <a:gd name="connsiteX4" fmla="*/ 2345 w 14086"/>
                <a:gd name="connsiteY4" fmla="*/ 3303 h 12936"/>
                <a:gd name="connsiteX5" fmla="*/ 2345 w 14086"/>
                <a:gd name="connsiteY5" fmla="*/ 11237 h 12936"/>
                <a:gd name="connsiteX6" fmla="*/ 1942 w 14086"/>
                <a:gd name="connsiteY6" fmla="*/ 12646 h 12936"/>
                <a:gd name="connsiteX7" fmla="*/ 246 w 14086"/>
                <a:gd name="connsiteY7" fmla="*/ 11611 h 12936"/>
                <a:gd name="connsiteX8" fmla="*/ 217 w 14086"/>
                <a:gd name="connsiteY8" fmla="*/ 1405 h 12936"/>
                <a:gd name="connsiteX9" fmla="*/ 1367 w 14086"/>
                <a:gd name="connsiteY9" fmla="*/ 284 h 12936"/>
                <a:gd name="connsiteX10" fmla="*/ 4271 w 14086"/>
                <a:gd name="connsiteY10" fmla="*/ 2296 h 12936"/>
                <a:gd name="connsiteX11" fmla="*/ 7117 w 14086"/>
                <a:gd name="connsiteY11" fmla="*/ 9541 h 12936"/>
                <a:gd name="connsiteX12" fmla="*/ 10222 w 14086"/>
                <a:gd name="connsiteY12" fmla="*/ 1376 h 12936"/>
                <a:gd name="connsiteX13" fmla="*/ 13298 w 14086"/>
                <a:gd name="connsiteY13" fmla="*/ 370 h 12936"/>
                <a:gd name="connsiteX14" fmla="*/ 13930 w 14086"/>
                <a:gd name="connsiteY14" fmla="*/ 1836 h 12936"/>
                <a:gd name="connsiteX15" fmla="*/ 13959 w 14086"/>
                <a:gd name="connsiteY15" fmla="*/ 11467 h 12936"/>
                <a:gd name="connsiteX16" fmla="*/ 12982 w 14086"/>
                <a:gd name="connsiteY16" fmla="*/ 12732 h 12936"/>
                <a:gd name="connsiteX17" fmla="*/ 11889 w 14086"/>
                <a:gd name="connsiteY17" fmla="*/ 11410 h 12936"/>
                <a:gd name="connsiteX18" fmla="*/ 11860 w 14086"/>
                <a:gd name="connsiteY18" fmla="*/ 3791 h 12936"/>
                <a:gd name="connsiteX19" fmla="*/ 11803 w 14086"/>
                <a:gd name="connsiteY19" fmla="*/ 2756 h 12936"/>
                <a:gd name="connsiteX20" fmla="*/ 11458 w 14086"/>
                <a:gd name="connsiteY20" fmla="*/ 3303 h 1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086" h="12936">
                  <a:moveTo>
                    <a:pt x="11458" y="3303"/>
                  </a:moveTo>
                  <a:cubicBezTo>
                    <a:pt x="10308" y="6149"/>
                    <a:pt x="9158" y="8995"/>
                    <a:pt x="8037" y="11841"/>
                  </a:cubicBezTo>
                  <a:cubicBezTo>
                    <a:pt x="7836" y="12387"/>
                    <a:pt x="7634" y="12732"/>
                    <a:pt x="6973" y="12703"/>
                  </a:cubicBezTo>
                  <a:cubicBezTo>
                    <a:pt x="6312" y="12674"/>
                    <a:pt x="6111" y="12243"/>
                    <a:pt x="5938" y="11783"/>
                  </a:cubicBezTo>
                  <a:cubicBezTo>
                    <a:pt x="4846" y="8937"/>
                    <a:pt x="3753" y="6091"/>
                    <a:pt x="2345" y="3303"/>
                  </a:cubicBezTo>
                  <a:cubicBezTo>
                    <a:pt x="2345" y="5947"/>
                    <a:pt x="2345" y="8592"/>
                    <a:pt x="2345" y="11237"/>
                  </a:cubicBezTo>
                  <a:cubicBezTo>
                    <a:pt x="2345" y="11726"/>
                    <a:pt x="2546" y="12329"/>
                    <a:pt x="1942" y="12646"/>
                  </a:cubicBezTo>
                  <a:cubicBezTo>
                    <a:pt x="1108" y="13077"/>
                    <a:pt x="246" y="12559"/>
                    <a:pt x="246" y="11611"/>
                  </a:cubicBezTo>
                  <a:cubicBezTo>
                    <a:pt x="246" y="8218"/>
                    <a:pt x="275" y="4797"/>
                    <a:pt x="217" y="1405"/>
                  </a:cubicBezTo>
                  <a:cubicBezTo>
                    <a:pt x="189" y="485"/>
                    <a:pt x="534" y="370"/>
                    <a:pt x="1367" y="284"/>
                  </a:cubicBezTo>
                  <a:cubicBezTo>
                    <a:pt x="3006" y="111"/>
                    <a:pt x="3782" y="658"/>
                    <a:pt x="4271" y="2296"/>
                  </a:cubicBezTo>
                  <a:cubicBezTo>
                    <a:pt x="4961" y="4654"/>
                    <a:pt x="6082" y="6925"/>
                    <a:pt x="7117" y="9541"/>
                  </a:cubicBezTo>
                  <a:cubicBezTo>
                    <a:pt x="8238" y="6609"/>
                    <a:pt x="9330" y="4021"/>
                    <a:pt x="10222" y="1376"/>
                  </a:cubicBezTo>
                  <a:cubicBezTo>
                    <a:pt x="10854" y="-492"/>
                    <a:pt x="12263" y="485"/>
                    <a:pt x="13298" y="370"/>
                  </a:cubicBezTo>
                  <a:cubicBezTo>
                    <a:pt x="14505" y="226"/>
                    <a:pt x="13930" y="1319"/>
                    <a:pt x="13930" y="1836"/>
                  </a:cubicBezTo>
                  <a:cubicBezTo>
                    <a:pt x="13988" y="5056"/>
                    <a:pt x="13959" y="8247"/>
                    <a:pt x="13959" y="11467"/>
                  </a:cubicBezTo>
                  <a:cubicBezTo>
                    <a:pt x="13959" y="12186"/>
                    <a:pt x="14016" y="12703"/>
                    <a:pt x="12982" y="12732"/>
                  </a:cubicBezTo>
                  <a:cubicBezTo>
                    <a:pt x="11860" y="12761"/>
                    <a:pt x="11889" y="12186"/>
                    <a:pt x="11889" y="11410"/>
                  </a:cubicBezTo>
                  <a:cubicBezTo>
                    <a:pt x="11889" y="8880"/>
                    <a:pt x="11889" y="6321"/>
                    <a:pt x="11860" y="3791"/>
                  </a:cubicBezTo>
                  <a:cubicBezTo>
                    <a:pt x="11889" y="3446"/>
                    <a:pt x="12090" y="3073"/>
                    <a:pt x="11803" y="2756"/>
                  </a:cubicBezTo>
                  <a:cubicBezTo>
                    <a:pt x="11688" y="2958"/>
                    <a:pt x="11573" y="3130"/>
                    <a:pt x="11458" y="3303"/>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83" name="Freeform: Shape 182">
              <a:extLst>
                <a:ext uri="{FF2B5EF4-FFF2-40B4-BE49-F238E27FC236}">
                  <a16:creationId xmlns:a16="http://schemas.microsoft.com/office/drawing/2014/main" id="{90DF8A69-142E-4914-B182-99E45FC726ED}"/>
                </a:ext>
              </a:extLst>
            </p:cNvPr>
            <p:cNvSpPr/>
            <p:nvPr/>
          </p:nvSpPr>
          <p:spPr>
            <a:xfrm>
              <a:off x="2396926" y="2574731"/>
              <a:ext cx="10349" cy="12649"/>
            </a:xfrm>
            <a:custGeom>
              <a:avLst/>
              <a:gdLst>
                <a:gd name="connsiteX0" fmla="*/ 3895 w 10349"/>
                <a:gd name="connsiteY0" fmla="*/ 1998 h 12649"/>
                <a:gd name="connsiteX1" fmla="*/ 1193 w 10349"/>
                <a:gd name="connsiteY1" fmla="*/ 2055 h 12649"/>
                <a:gd name="connsiteX2" fmla="*/ 216 w 10349"/>
                <a:gd name="connsiteY2" fmla="*/ 1222 h 12649"/>
                <a:gd name="connsiteX3" fmla="*/ 1193 w 10349"/>
                <a:gd name="connsiteY3" fmla="*/ 216 h 12649"/>
                <a:gd name="connsiteX4" fmla="*/ 9185 w 10349"/>
                <a:gd name="connsiteY4" fmla="*/ 216 h 12649"/>
                <a:gd name="connsiteX5" fmla="*/ 10134 w 10349"/>
                <a:gd name="connsiteY5" fmla="*/ 1107 h 12649"/>
                <a:gd name="connsiteX6" fmla="*/ 9243 w 10349"/>
                <a:gd name="connsiteY6" fmla="*/ 1883 h 12649"/>
                <a:gd name="connsiteX7" fmla="*/ 6540 w 10349"/>
                <a:gd name="connsiteY7" fmla="*/ 1941 h 12649"/>
                <a:gd name="connsiteX8" fmla="*/ 6253 w 10349"/>
                <a:gd name="connsiteY8" fmla="*/ 2314 h 12649"/>
                <a:gd name="connsiteX9" fmla="*/ 6224 w 10349"/>
                <a:gd name="connsiteY9" fmla="*/ 11485 h 12649"/>
                <a:gd name="connsiteX10" fmla="*/ 5189 w 10349"/>
                <a:gd name="connsiteY10" fmla="*/ 12692 h 12649"/>
                <a:gd name="connsiteX11" fmla="*/ 4154 w 10349"/>
                <a:gd name="connsiteY11" fmla="*/ 11485 h 12649"/>
                <a:gd name="connsiteX12" fmla="*/ 4125 w 10349"/>
                <a:gd name="connsiteY12" fmla="*/ 2314 h 12649"/>
                <a:gd name="connsiteX13" fmla="*/ 3895 w 10349"/>
                <a:gd name="connsiteY13" fmla="*/ 1998 h 1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49" h="12649">
                  <a:moveTo>
                    <a:pt x="3895" y="1998"/>
                  </a:moveTo>
                  <a:cubicBezTo>
                    <a:pt x="3004" y="1998"/>
                    <a:pt x="2084" y="1998"/>
                    <a:pt x="1193" y="2055"/>
                  </a:cubicBezTo>
                  <a:cubicBezTo>
                    <a:pt x="589" y="2084"/>
                    <a:pt x="216" y="1998"/>
                    <a:pt x="216" y="1222"/>
                  </a:cubicBezTo>
                  <a:cubicBezTo>
                    <a:pt x="216" y="474"/>
                    <a:pt x="417" y="216"/>
                    <a:pt x="1193" y="216"/>
                  </a:cubicBezTo>
                  <a:cubicBezTo>
                    <a:pt x="3867" y="244"/>
                    <a:pt x="6540" y="244"/>
                    <a:pt x="9185" y="216"/>
                  </a:cubicBezTo>
                  <a:cubicBezTo>
                    <a:pt x="9846" y="216"/>
                    <a:pt x="10134" y="388"/>
                    <a:pt x="10134" y="1107"/>
                  </a:cubicBezTo>
                  <a:cubicBezTo>
                    <a:pt x="10134" y="1797"/>
                    <a:pt x="9760" y="1883"/>
                    <a:pt x="9243" y="1883"/>
                  </a:cubicBezTo>
                  <a:cubicBezTo>
                    <a:pt x="8351" y="1883"/>
                    <a:pt x="7431" y="1912"/>
                    <a:pt x="6540" y="1941"/>
                  </a:cubicBezTo>
                  <a:cubicBezTo>
                    <a:pt x="6167" y="1854"/>
                    <a:pt x="6224" y="2113"/>
                    <a:pt x="6253" y="2314"/>
                  </a:cubicBezTo>
                  <a:cubicBezTo>
                    <a:pt x="6253" y="5362"/>
                    <a:pt x="6224" y="8438"/>
                    <a:pt x="6224" y="11485"/>
                  </a:cubicBezTo>
                  <a:cubicBezTo>
                    <a:pt x="6224" y="12261"/>
                    <a:pt x="6167" y="12692"/>
                    <a:pt x="5189" y="12692"/>
                  </a:cubicBezTo>
                  <a:cubicBezTo>
                    <a:pt x="4183" y="12692"/>
                    <a:pt x="4154" y="12232"/>
                    <a:pt x="4154" y="11485"/>
                  </a:cubicBezTo>
                  <a:cubicBezTo>
                    <a:pt x="4154" y="8438"/>
                    <a:pt x="4125" y="5390"/>
                    <a:pt x="4125" y="2314"/>
                  </a:cubicBezTo>
                  <a:cubicBezTo>
                    <a:pt x="4154" y="2142"/>
                    <a:pt x="4154" y="1969"/>
                    <a:pt x="3895" y="1998"/>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89B41165-7100-4F0E-8D29-F05FAEC324CE}"/>
                </a:ext>
              </a:extLst>
            </p:cNvPr>
            <p:cNvSpPr/>
            <p:nvPr/>
          </p:nvSpPr>
          <p:spPr>
            <a:xfrm>
              <a:off x="2402913" y="2576438"/>
              <a:ext cx="575" cy="575"/>
            </a:xfrm>
            <a:custGeom>
              <a:avLst/>
              <a:gdLst>
                <a:gd name="connsiteX0" fmla="*/ 237 w 574"/>
                <a:gd name="connsiteY0" fmla="*/ 608 h 574"/>
                <a:gd name="connsiteX1" fmla="*/ 524 w 574"/>
                <a:gd name="connsiteY1" fmla="*/ 234 h 574"/>
                <a:gd name="connsiteX2" fmla="*/ 237 w 574"/>
                <a:gd name="connsiteY2" fmla="*/ 608 h 574"/>
              </a:gdLst>
              <a:ahLst/>
              <a:cxnLst>
                <a:cxn ang="0">
                  <a:pos x="connsiteX0" y="connsiteY0"/>
                </a:cxn>
                <a:cxn ang="0">
                  <a:pos x="connsiteX1" y="connsiteY1"/>
                </a:cxn>
                <a:cxn ang="0">
                  <a:pos x="connsiteX2" y="connsiteY2"/>
                </a:cxn>
              </a:cxnLst>
              <a:rect l="l" t="t" r="r" b="b"/>
              <a:pathLst>
                <a:path w="574" h="574">
                  <a:moveTo>
                    <a:pt x="237" y="608"/>
                  </a:moveTo>
                  <a:cubicBezTo>
                    <a:pt x="208" y="378"/>
                    <a:pt x="151" y="148"/>
                    <a:pt x="524" y="234"/>
                  </a:cubicBezTo>
                  <a:cubicBezTo>
                    <a:pt x="438" y="349"/>
                    <a:pt x="352" y="493"/>
                    <a:pt x="237" y="608"/>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0477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Oval 9">
            <a:extLst>
              <a:ext uri="{FF2B5EF4-FFF2-40B4-BE49-F238E27FC236}">
                <a16:creationId xmlns:a16="http://schemas.microsoft.com/office/drawing/2014/main" id="{DF2246A5-A434-4A69-BA7C-E556EF5E2CE8}"/>
              </a:ext>
            </a:extLst>
          </p:cNvPr>
          <p:cNvSpPr>
            <a:spLocks noChangeArrowheads="1"/>
          </p:cNvSpPr>
          <p:nvPr/>
        </p:nvSpPr>
        <p:spPr bwMode="auto">
          <a:xfrm>
            <a:off x="2139947" y="1874265"/>
            <a:ext cx="981849" cy="944711"/>
          </a:xfrm>
          <a:prstGeom prst="ellipse">
            <a:avLst/>
          </a:prstGeom>
          <a:solidFill>
            <a:srgbClr val="0078D7"/>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64" name="Oval 9">
            <a:extLst>
              <a:ext uri="{FF2B5EF4-FFF2-40B4-BE49-F238E27FC236}">
                <a16:creationId xmlns:a16="http://schemas.microsoft.com/office/drawing/2014/main" id="{9B9DAC90-D35C-4C93-8D25-C9536DD919E5}"/>
              </a:ext>
            </a:extLst>
          </p:cNvPr>
          <p:cNvSpPr>
            <a:spLocks noChangeArrowheads="1"/>
          </p:cNvSpPr>
          <p:nvPr/>
        </p:nvSpPr>
        <p:spPr bwMode="auto">
          <a:xfrm>
            <a:off x="5484015" y="1874265"/>
            <a:ext cx="981849" cy="944711"/>
          </a:xfrm>
          <a:prstGeom prst="ellipse">
            <a:avLst/>
          </a:prstGeom>
          <a:solidFill>
            <a:srgbClr val="0078D7"/>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65" name="Oval 9">
            <a:extLst>
              <a:ext uri="{FF2B5EF4-FFF2-40B4-BE49-F238E27FC236}">
                <a16:creationId xmlns:a16="http://schemas.microsoft.com/office/drawing/2014/main" id="{04788994-CD0A-4AD2-86B0-8D7F342BB5D2}"/>
              </a:ext>
            </a:extLst>
          </p:cNvPr>
          <p:cNvSpPr>
            <a:spLocks noChangeArrowheads="1"/>
          </p:cNvSpPr>
          <p:nvPr/>
        </p:nvSpPr>
        <p:spPr bwMode="auto">
          <a:xfrm>
            <a:off x="8797522" y="1874265"/>
            <a:ext cx="981849" cy="944711"/>
          </a:xfrm>
          <a:prstGeom prst="ellipse">
            <a:avLst/>
          </a:prstGeom>
          <a:solidFill>
            <a:srgbClr val="0078D7"/>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64" name="Title 2"/>
          <p:cNvSpPr>
            <a:spLocks noGrp="1"/>
          </p:cNvSpPr>
          <p:nvPr>
            <p:ph type="title"/>
          </p:nvPr>
        </p:nvSpPr>
        <p:spPr/>
        <p:txBody>
          <a:bodyPr/>
          <a:lstStyle/>
          <a:p>
            <a:pPr lvl="0"/>
            <a:r>
              <a:rPr lang="en-US"/>
              <a:t>Powerful infrastructure</a:t>
            </a:r>
            <a:br>
              <a:rPr lang="en-US"/>
            </a:br>
            <a:endParaRPr lang="en-US"/>
          </a:p>
        </p:txBody>
      </p:sp>
      <p:sp>
        <p:nvSpPr>
          <p:cNvPr id="16" name="Text Placeholder 15">
            <a:extLst>
              <a:ext uri="{FF2B5EF4-FFF2-40B4-BE49-F238E27FC236}">
                <a16:creationId xmlns:a16="http://schemas.microsoft.com/office/drawing/2014/main" id="{FEDBDB96-D2AC-4674-BF2D-731C55AD3D9E}"/>
              </a:ext>
            </a:extLst>
          </p:cNvPr>
          <p:cNvSpPr>
            <a:spLocks noGrp="1"/>
          </p:cNvSpPr>
          <p:nvPr>
            <p:ph type="body" sz="quarter" idx="16"/>
          </p:nvPr>
        </p:nvSpPr>
        <p:spPr/>
        <p:txBody>
          <a:bodyPr/>
          <a:lstStyle/>
          <a:p>
            <a:r>
              <a:rPr lang="en-US"/>
              <a:t>Accelerate deep learning</a:t>
            </a:r>
          </a:p>
        </p:txBody>
      </p:sp>
      <p:sp>
        <p:nvSpPr>
          <p:cNvPr id="6" name="Text Placeholder 5">
            <a:extLst>
              <a:ext uri="{FF2B5EF4-FFF2-40B4-BE49-F238E27FC236}">
                <a16:creationId xmlns:a16="http://schemas.microsoft.com/office/drawing/2014/main" id="{F286608D-F447-4FC4-BCDB-3AE8E307E15F}"/>
              </a:ext>
            </a:extLst>
          </p:cNvPr>
          <p:cNvSpPr>
            <a:spLocks noGrp="1"/>
          </p:cNvSpPr>
          <p:nvPr>
            <p:ph type="body" sz="quarter" idx="17"/>
          </p:nvPr>
        </p:nvSpPr>
        <p:spPr/>
        <p:txBody>
          <a:bodyPr/>
          <a:lstStyle/>
          <a:p>
            <a:r>
              <a:rPr lang="en-US"/>
              <a:t>CPUs</a:t>
            </a:r>
          </a:p>
          <a:p>
            <a:endParaRPr lang="en-US"/>
          </a:p>
        </p:txBody>
      </p:sp>
      <p:sp>
        <p:nvSpPr>
          <p:cNvPr id="7" name="Text Placeholder 6">
            <a:extLst>
              <a:ext uri="{FF2B5EF4-FFF2-40B4-BE49-F238E27FC236}">
                <a16:creationId xmlns:a16="http://schemas.microsoft.com/office/drawing/2014/main" id="{6C01F76D-3CB2-4098-A321-BF24ED2B7717}"/>
              </a:ext>
            </a:extLst>
          </p:cNvPr>
          <p:cNvSpPr>
            <a:spLocks noGrp="1"/>
          </p:cNvSpPr>
          <p:nvPr>
            <p:ph type="body" sz="quarter" idx="18"/>
          </p:nvPr>
        </p:nvSpPr>
        <p:spPr/>
        <p:txBody>
          <a:bodyPr/>
          <a:lstStyle/>
          <a:p>
            <a:r>
              <a:rPr lang="en-US"/>
              <a:t>GPUs</a:t>
            </a:r>
          </a:p>
          <a:p>
            <a:endParaRPr lang="en-US"/>
          </a:p>
        </p:txBody>
      </p:sp>
      <p:sp>
        <p:nvSpPr>
          <p:cNvPr id="9" name="Text Placeholder 8">
            <a:extLst>
              <a:ext uri="{FF2B5EF4-FFF2-40B4-BE49-F238E27FC236}">
                <a16:creationId xmlns:a16="http://schemas.microsoft.com/office/drawing/2014/main" id="{58C45C19-254D-4D47-A8E2-428F71EA4D3A}"/>
              </a:ext>
            </a:extLst>
          </p:cNvPr>
          <p:cNvSpPr>
            <a:spLocks noGrp="1"/>
          </p:cNvSpPr>
          <p:nvPr>
            <p:ph type="body" sz="quarter" idx="20"/>
          </p:nvPr>
        </p:nvSpPr>
        <p:spPr/>
        <p:txBody>
          <a:bodyPr/>
          <a:lstStyle/>
          <a:p>
            <a:r>
              <a:rPr lang="en-US"/>
              <a:t>FPGAs</a:t>
            </a:r>
          </a:p>
          <a:p>
            <a:endParaRPr lang="en-US"/>
          </a:p>
        </p:txBody>
      </p:sp>
      <p:sp>
        <p:nvSpPr>
          <p:cNvPr id="17" name="Text Placeholder 16">
            <a:extLst>
              <a:ext uri="{FF2B5EF4-FFF2-40B4-BE49-F238E27FC236}">
                <a16:creationId xmlns:a16="http://schemas.microsoft.com/office/drawing/2014/main" id="{EBE2A42F-F7F2-491C-8BB3-C326C2032C64}"/>
              </a:ext>
            </a:extLst>
          </p:cNvPr>
          <p:cNvSpPr>
            <a:spLocks noGrp="1"/>
          </p:cNvSpPr>
          <p:nvPr>
            <p:ph type="body" sz="quarter" idx="21"/>
          </p:nvPr>
        </p:nvSpPr>
        <p:spPr/>
        <p:txBody>
          <a:bodyPr/>
          <a:lstStyle/>
          <a:p>
            <a:r>
              <a:rPr lang="en-US"/>
              <a:t>General purpose </a:t>
            </a:r>
            <a:br>
              <a:rPr lang="en-US"/>
            </a:br>
            <a:r>
              <a:rPr lang="en-US"/>
              <a:t>machine learning</a:t>
            </a:r>
          </a:p>
          <a:p>
            <a:pPr lvl="1"/>
            <a:r>
              <a:rPr lang="en-US"/>
              <a:t>D, F, L, M, H Series</a:t>
            </a:r>
          </a:p>
          <a:p>
            <a:endParaRPr lang="en-US"/>
          </a:p>
          <a:p>
            <a:endParaRPr lang="en-US"/>
          </a:p>
        </p:txBody>
      </p:sp>
      <p:sp>
        <p:nvSpPr>
          <p:cNvPr id="15" name="Text Placeholder 14">
            <a:extLst>
              <a:ext uri="{FF2B5EF4-FFF2-40B4-BE49-F238E27FC236}">
                <a16:creationId xmlns:a16="http://schemas.microsoft.com/office/drawing/2014/main" id="{8A9D8989-603B-4A24-AF6B-18E4BA45723F}"/>
              </a:ext>
            </a:extLst>
          </p:cNvPr>
          <p:cNvSpPr>
            <a:spLocks noGrp="1"/>
          </p:cNvSpPr>
          <p:nvPr>
            <p:ph type="body" sz="quarter" idx="22"/>
          </p:nvPr>
        </p:nvSpPr>
        <p:spPr/>
        <p:txBody>
          <a:bodyPr/>
          <a:lstStyle/>
          <a:p>
            <a:r>
              <a:rPr lang="en-US"/>
              <a:t>Deep learning</a:t>
            </a:r>
          </a:p>
          <a:p>
            <a:pPr lvl="1"/>
            <a:r>
              <a:rPr lang="en-US"/>
              <a:t>N Series</a:t>
            </a:r>
          </a:p>
          <a:p>
            <a:endParaRPr lang="en-US"/>
          </a:p>
        </p:txBody>
      </p:sp>
      <p:sp>
        <p:nvSpPr>
          <p:cNvPr id="14" name="Text Placeholder 13">
            <a:extLst>
              <a:ext uri="{FF2B5EF4-FFF2-40B4-BE49-F238E27FC236}">
                <a16:creationId xmlns:a16="http://schemas.microsoft.com/office/drawing/2014/main" id="{49D7DF79-6BBC-42A2-A9EE-CE434C085E90}"/>
              </a:ext>
            </a:extLst>
          </p:cNvPr>
          <p:cNvSpPr>
            <a:spLocks noGrp="1"/>
          </p:cNvSpPr>
          <p:nvPr>
            <p:ph type="body" sz="quarter" idx="23"/>
          </p:nvPr>
        </p:nvSpPr>
        <p:spPr/>
        <p:txBody>
          <a:bodyPr/>
          <a:lstStyle/>
          <a:p>
            <a:r>
              <a:rPr lang="en-US"/>
              <a:t>Specialized hardware accelerated deep learning</a:t>
            </a:r>
          </a:p>
          <a:p>
            <a:pPr lvl="1"/>
            <a:r>
              <a:rPr lang="en-US"/>
              <a:t>Project Brainwave</a:t>
            </a:r>
          </a:p>
          <a:p>
            <a:endParaRPr lang="en-US"/>
          </a:p>
        </p:txBody>
      </p:sp>
      <p:sp>
        <p:nvSpPr>
          <p:cNvPr id="63" name="Arrow: Left-Right 50">
            <a:extLst>
              <a:ext uri="{FF2B5EF4-FFF2-40B4-BE49-F238E27FC236}">
                <a16:creationId xmlns:a16="http://schemas.microsoft.com/office/drawing/2014/main" id="{689B45EF-A0E4-C543-A885-7DB462A5E236}"/>
              </a:ext>
            </a:extLst>
          </p:cNvPr>
          <p:cNvSpPr/>
          <p:nvPr/>
        </p:nvSpPr>
        <p:spPr bwMode="auto">
          <a:xfrm>
            <a:off x="369941" y="4597422"/>
            <a:ext cx="11299048" cy="1020912"/>
          </a:xfrm>
          <a:prstGeom prst="leftRightArrow">
            <a:avLst/>
          </a:prstGeom>
          <a:solidFill>
            <a:srgbClr val="F7F7F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67" name="chip">
            <a:extLst>
              <a:ext uri="{FF2B5EF4-FFF2-40B4-BE49-F238E27FC236}">
                <a16:creationId xmlns:a16="http://schemas.microsoft.com/office/drawing/2014/main" id="{1F486F47-0449-3340-8B4E-FCCDF8FDE13A}"/>
              </a:ext>
            </a:extLst>
          </p:cNvPr>
          <p:cNvSpPr>
            <a:spLocks noChangeAspect="1" noEditPoints="1"/>
          </p:cNvSpPr>
          <p:nvPr/>
        </p:nvSpPr>
        <p:spPr bwMode="auto">
          <a:xfrm>
            <a:off x="2441138" y="2152966"/>
            <a:ext cx="379466" cy="3873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035A2CE4-A06F-7E4A-A12C-B621EA6B5973}"/>
              </a:ext>
            </a:extLst>
          </p:cNvPr>
          <p:cNvSpPr txBox="1"/>
          <p:nvPr/>
        </p:nvSpPr>
        <p:spPr>
          <a:xfrm>
            <a:off x="883519" y="5015083"/>
            <a:ext cx="3189476"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Optimized for flexibility</a:t>
            </a:r>
          </a:p>
        </p:txBody>
      </p:sp>
      <p:sp>
        <p:nvSpPr>
          <p:cNvPr id="71" name="TextBox 70">
            <a:extLst>
              <a:ext uri="{FF2B5EF4-FFF2-40B4-BE49-F238E27FC236}">
                <a16:creationId xmlns:a16="http://schemas.microsoft.com/office/drawing/2014/main" id="{C43BD09E-7817-2540-88D3-BC759D99848A}"/>
              </a:ext>
            </a:extLst>
          </p:cNvPr>
          <p:cNvSpPr txBox="1"/>
          <p:nvPr/>
        </p:nvSpPr>
        <p:spPr>
          <a:xfrm>
            <a:off x="8622269" y="5015083"/>
            <a:ext cx="2430109"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Optimized for performance</a:t>
            </a:r>
          </a:p>
        </p:txBody>
      </p:sp>
      <p:grpSp>
        <p:nvGrpSpPr>
          <p:cNvPr id="73" name="Group 72">
            <a:extLst>
              <a:ext uri="{FF2B5EF4-FFF2-40B4-BE49-F238E27FC236}">
                <a16:creationId xmlns:a16="http://schemas.microsoft.com/office/drawing/2014/main" id="{F0C1ABE2-F1AB-F443-BB94-1EAE888DBB67}"/>
              </a:ext>
            </a:extLst>
          </p:cNvPr>
          <p:cNvGrpSpPr/>
          <p:nvPr/>
        </p:nvGrpSpPr>
        <p:grpSpPr>
          <a:xfrm>
            <a:off x="5715786" y="2181284"/>
            <a:ext cx="518306" cy="330673"/>
            <a:chOff x="5842028" y="2023300"/>
            <a:chExt cx="518306" cy="330673"/>
          </a:xfrm>
        </p:grpSpPr>
        <p:sp>
          <p:nvSpPr>
            <p:cNvPr id="74" name="Rectangle: Single Corner Rounded 2">
              <a:extLst>
                <a:ext uri="{FF2B5EF4-FFF2-40B4-BE49-F238E27FC236}">
                  <a16:creationId xmlns:a16="http://schemas.microsoft.com/office/drawing/2014/main" id="{0BEF15DC-08F2-EA48-AEC0-D3C82AE5A9AD}"/>
                </a:ext>
              </a:extLst>
            </p:cNvPr>
            <p:cNvSpPr/>
            <p:nvPr/>
          </p:nvSpPr>
          <p:spPr bwMode="auto">
            <a:xfrm>
              <a:off x="5842028" y="2023300"/>
              <a:ext cx="518306" cy="284908"/>
            </a:xfrm>
            <a:prstGeom prst="round1Rect">
              <a:avLst>
                <a:gd name="adj" fmla="val 19322"/>
              </a:avLst>
            </a:prstGeom>
            <a:noFill/>
            <a:ln w="12700" cap="sq">
              <a:solidFill>
                <a:schemeClr val="bg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75" name="Group 74">
              <a:extLst>
                <a:ext uri="{FF2B5EF4-FFF2-40B4-BE49-F238E27FC236}">
                  <a16:creationId xmlns:a16="http://schemas.microsoft.com/office/drawing/2014/main" id="{D420890A-D1A8-7A47-AC2C-E40E03630673}"/>
                </a:ext>
              </a:extLst>
            </p:cNvPr>
            <p:cNvGrpSpPr/>
            <p:nvPr/>
          </p:nvGrpSpPr>
          <p:grpSpPr>
            <a:xfrm>
              <a:off x="5886781" y="2308208"/>
              <a:ext cx="423110" cy="45765"/>
              <a:chOff x="2805041" y="5363936"/>
              <a:chExt cx="937405" cy="125178"/>
            </a:xfrm>
          </p:grpSpPr>
          <p:grpSp>
            <p:nvGrpSpPr>
              <p:cNvPr id="78" name="Group 77">
                <a:extLst>
                  <a:ext uri="{FF2B5EF4-FFF2-40B4-BE49-F238E27FC236}">
                    <a16:creationId xmlns:a16="http://schemas.microsoft.com/office/drawing/2014/main" id="{5834287D-33DB-EC44-B7FA-CA94ED4CB85E}"/>
                  </a:ext>
                </a:extLst>
              </p:cNvPr>
              <p:cNvGrpSpPr/>
              <p:nvPr/>
            </p:nvGrpSpPr>
            <p:grpSpPr>
              <a:xfrm>
                <a:off x="2805041" y="5363936"/>
                <a:ext cx="304800" cy="125178"/>
                <a:chOff x="685111" y="5810249"/>
                <a:chExt cx="304800" cy="356348"/>
              </a:xfrm>
            </p:grpSpPr>
            <p:cxnSp>
              <p:nvCxnSpPr>
                <p:cNvPr id="83" name="Straight Connector 82">
                  <a:extLst>
                    <a:ext uri="{FF2B5EF4-FFF2-40B4-BE49-F238E27FC236}">
                      <a16:creationId xmlns:a16="http://schemas.microsoft.com/office/drawing/2014/main" id="{FCEF6E83-6543-B24A-86F9-2798BEE9B567}"/>
                    </a:ext>
                  </a:extLst>
                </p:cNvPr>
                <p:cNvCxnSpPr/>
                <p:nvPr/>
              </p:nvCxnSpPr>
              <p:spPr>
                <a:xfrm>
                  <a:off x="685111" y="5810249"/>
                  <a:ext cx="0" cy="356348"/>
                </a:xfrm>
                <a:prstGeom prst="line">
                  <a:avLst/>
                </a:prstGeom>
                <a:noFill/>
                <a:ln w="12700" cap="sq">
                  <a:solidFill>
                    <a:schemeClr val="bg1"/>
                  </a:solidFill>
                  <a:prstDash val="solid"/>
                  <a:miter lim="800000"/>
                  <a:headEnd/>
                  <a:tailEnd/>
                </a:ln>
              </p:spPr>
            </p:cxnSp>
            <p:cxnSp>
              <p:nvCxnSpPr>
                <p:cNvPr id="84" name="Straight Connector 83">
                  <a:extLst>
                    <a:ext uri="{FF2B5EF4-FFF2-40B4-BE49-F238E27FC236}">
                      <a16:creationId xmlns:a16="http://schemas.microsoft.com/office/drawing/2014/main" id="{0C99D5ED-90ED-D140-A94B-A22739EB1752}"/>
                    </a:ext>
                  </a:extLst>
                </p:cNvPr>
                <p:cNvCxnSpPr/>
                <p:nvPr/>
              </p:nvCxnSpPr>
              <p:spPr>
                <a:xfrm>
                  <a:off x="837511" y="5810249"/>
                  <a:ext cx="0" cy="356348"/>
                </a:xfrm>
                <a:prstGeom prst="line">
                  <a:avLst/>
                </a:prstGeom>
                <a:noFill/>
                <a:ln w="12700" cap="sq">
                  <a:solidFill>
                    <a:schemeClr val="bg1"/>
                  </a:solidFill>
                  <a:prstDash val="solid"/>
                  <a:miter lim="800000"/>
                  <a:headEnd/>
                  <a:tailEnd/>
                </a:ln>
              </p:spPr>
            </p:cxnSp>
            <p:cxnSp>
              <p:nvCxnSpPr>
                <p:cNvPr id="85" name="Straight Connector 84">
                  <a:extLst>
                    <a:ext uri="{FF2B5EF4-FFF2-40B4-BE49-F238E27FC236}">
                      <a16:creationId xmlns:a16="http://schemas.microsoft.com/office/drawing/2014/main" id="{CA52F0CA-9DC3-2142-9188-905CBE3CA99B}"/>
                    </a:ext>
                  </a:extLst>
                </p:cNvPr>
                <p:cNvCxnSpPr/>
                <p:nvPr/>
              </p:nvCxnSpPr>
              <p:spPr>
                <a:xfrm>
                  <a:off x="989911" y="5810249"/>
                  <a:ext cx="0" cy="356348"/>
                </a:xfrm>
                <a:prstGeom prst="line">
                  <a:avLst/>
                </a:prstGeom>
                <a:noFill/>
                <a:ln w="12700" cap="sq">
                  <a:solidFill>
                    <a:schemeClr val="bg1"/>
                  </a:solidFill>
                  <a:prstDash val="solid"/>
                  <a:miter lim="800000"/>
                  <a:headEnd/>
                  <a:tailEnd/>
                </a:ln>
              </p:spPr>
            </p:cxnSp>
          </p:grpSp>
          <p:grpSp>
            <p:nvGrpSpPr>
              <p:cNvPr id="79" name="Group 78">
                <a:extLst>
                  <a:ext uri="{FF2B5EF4-FFF2-40B4-BE49-F238E27FC236}">
                    <a16:creationId xmlns:a16="http://schemas.microsoft.com/office/drawing/2014/main" id="{5AC3B4DF-B6C8-0149-A0E2-21647BAF05F9}"/>
                  </a:ext>
                </a:extLst>
              </p:cNvPr>
              <p:cNvGrpSpPr/>
              <p:nvPr/>
            </p:nvGrpSpPr>
            <p:grpSpPr>
              <a:xfrm>
                <a:off x="3437646" y="5363936"/>
                <a:ext cx="304800" cy="125178"/>
                <a:chOff x="685111" y="5810249"/>
                <a:chExt cx="304800" cy="356348"/>
              </a:xfrm>
            </p:grpSpPr>
            <p:cxnSp>
              <p:nvCxnSpPr>
                <p:cNvPr id="80" name="Straight Connector 79">
                  <a:extLst>
                    <a:ext uri="{FF2B5EF4-FFF2-40B4-BE49-F238E27FC236}">
                      <a16:creationId xmlns:a16="http://schemas.microsoft.com/office/drawing/2014/main" id="{4351CA95-56F4-DA45-AEF8-CF53C64DAAFE}"/>
                    </a:ext>
                  </a:extLst>
                </p:cNvPr>
                <p:cNvCxnSpPr/>
                <p:nvPr/>
              </p:nvCxnSpPr>
              <p:spPr>
                <a:xfrm>
                  <a:off x="685111" y="5810249"/>
                  <a:ext cx="0" cy="356348"/>
                </a:xfrm>
                <a:prstGeom prst="line">
                  <a:avLst/>
                </a:prstGeom>
                <a:noFill/>
                <a:ln w="12700" cap="sq">
                  <a:solidFill>
                    <a:schemeClr val="bg1"/>
                  </a:solidFill>
                  <a:prstDash val="solid"/>
                  <a:miter lim="800000"/>
                  <a:headEnd/>
                  <a:tailEnd/>
                </a:ln>
              </p:spPr>
            </p:cxnSp>
            <p:cxnSp>
              <p:nvCxnSpPr>
                <p:cNvPr id="81" name="Straight Connector 80">
                  <a:extLst>
                    <a:ext uri="{FF2B5EF4-FFF2-40B4-BE49-F238E27FC236}">
                      <a16:creationId xmlns:a16="http://schemas.microsoft.com/office/drawing/2014/main" id="{A392A3CB-354E-634C-873B-C83C47CD661D}"/>
                    </a:ext>
                  </a:extLst>
                </p:cNvPr>
                <p:cNvCxnSpPr/>
                <p:nvPr/>
              </p:nvCxnSpPr>
              <p:spPr>
                <a:xfrm>
                  <a:off x="837511" y="5810249"/>
                  <a:ext cx="0" cy="356348"/>
                </a:xfrm>
                <a:prstGeom prst="line">
                  <a:avLst/>
                </a:prstGeom>
                <a:noFill/>
                <a:ln w="12700" cap="sq">
                  <a:solidFill>
                    <a:schemeClr val="bg1"/>
                  </a:solidFill>
                  <a:prstDash val="solid"/>
                  <a:miter lim="800000"/>
                  <a:headEnd/>
                  <a:tailEnd/>
                </a:ln>
              </p:spPr>
            </p:cxnSp>
            <p:cxnSp>
              <p:nvCxnSpPr>
                <p:cNvPr id="82" name="Straight Connector 81">
                  <a:extLst>
                    <a:ext uri="{FF2B5EF4-FFF2-40B4-BE49-F238E27FC236}">
                      <a16:creationId xmlns:a16="http://schemas.microsoft.com/office/drawing/2014/main" id="{17A91DE6-7DCB-0843-9E89-8C95CBA58CE4}"/>
                    </a:ext>
                  </a:extLst>
                </p:cNvPr>
                <p:cNvCxnSpPr/>
                <p:nvPr/>
              </p:nvCxnSpPr>
              <p:spPr>
                <a:xfrm>
                  <a:off x="989911" y="5810249"/>
                  <a:ext cx="0" cy="356348"/>
                </a:xfrm>
                <a:prstGeom prst="line">
                  <a:avLst/>
                </a:prstGeom>
                <a:noFill/>
                <a:ln w="12700" cap="sq">
                  <a:solidFill>
                    <a:schemeClr val="bg1"/>
                  </a:solidFill>
                  <a:prstDash val="solid"/>
                  <a:miter lim="800000"/>
                  <a:headEnd/>
                  <a:tailEnd/>
                </a:ln>
              </p:spPr>
            </p:cxnSp>
          </p:grpSp>
        </p:grpSp>
        <p:sp>
          <p:nvSpPr>
            <p:cNvPr id="76" name="Oval 75">
              <a:extLst>
                <a:ext uri="{FF2B5EF4-FFF2-40B4-BE49-F238E27FC236}">
                  <a16:creationId xmlns:a16="http://schemas.microsoft.com/office/drawing/2014/main" id="{7F0ECD91-A561-DF4F-9781-E86AB902F12F}"/>
                </a:ext>
              </a:extLst>
            </p:cNvPr>
            <p:cNvSpPr/>
            <p:nvPr/>
          </p:nvSpPr>
          <p:spPr bwMode="auto">
            <a:xfrm>
              <a:off x="6135172" y="2083744"/>
              <a:ext cx="158117" cy="164020"/>
            </a:xfrm>
            <a:prstGeom prst="ellipse">
              <a:avLst/>
            </a:prstGeom>
            <a:noFill/>
            <a:ln w="12700" cap="sq">
              <a:solidFill>
                <a:schemeClr val="bg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latin typeface="Segoe UI Semilight"/>
                <a:ea typeface="+mn-ea"/>
                <a:cs typeface="+mn-cs"/>
              </a:endParaRPr>
            </a:p>
          </p:txBody>
        </p:sp>
        <p:sp>
          <p:nvSpPr>
            <p:cNvPr id="77" name="Rectangle 76">
              <a:extLst>
                <a:ext uri="{FF2B5EF4-FFF2-40B4-BE49-F238E27FC236}">
                  <a16:creationId xmlns:a16="http://schemas.microsoft.com/office/drawing/2014/main" id="{DBB607E9-006F-6440-A925-8ACD9DCEE878}"/>
                </a:ext>
              </a:extLst>
            </p:cNvPr>
            <p:cNvSpPr/>
            <p:nvPr/>
          </p:nvSpPr>
          <p:spPr bwMode="auto">
            <a:xfrm>
              <a:off x="5911951" y="2129519"/>
              <a:ext cx="156176" cy="80034"/>
            </a:xfrm>
            <a:prstGeom prst="rect">
              <a:avLst/>
            </a:prstGeom>
            <a:noFill/>
            <a:ln w="12700" cap="sq">
              <a:solidFill>
                <a:schemeClr val="bg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B28BB775-BEFF-3D4D-84F4-C0F51D0ED328}"/>
              </a:ext>
            </a:extLst>
          </p:cNvPr>
          <p:cNvGrpSpPr/>
          <p:nvPr/>
        </p:nvGrpSpPr>
        <p:grpSpPr>
          <a:xfrm>
            <a:off x="9070203" y="2128377"/>
            <a:ext cx="436486" cy="436486"/>
            <a:chOff x="10035278" y="3218678"/>
            <a:chExt cx="247374" cy="247374"/>
          </a:xfrm>
        </p:grpSpPr>
        <p:grpSp>
          <p:nvGrpSpPr>
            <p:cNvPr id="88" name="Group 87">
              <a:extLst>
                <a:ext uri="{FF2B5EF4-FFF2-40B4-BE49-F238E27FC236}">
                  <a16:creationId xmlns:a16="http://schemas.microsoft.com/office/drawing/2014/main" id="{70841A0E-FD38-904C-8504-5C32F65A79C1}"/>
                </a:ext>
              </a:extLst>
            </p:cNvPr>
            <p:cNvGrpSpPr/>
            <p:nvPr/>
          </p:nvGrpSpPr>
          <p:grpSpPr>
            <a:xfrm>
              <a:off x="10035278" y="3218678"/>
              <a:ext cx="247374" cy="247374"/>
              <a:chOff x="3485441" y="4505566"/>
              <a:chExt cx="712494" cy="712494"/>
            </a:xfrm>
          </p:grpSpPr>
          <p:sp>
            <p:nvSpPr>
              <p:cNvPr id="91" name="Rectangle 90">
                <a:extLst>
                  <a:ext uri="{FF2B5EF4-FFF2-40B4-BE49-F238E27FC236}">
                    <a16:creationId xmlns:a16="http://schemas.microsoft.com/office/drawing/2014/main" id="{66AA05E2-628E-494F-BD7B-342E3A7304A6}"/>
                  </a:ext>
                </a:extLst>
              </p:cNvPr>
              <p:cNvSpPr/>
              <p:nvPr/>
            </p:nvSpPr>
            <p:spPr bwMode="auto">
              <a:xfrm>
                <a:off x="3565593" y="4585718"/>
                <a:ext cx="552190" cy="552190"/>
              </a:xfrm>
              <a:prstGeom prst="rect">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C1145BFE-25F0-354B-91E2-082BB54514DA}"/>
                  </a:ext>
                </a:extLst>
              </p:cNvPr>
              <p:cNvGrpSpPr/>
              <p:nvPr/>
            </p:nvGrpSpPr>
            <p:grpSpPr>
              <a:xfrm>
                <a:off x="3485441" y="4677750"/>
                <a:ext cx="712494" cy="368126"/>
                <a:chOff x="3485441" y="4677750"/>
                <a:chExt cx="712494" cy="368126"/>
              </a:xfrm>
            </p:grpSpPr>
            <p:grpSp>
              <p:nvGrpSpPr>
                <p:cNvPr id="107" name="Group 106">
                  <a:extLst>
                    <a:ext uri="{FF2B5EF4-FFF2-40B4-BE49-F238E27FC236}">
                      <a16:creationId xmlns:a16="http://schemas.microsoft.com/office/drawing/2014/main" id="{3A06960D-ACFF-7E4D-9CEF-BD1BDAE2E432}"/>
                    </a:ext>
                  </a:extLst>
                </p:cNvPr>
                <p:cNvGrpSpPr/>
                <p:nvPr/>
              </p:nvGrpSpPr>
              <p:grpSpPr>
                <a:xfrm>
                  <a:off x="4117783" y="4677750"/>
                  <a:ext cx="80152" cy="368126"/>
                  <a:chOff x="4117783" y="4677750"/>
                  <a:chExt cx="129006" cy="368126"/>
                </a:xfrm>
              </p:grpSpPr>
              <p:cxnSp>
                <p:nvCxnSpPr>
                  <p:cNvPr id="113" name="Straight Connector 112">
                    <a:extLst>
                      <a:ext uri="{FF2B5EF4-FFF2-40B4-BE49-F238E27FC236}">
                        <a16:creationId xmlns:a16="http://schemas.microsoft.com/office/drawing/2014/main" id="{263E0BC3-533E-6D45-B9F2-893C1AED4B08}"/>
                      </a:ext>
                    </a:extLst>
                  </p:cNvPr>
                  <p:cNvCxnSpPr/>
                  <p:nvPr/>
                </p:nvCxnSpPr>
                <p:spPr>
                  <a:xfrm>
                    <a:off x="4117783" y="4677750"/>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867178C-0E23-6A45-9FBB-5EF23CFBE8AA}"/>
                      </a:ext>
                    </a:extLst>
                  </p:cNvPr>
                  <p:cNvCxnSpPr/>
                  <p:nvPr/>
                </p:nvCxnSpPr>
                <p:spPr>
                  <a:xfrm>
                    <a:off x="4117783" y="4769781"/>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71C283B-1A7A-8E4F-9221-6538F8DE40EE}"/>
                      </a:ext>
                    </a:extLst>
                  </p:cNvPr>
                  <p:cNvCxnSpPr/>
                  <p:nvPr/>
                </p:nvCxnSpPr>
                <p:spPr>
                  <a:xfrm>
                    <a:off x="4117783" y="4953845"/>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48CD625-DE21-F447-A286-66CFE2F04C0F}"/>
                      </a:ext>
                    </a:extLst>
                  </p:cNvPr>
                  <p:cNvCxnSpPr/>
                  <p:nvPr/>
                </p:nvCxnSpPr>
                <p:spPr>
                  <a:xfrm>
                    <a:off x="4117783" y="5045876"/>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5991450-A3A9-3A45-9534-C832DB95FB14}"/>
                    </a:ext>
                  </a:extLst>
                </p:cNvPr>
                <p:cNvGrpSpPr/>
                <p:nvPr/>
              </p:nvGrpSpPr>
              <p:grpSpPr>
                <a:xfrm>
                  <a:off x="3485441" y="4677750"/>
                  <a:ext cx="80152" cy="368126"/>
                  <a:chOff x="4117783" y="4677750"/>
                  <a:chExt cx="129006" cy="368126"/>
                </a:xfrm>
              </p:grpSpPr>
              <p:cxnSp>
                <p:nvCxnSpPr>
                  <p:cNvPr id="109" name="Straight Connector 108">
                    <a:extLst>
                      <a:ext uri="{FF2B5EF4-FFF2-40B4-BE49-F238E27FC236}">
                        <a16:creationId xmlns:a16="http://schemas.microsoft.com/office/drawing/2014/main" id="{E46A0706-D999-124D-A6D2-6720E6F2EE7A}"/>
                      </a:ext>
                    </a:extLst>
                  </p:cNvPr>
                  <p:cNvCxnSpPr/>
                  <p:nvPr/>
                </p:nvCxnSpPr>
                <p:spPr>
                  <a:xfrm>
                    <a:off x="4117783" y="4677750"/>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06856E3-371B-D541-AFCD-CA9A49BC61B4}"/>
                      </a:ext>
                    </a:extLst>
                  </p:cNvPr>
                  <p:cNvCxnSpPr/>
                  <p:nvPr/>
                </p:nvCxnSpPr>
                <p:spPr>
                  <a:xfrm>
                    <a:off x="4117783" y="4769781"/>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DB64D5-5F1C-F649-A1FE-CB85D3EB845D}"/>
                      </a:ext>
                    </a:extLst>
                  </p:cNvPr>
                  <p:cNvCxnSpPr/>
                  <p:nvPr/>
                </p:nvCxnSpPr>
                <p:spPr>
                  <a:xfrm>
                    <a:off x="4117783" y="4953845"/>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988B225-1BA5-9C4B-97CC-43AC294A7F10}"/>
                      </a:ext>
                    </a:extLst>
                  </p:cNvPr>
                  <p:cNvCxnSpPr/>
                  <p:nvPr/>
                </p:nvCxnSpPr>
                <p:spPr>
                  <a:xfrm>
                    <a:off x="4117783" y="5045876"/>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8BA23B8A-19E8-9849-B1F4-FCE40FC85846}"/>
                  </a:ext>
                </a:extLst>
              </p:cNvPr>
              <p:cNvGrpSpPr/>
              <p:nvPr/>
            </p:nvGrpSpPr>
            <p:grpSpPr>
              <a:xfrm rot="5400000">
                <a:off x="3480396" y="4677750"/>
                <a:ext cx="712494" cy="368126"/>
                <a:chOff x="3485441" y="4677750"/>
                <a:chExt cx="712494" cy="368126"/>
              </a:xfrm>
            </p:grpSpPr>
            <p:grpSp>
              <p:nvGrpSpPr>
                <p:cNvPr id="95" name="Group 94">
                  <a:extLst>
                    <a:ext uri="{FF2B5EF4-FFF2-40B4-BE49-F238E27FC236}">
                      <a16:creationId xmlns:a16="http://schemas.microsoft.com/office/drawing/2014/main" id="{DFE0E5B8-33CC-5047-ADD7-5A049FBC89B2}"/>
                    </a:ext>
                  </a:extLst>
                </p:cNvPr>
                <p:cNvGrpSpPr/>
                <p:nvPr/>
              </p:nvGrpSpPr>
              <p:grpSpPr>
                <a:xfrm>
                  <a:off x="4117783" y="4677750"/>
                  <a:ext cx="80152" cy="368126"/>
                  <a:chOff x="4117783" y="4677750"/>
                  <a:chExt cx="129006" cy="368126"/>
                </a:xfrm>
              </p:grpSpPr>
              <p:cxnSp>
                <p:nvCxnSpPr>
                  <p:cNvPr id="102" name="Straight Connector 101">
                    <a:extLst>
                      <a:ext uri="{FF2B5EF4-FFF2-40B4-BE49-F238E27FC236}">
                        <a16:creationId xmlns:a16="http://schemas.microsoft.com/office/drawing/2014/main" id="{866BF204-A809-1942-A3B1-455894CA6C77}"/>
                      </a:ext>
                    </a:extLst>
                  </p:cNvPr>
                  <p:cNvCxnSpPr/>
                  <p:nvPr/>
                </p:nvCxnSpPr>
                <p:spPr>
                  <a:xfrm>
                    <a:off x="4117783" y="4677750"/>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B030963-EECB-B14D-9D9E-774ABA36244F}"/>
                      </a:ext>
                    </a:extLst>
                  </p:cNvPr>
                  <p:cNvCxnSpPr/>
                  <p:nvPr/>
                </p:nvCxnSpPr>
                <p:spPr>
                  <a:xfrm>
                    <a:off x="4117783" y="4769781"/>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DB131C3-BB50-B14A-B78F-B5E5B4909F5D}"/>
                      </a:ext>
                    </a:extLst>
                  </p:cNvPr>
                  <p:cNvCxnSpPr/>
                  <p:nvPr/>
                </p:nvCxnSpPr>
                <p:spPr>
                  <a:xfrm>
                    <a:off x="4117783" y="4953845"/>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65D464A-85E5-624E-AF45-0E2702A0FFA0}"/>
                      </a:ext>
                    </a:extLst>
                  </p:cNvPr>
                  <p:cNvCxnSpPr/>
                  <p:nvPr/>
                </p:nvCxnSpPr>
                <p:spPr>
                  <a:xfrm>
                    <a:off x="4117783" y="5045876"/>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EDBEE40-519A-714A-8C9C-E464B4A2A109}"/>
                    </a:ext>
                  </a:extLst>
                </p:cNvPr>
                <p:cNvGrpSpPr/>
                <p:nvPr/>
              </p:nvGrpSpPr>
              <p:grpSpPr>
                <a:xfrm>
                  <a:off x="3485441" y="4677750"/>
                  <a:ext cx="80152" cy="368126"/>
                  <a:chOff x="4117783" y="4677750"/>
                  <a:chExt cx="129006" cy="368126"/>
                </a:xfrm>
              </p:grpSpPr>
              <p:cxnSp>
                <p:nvCxnSpPr>
                  <p:cNvPr id="97" name="Straight Connector 96">
                    <a:extLst>
                      <a:ext uri="{FF2B5EF4-FFF2-40B4-BE49-F238E27FC236}">
                        <a16:creationId xmlns:a16="http://schemas.microsoft.com/office/drawing/2014/main" id="{A0EB92D8-BC3C-214F-B0FE-5638C2BFEEA7}"/>
                      </a:ext>
                    </a:extLst>
                  </p:cNvPr>
                  <p:cNvCxnSpPr/>
                  <p:nvPr/>
                </p:nvCxnSpPr>
                <p:spPr>
                  <a:xfrm>
                    <a:off x="4117783" y="4677750"/>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FE03D00-B106-5248-AF62-53DE24AC8EC2}"/>
                      </a:ext>
                    </a:extLst>
                  </p:cNvPr>
                  <p:cNvCxnSpPr/>
                  <p:nvPr/>
                </p:nvCxnSpPr>
                <p:spPr>
                  <a:xfrm>
                    <a:off x="4117783" y="4769781"/>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96B2CB-0FAF-3546-87CC-BD1E195F4EF4}"/>
                      </a:ext>
                    </a:extLst>
                  </p:cNvPr>
                  <p:cNvCxnSpPr/>
                  <p:nvPr/>
                </p:nvCxnSpPr>
                <p:spPr>
                  <a:xfrm>
                    <a:off x="4117783" y="4953845"/>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DC6B68F-DC3E-4345-BAC9-A8AE91D1108F}"/>
                      </a:ext>
                    </a:extLst>
                  </p:cNvPr>
                  <p:cNvCxnSpPr/>
                  <p:nvPr/>
                </p:nvCxnSpPr>
                <p:spPr>
                  <a:xfrm>
                    <a:off x="4117783" y="5045876"/>
                    <a:ext cx="129006"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90" name="Freeform: Shape 520">
              <a:extLst>
                <a:ext uri="{FF2B5EF4-FFF2-40B4-BE49-F238E27FC236}">
                  <a16:creationId xmlns:a16="http://schemas.microsoft.com/office/drawing/2014/main" id="{37BDB853-D50C-CB47-9FA0-226FC4FE745F}"/>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4"/>
                </a:solidFill>
                <a:effectLst/>
                <a:uLnTx/>
                <a:uFillTx/>
                <a:latin typeface="Segoe UI"/>
                <a:ea typeface="+mn-ea"/>
                <a:cs typeface="Segoe UI" pitchFamily="34" charset="0"/>
              </a:endParaRPr>
            </a:p>
          </p:txBody>
        </p:sp>
      </p:grpSp>
      <p:sp>
        <p:nvSpPr>
          <p:cNvPr id="119" name="Rectangle 118">
            <a:extLst>
              <a:ext uri="{FF2B5EF4-FFF2-40B4-BE49-F238E27FC236}">
                <a16:creationId xmlns:a16="http://schemas.microsoft.com/office/drawing/2014/main" id="{6DAAFA46-970B-514B-BC32-98C42C3EEC44}"/>
              </a:ext>
            </a:extLst>
          </p:cNvPr>
          <p:cNvSpPr/>
          <p:nvPr/>
        </p:nvSpPr>
        <p:spPr bwMode="auto">
          <a:xfrm>
            <a:off x="4276857" y="3518780"/>
            <a:ext cx="3485217" cy="4369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light"/>
              <a:ea typeface="+mn-ea"/>
              <a:cs typeface="Segoe UI" pitchFamily="34" charset="0"/>
            </a:endParaRPr>
          </a:p>
        </p:txBody>
      </p:sp>
      <p:sp>
        <p:nvSpPr>
          <p:cNvPr id="121" name="Rectangle 120">
            <a:extLst>
              <a:ext uri="{FF2B5EF4-FFF2-40B4-BE49-F238E27FC236}">
                <a16:creationId xmlns:a16="http://schemas.microsoft.com/office/drawing/2014/main" id="{19987F5D-EF98-A447-BEF9-71A8D22ED793}"/>
              </a:ext>
            </a:extLst>
          </p:cNvPr>
          <p:cNvSpPr/>
          <p:nvPr/>
        </p:nvSpPr>
        <p:spPr bwMode="auto">
          <a:xfrm>
            <a:off x="8622269" y="3518779"/>
            <a:ext cx="3140194" cy="649315"/>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15584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Rectangle 335">
            <a:extLst>
              <a:ext uri="{FF2B5EF4-FFF2-40B4-BE49-F238E27FC236}">
                <a16:creationId xmlns:a16="http://schemas.microsoft.com/office/drawing/2014/main" id="{455F5C26-A1BC-A242-B09C-75AB802979BA}"/>
              </a:ext>
            </a:extLst>
          </p:cNvPr>
          <p:cNvSpPr/>
          <p:nvPr/>
        </p:nvSpPr>
        <p:spPr bwMode="auto">
          <a:xfrm>
            <a:off x="3358567" y="2703684"/>
            <a:ext cx="5452944" cy="2820101"/>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itle 2"/>
          <p:cNvSpPr>
            <a:spLocks noGrp="1"/>
          </p:cNvSpPr>
          <p:nvPr>
            <p:ph type="title"/>
          </p:nvPr>
        </p:nvSpPr>
        <p:spPr/>
        <p:txBody>
          <a:bodyPr/>
          <a:lstStyle/>
          <a:p>
            <a:pPr lvl="0"/>
            <a:r>
              <a:rPr lang="en-US"/>
              <a:t>Flexible deployment</a:t>
            </a:r>
            <a:br>
              <a:rPr lang="en-US"/>
            </a:br>
            <a:endParaRPr lang="en-US"/>
          </a:p>
        </p:txBody>
      </p:sp>
      <p:sp>
        <p:nvSpPr>
          <p:cNvPr id="2" name="Text Placeholder 1">
            <a:extLst>
              <a:ext uri="{FF2B5EF4-FFF2-40B4-BE49-F238E27FC236}">
                <a16:creationId xmlns:a16="http://schemas.microsoft.com/office/drawing/2014/main" id="{AF6931CE-19FF-4B44-A8CA-DD8D587056E0}"/>
              </a:ext>
            </a:extLst>
          </p:cNvPr>
          <p:cNvSpPr>
            <a:spLocks noGrp="1"/>
          </p:cNvSpPr>
          <p:nvPr>
            <p:ph type="body" sz="quarter" idx="16"/>
          </p:nvPr>
        </p:nvSpPr>
        <p:spPr/>
        <p:txBody>
          <a:bodyPr/>
          <a:lstStyle/>
          <a:p>
            <a:r>
              <a:rPr lang="en-US"/>
              <a:t>From the Intelligent Cloud to the Intelligent Edge</a:t>
            </a:r>
            <a:br>
              <a:rPr lang="en-US"/>
            </a:br>
            <a:endParaRPr lang="en-US"/>
          </a:p>
        </p:txBody>
      </p:sp>
      <p:sp>
        <p:nvSpPr>
          <p:cNvPr id="380" name="TextBox 379">
            <a:extLst>
              <a:ext uri="{FF2B5EF4-FFF2-40B4-BE49-F238E27FC236}">
                <a16:creationId xmlns:a16="http://schemas.microsoft.com/office/drawing/2014/main" id="{0DE85878-39EF-1749-BE27-661A1A2A30CB}"/>
              </a:ext>
            </a:extLst>
          </p:cNvPr>
          <p:cNvSpPr txBox="1"/>
          <p:nvPr/>
        </p:nvSpPr>
        <p:spPr>
          <a:xfrm>
            <a:off x="2594358" y="1844948"/>
            <a:ext cx="1551002"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Train and deploy</a:t>
            </a:r>
          </a:p>
        </p:txBody>
      </p:sp>
      <p:sp>
        <p:nvSpPr>
          <p:cNvPr id="381" name="TextBox 380">
            <a:extLst>
              <a:ext uri="{FF2B5EF4-FFF2-40B4-BE49-F238E27FC236}">
                <a16:creationId xmlns:a16="http://schemas.microsoft.com/office/drawing/2014/main" id="{7485BDC5-8341-B644-B2D8-8E6671D32A76}"/>
              </a:ext>
            </a:extLst>
          </p:cNvPr>
          <p:cNvSpPr txBox="1"/>
          <p:nvPr/>
        </p:nvSpPr>
        <p:spPr>
          <a:xfrm>
            <a:off x="8205935" y="1870692"/>
            <a:ext cx="1551002"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Train and deploy</a:t>
            </a:r>
          </a:p>
        </p:txBody>
      </p:sp>
      <p:sp>
        <p:nvSpPr>
          <p:cNvPr id="382" name="TextBox 381">
            <a:extLst>
              <a:ext uri="{FF2B5EF4-FFF2-40B4-BE49-F238E27FC236}">
                <a16:creationId xmlns:a16="http://schemas.microsoft.com/office/drawing/2014/main" id="{5C09DB01-AA8E-6247-BAAF-980F83800113}"/>
              </a:ext>
            </a:extLst>
          </p:cNvPr>
          <p:cNvSpPr txBox="1"/>
          <p:nvPr/>
        </p:nvSpPr>
        <p:spPr>
          <a:xfrm>
            <a:off x="5927852" y="6022769"/>
            <a:ext cx="658835"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Deploy</a:t>
            </a:r>
          </a:p>
        </p:txBody>
      </p:sp>
      <p:sp>
        <p:nvSpPr>
          <p:cNvPr id="383" name="Rectangle 382">
            <a:extLst>
              <a:ext uri="{FF2B5EF4-FFF2-40B4-BE49-F238E27FC236}">
                <a16:creationId xmlns:a16="http://schemas.microsoft.com/office/drawing/2014/main" id="{1C2F7B96-4384-8E4C-A1D9-3C0C47BC66F0}"/>
              </a:ext>
            </a:extLst>
          </p:cNvPr>
          <p:cNvSpPr/>
          <p:nvPr/>
        </p:nvSpPr>
        <p:spPr>
          <a:xfrm>
            <a:off x="4026705" y="3374003"/>
            <a:ext cx="4158468"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Track models in production</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Capture model telemetry</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Retrain models</a:t>
            </a:r>
          </a:p>
        </p:txBody>
      </p:sp>
      <p:grpSp>
        <p:nvGrpSpPr>
          <p:cNvPr id="7" name="Group 6">
            <a:extLst>
              <a:ext uri="{FF2B5EF4-FFF2-40B4-BE49-F238E27FC236}">
                <a16:creationId xmlns:a16="http://schemas.microsoft.com/office/drawing/2014/main" id="{D7424BE7-2626-4F23-AF5E-5401908529F1}"/>
              </a:ext>
            </a:extLst>
          </p:cNvPr>
          <p:cNvGrpSpPr/>
          <p:nvPr/>
        </p:nvGrpSpPr>
        <p:grpSpPr>
          <a:xfrm>
            <a:off x="2831197" y="2303417"/>
            <a:ext cx="6457840" cy="783556"/>
            <a:chOff x="2831197" y="2303417"/>
            <a:chExt cx="6457840" cy="783556"/>
          </a:xfrm>
        </p:grpSpPr>
        <p:grpSp>
          <p:nvGrpSpPr>
            <p:cNvPr id="384" name="Group 383">
              <a:extLst>
                <a:ext uri="{FF2B5EF4-FFF2-40B4-BE49-F238E27FC236}">
                  <a16:creationId xmlns:a16="http://schemas.microsoft.com/office/drawing/2014/main" id="{F3D6F919-C500-5746-B689-3F4B3C72545D}"/>
                </a:ext>
              </a:extLst>
            </p:cNvPr>
            <p:cNvGrpSpPr/>
            <p:nvPr/>
          </p:nvGrpSpPr>
          <p:grpSpPr>
            <a:xfrm>
              <a:off x="8445963" y="2303417"/>
              <a:ext cx="843074" cy="783556"/>
              <a:chOff x="967154" y="1481463"/>
              <a:chExt cx="5331069" cy="4214949"/>
            </a:xfrm>
            <a:solidFill>
              <a:schemeClr val="bg1"/>
            </a:solidFill>
          </p:grpSpPr>
          <p:cxnSp>
            <p:nvCxnSpPr>
              <p:cNvPr id="385" name="Straight Connector 384">
                <a:extLst>
                  <a:ext uri="{FF2B5EF4-FFF2-40B4-BE49-F238E27FC236}">
                    <a16:creationId xmlns:a16="http://schemas.microsoft.com/office/drawing/2014/main" id="{C1123081-BB25-7B46-A38D-5B24CFF06CD4}"/>
                  </a:ext>
                </a:extLst>
              </p:cNvPr>
              <p:cNvCxnSpPr>
                <a:cxnSpLocks/>
              </p:cNvCxnSpPr>
              <p:nvPr/>
            </p:nvCxnSpPr>
            <p:spPr>
              <a:xfrm>
                <a:off x="967154" y="5696412"/>
                <a:ext cx="5331069" cy="0"/>
              </a:xfrm>
              <a:prstGeom prst="line">
                <a:avLst/>
              </a:prstGeom>
              <a:grpFill/>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386" name="Freeform: Shape 66">
                <a:extLst>
                  <a:ext uri="{FF2B5EF4-FFF2-40B4-BE49-F238E27FC236}">
                    <a16:creationId xmlns:a16="http://schemas.microsoft.com/office/drawing/2014/main" id="{A78E66DF-3CE7-C14C-94DF-39A9D5741D49}"/>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7" name="Freeform: Shape 67">
                <a:extLst>
                  <a:ext uri="{FF2B5EF4-FFF2-40B4-BE49-F238E27FC236}">
                    <a16:creationId xmlns:a16="http://schemas.microsoft.com/office/drawing/2014/main" id="{664247C2-49DB-8049-8D51-0DDC63E74547}"/>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8" name="Rectangle 387">
                <a:extLst>
                  <a:ext uri="{FF2B5EF4-FFF2-40B4-BE49-F238E27FC236}">
                    <a16:creationId xmlns:a16="http://schemas.microsoft.com/office/drawing/2014/main" id="{F61DDBC3-CF9C-ED41-999C-18AB964AB1A6}"/>
                  </a:ext>
                </a:extLst>
              </p:cNvPr>
              <p:cNvSpPr/>
              <p:nvPr/>
            </p:nvSpPr>
            <p:spPr bwMode="auto">
              <a:xfrm>
                <a:off x="1286611" y="2696307"/>
                <a:ext cx="2793020" cy="3000105"/>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9" name="Rectangle 388">
                <a:extLst>
                  <a:ext uri="{FF2B5EF4-FFF2-40B4-BE49-F238E27FC236}">
                    <a16:creationId xmlns:a16="http://schemas.microsoft.com/office/drawing/2014/main" id="{49E873F4-F59F-2146-8955-F01B14D7E119}"/>
                  </a:ext>
                </a:extLst>
              </p:cNvPr>
              <p:cNvSpPr/>
              <p:nvPr/>
            </p:nvSpPr>
            <p:spPr bwMode="auto">
              <a:xfrm>
                <a:off x="2225922" y="4700952"/>
                <a:ext cx="914397" cy="995460"/>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90" name="Freeform 128">
              <a:extLst>
                <a:ext uri="{FF2B5EF4-FFF2-40B4-BE49-F238E27FC236}">
                  <a16:creationId xmlns:a16="http://schemas.microsoft.com/office/drawing/2014/main" id="{D689E8E9-AD88-9E4D-BDE7-A5EF7E12ABF1}"/>
                </a:ext>
              </a:extLst>
            </p:cNvPr>
            <p:cNvSpPr>
              <a:spLocks noChangeAspect="1"/>
            </p:cNvSpPr>
            <p:nvPr/>
          </p:nvSpPr>
          <p:spPr bwMode="auto">
            <a:xfrm>
              <a:off x="2831197" y="2303417"/>
              <a:ext cx="1226321" cy="6865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accent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4DA5171F-A263-4E48-8FDC-03296BBC2620}"/>
              </a:ext>
            </a:extLst>
          </p:cNvPr>
          <p:cNvGrpSpPr/>
          <p:nvPr/>
        </p:nvGrpSpPr>
        <p:grpSpPr>
          <a:xfrm>
            <a:off x="3188643" y="5154796"/>
            <a:ext cx="5910747" cy="722213"/>
            <a:chOff x="3188643" y="5154796"/>
            <a:chExt cx="5910747" cy="722213"/>
          </a:xfrm>
        </p:grpSpPr>
        <p:sp>
          <p:nvSpPr>
            <p:cNvPr id="5" name="Rectangle 4">
              <a:extLst>
                <a:ext uri="{FF2B5EF4-FFF2-40B4-BE49-F238E27FC236}">
                  <a16:creationId xmlns:a16="http://schemas.microsoft.com/office/drawing/2014/main" id="{67FC4255-35A1-489C-AAD7-28111F07773A}"/>
                </a:ext>
              </a:extLst>
            </p:cNvPr>
            <p:cNvSpPr/>
            <p:nvPr/>
          </p:nvSpPr>
          <p:spPr bwMode="auto">
            <a:xfrm>
              <a:off x="7895321" y="5508323"/>
              <a:ext cx="289852"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45" name="Rectangle 344">
              <a:extLst>
                <a:ext uri="{FF2B5EF4-FFF2-40B4-BE49-F238E27FC236}">
                  <a16:creationId xmlns:a16="http://schemas.microsoft.com/office/drawing/2014/main" id="{1EE7FA5B-2F79-8C46-92D9-7A9938B0195F}"/>
                </a:ext>
              </a:extLst>
            </p:cNvPr>
            <p:cNvSpPr/>
            <p:nvPr/>
          </p:nvSpPr>
          <p:spPr bwMode="auto">
            <a:xfrm>
              <a:off x="8593926" y="5285076"/>
              <a:ext cx="505464" cy="35716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346" name="Rectangle 345">
              <a:extLst>
                <a:ext uri="{FF2B5EF4-FFF2-40B4-BE49-F238E27FC236}">
                  <a16:creationId xmlns:a16="http://schemas.microsoft.com/office/drawing/2014/main" id="{D1338149-FC03-064F-9C2F-BECE12A68DF1}"/>
                </a:ext>
              </a:extLst>
            </p:cNvPr>
            <p:cNvSpPr/>
            <p:nvPr/>
          </p:nvSpPr>
          <p:spPr bwMode="auto">
            <a:xfrm>
              <a:off x="5263829" y="5484496"/>
              <a:ext cx="205902" cy="5655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347" name="Rectangle 346">
              <a:extLst>
                <a:ext uri="{FF2B5EF4-FFF2-40B4-BE49-F238E27FC236}">
                  <a16:creationId xmlns:a16="http://schemas.microsoft.com/office/drawing/2014/main" id="{E88949DF-014F-504A-8E2D-CBF12E153D0E}"/>
                </a:ext>
              </a:extLst>
            </p:cNvPr>
            <p:cNvSpPr/>
            <p:nvPr/>
          </p:nvSpPr>
          <p:spPr bwMode="auto">
            <a:xfrm>
              <a:off x="4167325" y="5244651"/>
              <a:ext cx="558998" cy="39759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348" name="Rectangle 347">
              <a:extLst>
                <a:ext uri="{FF2B5EF4-FFF2-40B4-BE49-F238E27FC236}">
                  <a16:creationId xmlns:a16="http://schemas.microsoft.com/office/drawing/2014/main" id="{58859566-A6F3-C542-ADD9-7E30A329F955}"/>
                </a:ext>
              </a:extLst>
            </p:cNvPr>
            <p:cNvSpPr/>
            <p:nvPr/>
          </p:nvSpPr>
          <p:spPr bwMode="auto">
            <a:xfrm>
              <a:off x="3188643" y="5190461"/>
              <a:ext cx="411950" cy="6865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0" name="Group 196">
              <a:extLst>
                <a:ext uri="{FF2B5EF4-FFF2-40B4-BE49-F238E27FC236}">
                  <a16:creationId xmlns:a16="http://schemas.microsoft.com/office/drawing/2014/main" id="{1E692B0D-6FA3-5741-A058-E9634A1413E7}"/>
                </a:ext>
              </a:extLst>
            </p:cNvPr>
            <p:cNvGrpSpPr>
              <a:grpSpLocks noChangeAspect="1"/>
            </p:cNvGrpSpPr>
            <p:nvPr/>
          </p:nvGrpSpPr>
          <p:grpSpPr bwMode="auto">
            <a:xfrm>
              <a:off x="5245532" y="5294098"/>
              <a:ext cx="206310" cy="393126"/>
              <a:chOff x="7261" y="805"/>
              <a:chExt cx="127" cy="242"/>
            </a:xfrm>
            <a:solidFill>
              <a:schemeClr val="bg1"/>
            </a:solidFill>
          </p:grpSpPr>
          <p:sp>
            <p:nvSpPr>
              <p:cNvPr id="351" name="Freeform 197">
                <a:extLst>
                  <a:ext uri="{FF2B5EF4-FFF2-40B4-BE49-F238E27FC236}">
                    <a16:creationId xmlns:a16="http://schemas.microsoft.com/office/drawing/2014/main" id="{4306204A-555D-2648-BB01-449F7A6FC26D}"/>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2700" cap="rnd">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52" name="Freeform 198">
                <a:extLst>
                  <a:ext uri="{FF2B5EF4-FFF2-40B4-BE49-F238E27FC236}">
                    <a16:creationId xmlns:a16="http://schemas.microsoft.com/office/drawing/2014/main" id="{E30E2013-D6E1-FA40-B2CB-87458A08E14C}"/>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2700" cap="rnd">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53" name="Freeform 199">
                <a:extLst>
                  <a:ext uri="{FF2B5EF4-FFF2-40B4-BE49-F238E27FC236}">
                    <a16:creationId xmlns:a16="http://schemas.microsoft.com/office/drawing/2014/main" id="{FD3371FE-719A-5443-8D23-5ABD542ECCAD}"/>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2700" cap="rnd">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54" name="Freeform 200">
                <a:extLst>
                  <a:ext uri="{FF2B5EF4-FFF2-40B4-BE49-F238E27FC236}">
                    <a16:creationId xmlns:a16="http://schemas.microsoft.com/office/drawing/2014/main" id="{F017DB1B-E6F3-7940-9175-8757E42A09D6}"/>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2700" cap="rnd">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55" name="Oval 201">
                <a:extLst>
                  <a:ext uri="{FF2B5EF4-FFF2-40B4-BE49-F238E27FC236}">
                    <a16:creationId xmlns:a16="http://schemas.microsoft.com/office/drawing/2014/main" id="{155D13A0-2A75-A34A-A1E8-FC003045FA91}"/>
                  </a:ext>
                </a:extLst>
              </p:cNvPr>
              <p:cNvSpPr>
                <a:spLocks noChangeArrowheads="1"/>
              </p:cNvSpPr>
              <p:nvPr/>
            </p:nvSpPr>
            <p:spPr bwMode="auto">
              <a:xfrm>
                <a:off x="7287" y="878"/>
                <a:ext cx="9" cy="8"/>
              </a:xfrm>
              <a:prstGeom prst="ellipse">
                <a:avLst/>
              </a:prstGeom>
              <a:grpFill/>
              <a:ln w="12700" cap="rnd">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56" name="Oval 202">
                <a:extLst>
                  <a:ext uri="{FF2B5EF4-FFF2-40B4-BE49-F238E27FC236}">
                    <a16:creationId xmlns:a16="http://schemas.microsoft.com/office/drawing/2014/main" id="{AA0072FA-AA4D-7E42-B5B3-33193B799189}"/>
                  </a:ext>
                </a:extLst>
              </p:cNvPr>
              <p:cNvSpPr>
                <a:spLocks noChangeArrowheads="1"/>
              </p:cNvSpPr>
              <p:nvPr/>
            </p:nvSpPr>
            <p:spPr bwMode="auto">
              <a:xfrm>
                <a:off x="7287" y="923"/>
                <a:ext cx="9" cy="8"/>
              </a:xfrm>
              <a:prstGeom prst="ellipse">
                <a:avLst/>
              </a:prstGeom>
              <a:grpFill/>
              <a:ln w="12700" cap="rnd">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57" name="Oval 203">
                <a:extLst>
                  <a:ext uri="{FF2B5EF4-FFF2-40B4-BE49-F238E27FC236}">
                    <a16:creationId xmlns:a16="http://schemas.microsoft.com/office/drawing/2014/main" id="{898749B1-20CB-5942-BB37-DCEBB9D0DBB6}"/>
                  </a:ext>
                </a:extLst>
              </p:cNvPr>
              <p:cNvSpPr>
                <a:spLocks noChangeArrowheads="1"/>
              </p:cNvSpPr>
              <p:nvPr/>
            </p:nvSpPr>
            <p:spPr bwMode="auto">
              <a:xfrm>
                <a:off x="7287" y="967"/>
                <a:ext cx="9" cy="8"/>
              </a:xfrm>
              <a:prstGeom prst="ellipse">
                <a:avLst/>
              </a:prstGeom>
              <a:grpFill/>
              <a:ln w="12700" cap="rnd">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358" name="Freeform 41">
              <a:extLst>
                <a:ext uri="{FF2B5EF4-FFF2-40B4-BE49-F238E27FC236}">
                  <a16:creationId xmlns:a16="http://schemas.microsoft.com/office/drawing/2014/main" id="{B329AE60-8D54-AF4C-889E-53B6EE479734}"/>
                </a:ext>
              </a:extLst>
            </p:cNvPr>
            <p:cNvSpPr>
              <a:spLocks noEditPoints="1"/>
            </p:cNvSpPr>
            <p:nvPr/>
          </p:nvSpPr>
          <p:spPr bwMode="auto">
            <a:xfrm>
              <a:off x="4210838" y="5326867"/>
              <a:ext cx="444074" cy="27754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359" name="Group 8">
              <a:extLst>
                <a:ext uri="{FF2B5EF4-FFF2-40B4-BE49-F238E27FC236}">
                  <a16:creationId xmlns:a16="http://schemas.microsoft.com/office/drawing/2014/main" id="{9D604340-D206-054A-82CC-989A45BEED9A}"/>
                </a:ext>
              </a:extLst>
            </p:cNvPr>
            <p:cNvGrpSpPr>
              <a:grpSpLocks noChangeAspect="1"/>
            </p:cNvGrpSpPr>
            <p:nvPr/>
          </p:nvGrpSpPr>
          <p:grpSpPr bwMode="auto">
            <a:xfrm>
              <a:off x="7002719" y="5307918"/>
              <a:ext cx="419900" cy="341169"/>
              <a:chOff x="5458" y="3157"/>
              <a:chExt cx="304" cy="247"/>
            </a:xfrm>
            <a:solidFill>
              <a:schemeClr val="bg1"/>
            </a:solidFill>
          </p:grpSpPr>
          <p:sp>
            <p:nvSpPr>
              <p:cNvPr id="360" name="Freeform 9">
                <a:extLst>
                  <a:ext uri="{FF2B5EF4-FFF2-40B4-BE49-F238E27FC236}">
                    <a16:creationId xmlns:a16="http://schemas.microsoft.com/office/drawing/2014/main" id="{C78192BC-212A-7D4C-8445-C3AE3803106F}"/>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61" name="Freeform 10">
                <a:extLst>
                  <a:ext uri="{FF2B5EF4-FFF2-40B4-BE49-F238E27FC236}">
                    <a16:creationId xmlns:a16="http://schemas.microsoft.com/office/drawing/2014/main" id="{437DC9A2-A8DA-B748-8A8E-C6FD8BD9AF1C}"/>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useBgFill="1">
          <p:nvSpPr>
            <p:cNvPr id="362" name="Rectangle 361">
              <a:extLst>
                <a:ext uri="{FF2B5EF4-FFF2-40B4-BE49-F238E27FC236}">
                  <a16:creationId xmlns:a16="http://schemas.microsoft.com/office/drawing/2014/main" id="{AB6F48AE-C23A-F24F-A997-45F76B0E967C}"/>
                </a:ext>
              </a:extLst>
            </p:cNvPr>
            <p:cNvSpPr/>
            <p:nvPr/>
          </p:nvSpPr>
          <p:spPr bwMode="auto">
            <a:xfrm>
              <a:off x="5994465" y="5320938"/>
              <a:ext cx="500262" cy="365168"/>
            </a:xfrm>
            <a:prstGeom prst="rect">
              <a:avLst/>
            </a:prstGeom>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car" title="Icon of a car">
              <a:extLst>
                <a:ext uri="{FF2B5EF4-FFF2-40B4-BE49-F238E27FC236}">
                  <a16:creationId xmlns:a16="http://schemas.microsoft.com/office/drawing/2014/main" id="{8548FA54-9EFF-9444-B5B8-C520A900DAE8}"/>
                </a:ext>
              </a:extLst>
            </p:cNvPr>
            <p:cNvSpPr>
              <a:spLocks noChangeAspect="1" noEditPoints="1"/>
            </p:cNvSpPr>
            <p:nvPr/>
          </p:nvSpPr>
          <p:spPr bwMode="auto">
            <a:xfrm>
              <a:off x="3220901" y="5342015"/>
              <a:ext cx="345306" cy="264602"/>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6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eye_2">
              <a:extLst>
                <a:ext uri="{FF2B5EF4-FFF2-40B4-BE49-F238E27FC236}">
                  <a16:creationId xmlns:a16="http://schemas.microsoft.com/office/drawing/2014/main" id="{F465C949-CCD7-604B-BDBC-D8CA0DE4AAF5}"/>
                </a:ext>
              </a:extLst>
            </p:cNvPr>
            <p:cNvSpPr>
              <a:spLocks noChangeAspect="1" noEditPoints="1"/>
            </p:cNvSpPr>
            <p:nvPr/>
          </p:nvSpPr>
          <p:spPr bwMode="auto">
            <a:xfrm>
              <a:off x="7857824" y="5425721"/>
              <a:ext cx="348284" cy="193245"/>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6" name="Rectangle 365">
              <a:extLst>
                <a:ext uri="{FF2B5EF4-FFF2-40B4-BE49-F238E27FC236}">
                  <a16:creationId xmlns:a16="http://schemas.microsoft.com/office/drawing/2014/main" id="{B23E84C8-98DD-374E-9967-FDC4A961E696}"/>
                </a:ext>
              </a:extLst>
            </p:cNvPr>
            <p:cNvSpPr/>
            <p:nvPr/>
          </p:nvSpPr>
          <p:spPr bwMode="auto">
            <a:xfrm>
              <a:off x="8593926" y="5154796"/>
              <a:ext cx="353239" cy="695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7" name="Group 4">
              <a:extLst>
                <a:ext uri="{FF2B5EF4-FFF2-40B4-BE49-F238E27FC236}">
                  <a16:creationId xmlns:a16="http://schemas.microsoft.com/office/drawing/2014/main" id="{5473203D-4E3E-C64F-860A-B2B1C4669245}"/>
                </a:ext>
              </a:extLst>
            </p:cNvPr>
            <p:cNvGrpSpPr>
              <a:grpSpLocks noChangeAspect="1"/>
            </p:cNvGrpSpPr>
            <p:nvPr/>
          </p:nvGrpSpPr>
          <p:grpSpPr bwMode="auto">
            <a:xfrm>
              <a:off x="8641313" y="5321563"/>
              <a:ext cx="408667" cy="251486"/>
              <a:chOff x="5597" y="3096"/>
              <a:chExt cx="546" cy="336"/>
            </a:xfrm>
            <a:solidFill>
              <a:schemeClr val="bg1"/>
            </a:solidFill>
          </p:grpSpPr>
          <p:sp>
            <p:nvSpPr>
              <p:cNvPr id="368" name="Rectangle 5">
                <a:extLst>
                  <a:ext uri="{FF2B5EF4-FFF2-40B4-BE49-F238E27FC236}">
                    <a16:creationId xmlns:a16="http://schemas.microsoft.com/office/drawing/2014/main" id="{B2D6E7BA-6787-874A-A2E0-276FC0DE0B4C}"/>
                  </a:ext>
                </a:extLst>
              </p:cNvPr>
              <p:cNvSpPr>
                <a:spLocks noChangeArrowheads="1"/>
              </p:cNvSpPr>
              <p:nvPr/>
            </p:nvSpPr>
            <p:spPr bwMode="auto">
              <a:xfrm>
                <a:off x="5597" y="3096"/>
                <a:ext cx="169" cy="336"/>
              </a:xfrm>
              <a:prstGeom prst="rect">
                <a:avLst/>
              </a:pr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369" name="Freeform 6">
                <a:extLst>
                  <a:ext uri="{FF2B5EF4-FFF2-40B4-BE49-F238E27FC236}">
                    <a16:creationId xmlns:a16="http://schemas.microsoft.com/office/drawing/2014/main" id="{7EF059E1-D12E-A54F-B3F1-F67833E9B23F}"/>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370" name="Freeform 7">
                <a:extLst>
                  <a:ext uri="{FF2B5EF4-FFF2-40B4-BE49-F238E27FC236}">
                    <a16:creationId xmlns:a16="http://schemas.microsoft.com/office/drawing/2014/main" id="{D5B09FFA-3959-EE45-B089-8438210A43FD}"/>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371" name="Line 8">
                <a:extLst>
                  <a:ext uri="{FF2B5EF4-FFF2-40B4-BE49-F238E27FC236}">
                    <a16:creationId xmlns:a16="http://schemas.microsoft.com/office/drawing/2014/main" id="{251D3D0C-2508-414B-9611-6A58DA648917}"/>
                  </a:ext>
                </a:extLst>
              </p:cNvPr>
              <p:cNvSpPr>
                <a:spLocks noChangeShapeType="1"/>
              </p:cNvSpPr>
              <p:nvPr/>
            </p:nvSpPr>
            <p:spPr bwMode="auto">
              <a:xfrm>
                <a:off x="5597" y="3205"/>
                <a:ext cx="169" cy="0"/>
              </a:xfrm>
              <a:prstGeom prst="line">
                <a:avLst/>
              </a:pr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372" name="Line 9">
                <a:extLst>
                  <a:ext uri="{FF2B5EF4-FFF2-40B4-BE49-F238E27FC236}">
                    <a16:creationId xmlns:a16="http://schemas.microsoft.com/office/drawing/2014/main" id="{E9670303-3F16-7042-86D5-0D371302C095}"/>
                  </a:ext>
                </a:extLst>
              </p:cNvPr>
              <p:cNvSpPr>
                <a:spLocks noChangeShapeType="1"/>
              </p:cNvSpPr>
              <p:nvPr/>
            </p:nvSpPr>
            <p:spPr bwMode="auto">
              <a:xfrm>
                <a:off x="5597" y="3325"/>
                <a:ext cx="169" cy="0"/>
              </a:xfrm>
              <a:prstGeom prst="line">
                <a:avLst/>
              </a:pr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373" name="Rectangle 10">
                <a:extLst>
                  <a:ext uri="{FF2B5EF4-FFF2-40B4-BE49-F238E27FC236}">
                    <a16:creationId xmlns:a16="http://schemas.microsoft.com/office/drawing/2014/main" id="{BBFED8EA-E143-8F4F-A6F5-4C7440FBE49D}"/>
                  </a:ext>
                </a:extLst>
              </p:cNvPr>
              <p:cNvSpPr>
                <a:spLocks noChangeArrowheads="1"/>
              </p:cNvSpPr>
              <p:nvPr/>
            </p:nvSpPr>
            <p:spPr bwMode="auto">
              <a:xfrm>
                <a:off x="5974" y="3096"/>
                <a:ext cx="169" cy="336"/>
              </a:xfrm>
              <a:prstGeom prst="rect">
                <a:avLst/>
              </a:pr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374" name="Freeform 11">
                <a:extLst>
                  <a:ext uri="{FF2B5EF4-FFF2-40B4-BE49-F238E27FC236}">
                    <a16:creationId xmlns:a16="http://schemas.microsoft.com/office/drawing/2014/main" id="{5EDCAE53-903E-3648-8363-4FBD637B5F1D}"/>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375" name="Freeform 12">
                <a:extLst>
                  <a:ext uri="{FF2B5EF4-FFF2-40B4-BE49-F238E27FC236}">
                    <a16:creationId xmlns:a16="http://schemas.microsoft.com/office/drawing/2014/main" id="{E93D47FE-5821-964C-8F24-A9B067AD02AF}"/>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376" name="Line 13">
                <a:extLst>
                  <a:ext uri="{FF2B5EF4-FFF2-40B4-BE49-F238E27FC236}">
                    <a16:creationId xmlns:a16="http://schemas.microsoft.com/office/drawing/2014/main" id="{BA8DC1C1-FF2F-D84C-A814-5FBC2477CCEF}"/>
                  </a:ext>
                </a:extLst>
              </p:cNvPr>
              <p:cNvSpPr>
                <a:spLocks noChangeShapeType="1"/>
              </p:cNvSpPr>
              <p:nvPr/>
            </p:nvSpPr>
            <p:spPr bwMode="auto">
              <a:xfrm flipH="1">
                <a:off x="5974" y="3205"/>
                <a:ext cx="169" cy="0"/>
              </a:xfrm>
              <a:prstGeom prst="line">
                <a:avLst/>
              </a:pr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377" name="Line 14">
                <a:extLst>
                  <a:ext uri="{FF2B5EF4-FFF2-40B4-BE49-F238E27FC236}">
                    <a16:creationId xmlns:a16="http://schemas.microsoft.com/office/drawing/2014/main" id="{AAE2491D-F4CC-3241-9E78-7A7A3C75673B}"/>
                  </a:ext>
                </a:extLst>
              </p:cNvPr>
              <p:cNvSpPr>
                <a:spLocks noChangeShapeType="1"/>
              </p:cNvSpPr>
              <p:nvPr/>
            </p:nvSpPr>
            <p:spPr bwMode="auto">
              <a:xfrm flipH="1">
                <a:off x="5974" y="3325"/>
                <a:ext cx="169" cy="0"/>
              </a:xfrm>
              <a:prstGeom prst="line">
                <a:avLst/>
              </a:pr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378" name="Freeform 15">
                <a:extLst>
                  <a:ext uri="{FF2B5EF4-FFF2-40B4-BE49-F238E27FC236}">
                    <a16:creationId xmlns:a16="http://schemas.microsoft.com/office/drawing/2014/main" id="{B78865CE-DFAC-0344-8168-6DEDBDD67906}"/>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379" name="Freeform 16">
                <a:extLst>
                  <a:ext uri="{FF2B5EF4-FFF2-40B4-BE49-F238E27FC236}">
                    <a16:creationId xmlns:a16="http://schemas.microsoft.com/office/drawing/2014/main" id="{4DC7877F-2566-A649-AB24-444D7993A30C}"/>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2700" cap="flat">
                <a:solidFill>
                  <a:schemeClr val="accent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391" name="Freeform 25">
              <a:extLst>
                <a:ext uri="{FF2B5EF4-FFF2-40B4-BE49-F238E27FC236}">
                  <a16:creationId xmlns:a16="http://schemas.microsoft.com/office/drawing/2014/main" id="{BA5A1997-D649-BF42-B5D8-FF9B62FC02AC}"/>
                </a:ext>
              </a:extLst>
            </p:cNvPr>
            <p:cNvSpPr>
              <a:spLocks noEditPoints="1"/>
            </p:cNvSpPr>
            <p:nvPr/>
          </p:nvSpPr>
          <p:spPr bwMode="auto">
            <a:xfrm>
              <a:off x="6046139" y="5292079"/>
              <a:ext cx="373743" cy="36516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Tree>
    <p:extLst>
      <p:ext uri="{BB962C8B-B14F-4D97-AF65-F5344CB8AC3E}">
        <p14:creationId xmlns:p14="http://schemas.microsoft.com/office/powerpoint/2010/main" val="298132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88263" y="457200"/>
            <a:ext cx="11018520" cy="830997"/>
          </a:xfrm>
        </p:spPr>
        <p:txBody>
          <a:bodyPr/>
          <a:lstStyle/>
          <a:p>
            <a:r>
              <a:rPr lang="en-US" dirty="0">
                <a:cs typeface="Segoe UI Light" panose="020B0502040204020203" pitchFamily="34" charset="0"/>
              </a:rPr>
              <a:t>Productive services</a:t>
            </a:r>
            <a:br>
              <a:rPr lang="en-US" dirty="0"/>
            </a:br>
            <a:r>
              <a:rPr lang="en-US" sz="1800" dirty="0">
                <a:solidFill>
                  <a:srgbClr val="0078D7"/>
                </a:solidFill>
              </a:rPr>
              <a:t>Empower data science and development teams</a:t>
            </a:r>
            <a:endParaRPr lang="en-US" sz="1800" dirty="0"/>
          </a:p>
        </p:txBody>
      </p:sp>
      <p:pic>
        <p:nvPicPr>
          <p:cNvPr id="33" name="Picture 32">
            <a:extLst>
              <a:ext uri="{FF2B5EF4-FFF2-40B4-BE49-F238E27FC236}">
                <a16:creationId xmlns:a16="http://schemas.microsoft.com/office/drawing/2014/main" id="{3AA3EE5C-08DD-467B-9800-C099E60234C8}"/>
              </a:ext>
            </a:extLst>
          </p:cNvPr>
          <p:cNvPicPr>
            <a:picLocks noChangeAspect="1"/>
          </p:cNvPicPr>
          <p:nvPr/>
        </p:nvPicPr>
        <p:blipFill rotWithShape="1">
          <a:blip r:embed="rId3">
            <a:extLst>
              <a:ext uri="{28A0092B-C50C-407E-A947-70E740481C1C}">
                <a14:useLocalDpi xmlns:a14="http://schemas.microsoft.com/office/drawing/2010/main" val="0"/>
              </a:ext>
            </a:extLst>
          </a:blip>
          <a:srcRect t="9230" b="770"/>
          <a:stretch/>
        </p:blipFill>
        <p:spPr>
          <a:xfrm>
            <a:off x="6590056" y="1692114"/>
            <a:ext cx="4158466" cy="2495080"/>
          </a:xfrm>
          <a:prstGeom prst="rect">
            <a:avLst/>
          </a:prstGeom>
        </p:spPr>
      </p:pic>
      <p:sp>
        <p:nvSpPr>
          <p:cNvPr id="34" name="TextBox 33">
            <a:extLst>
              <a:ext uri="{FF2B5EF4-FFF2-40B4-BE49-F238E27FC236}">
                <a16:creationId xmlns:a16="http://schemas.microsoft.com/office/drawing/2014/main" id="{19F7EA7A-CB23-4500-A7DC-551A2AA1A7AE}"/>
              </a:ext>
            </a:extLst>
          </p:cNvPr>
          <p:cNvSpPr txBox="1"/>
          <p:nvPr/>
        </p:nvSpPr>
        <p:spPr>
          <a:xfrm>
            <a:off x="6595847" y="4292350"/>
            <a:ext cx="3578578" cy="827919"/>
          </a:xfrm>
          <a:prstGeom prst="rect">
            <a:avLst/>
          </a:prstGeom>
          <a:noFill/>
        </p:spPr>
        <p:txBody>
          <a:bodyPr wrap="square" lIns="0" tIns="45720" rIns="91440" bIns="45720" rtlCol="0" anchor="t">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pitchFamily="34" charset="0"/>
              </a:rPr>
              <a:t>Individual data scientists</a:t>
            </a: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Desktop solutions adequate</a:t>
            </a: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Need cloud for sporadic compute needs </a:t>
            </a:r>
          </a:p>
        </p:txBody>
      </p:sp>
      <p:sp>
        <p:nvSpPr>
          <p:cNvPr id="35" name="TextBox 34">
            <a:extLst>
              <a:ext uri="{FF2B5EF4-FFF2-40B4-BE49-F238E27FC236}">
                <a16:creationId xmlns:a16="http://schemas.microsoft.com/office/drawing/2014/main" id="{82A0E250-42ED-4A3C-B553-889AF4635331}"/>
              </a:ext>
            </a:extLst>
          </p:cNvPr>
          <p:cNvSpPr txBox="1"/>
          <p:nvPr/>
        </p:nvSpPr>
        <p:spPr>
          <a:xfrm>
            <a:off x="1443479" y="4292349"/>
            <a:ext cx="4228151" cy="827919"/>
          </a:xfrm>
          <a:prstGeom prst="rect">
            <a:avLst/>
          </a:prstGeom>
          <a:noFill/>
        </p:spPr>
        <p:txBody>
          <a:bodyPr wrap="square" lIns="0" tIns="45720" rIns="91440" bIns="45720" rtlCol="0" anchor="t">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Integrated data science &amp; data engineering teams</a:t>
            </a:r>
            <a:endParaRPr kumimoji="0" lang="en-US" sz="1400" b="0" i="0" u="none" strike="noStrike" kern="1200" cap="none" spc="0" normalizeH="0" baseline="0" noProof="0" dirty="0">
              <a:ln>
                <a:noFill/>
              </a:ln>
              <a:solidFill>
                <a:srgbClr val="1A1A1A">
                  <a:lumMod val="75000"/>
                  <a:lumOff val="25000"/>
                </a:srgbClr>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Desktop solutions not adequate </a:t>
            </a: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Need a unified big data &amp; machine learning solution </a:t>
            </a:r>
          </a:p>
        </p:txBody>
      </p:sp>
      <p:grpSp>
        <p:nvGrpSpPr>
          <p:cNvPr id="37" name="Group 36">
            <a:extLst>
              <a:ext uri="{FF2B5EF4-FFF2-40B4-BE49-F238E27FC236}">
                <a16:creationId xmlns:a16="http://schemas.microsoft.com/office/drawing/2014/main" id="{29DBC20E-4FA9-4189-86A9-5706C39A77AC}"/>
              </a:ext>
            </a:extLst>
          </p:cNvPr>
          <p:cNvGrpSpPr/>
          <p:nvPr/>
        </p:nvGrpSpPr>
        <p:grpSpPr>
          <a:xfrm>
            <a:off x="2109111" y="5504480"/>
            <a:ext cx="554846" cy="616619"/>
            <a:chOff x="2924028" y="5536385"/>
            <a:chExt cx="554846" cy="616619"/>
          </a:xfrm>
        </p:grpSpPr>
        <p:sp>
          <p:nvSpPr>
            <p:cNvPr id="42" name="Freeform: Shape 41">
              <a:extLst>
                <a:ext uri="{FF2B5EF4-FFF2-40B4-BE49-F238E27FC236}">
                  <a16:creationId xmlns:a16="http://schemas.microsoft.com/office/drawing/2014/main" id="{DAC27C94-25BA-46E5-A8EE-4C63F39B81AD}"/>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9DB741D-DC98-4A6A-AEAF-313FDADC356A}"/>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AAE2C20-29E0-4832-9896-FF4E8A4F5D96}"/>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849992C2-6D3F-4612-8A7C-F700E9FC8633}"/>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A0F8DB3E-4AD2-47DE-BC88-25C3588F7A3C}"/>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E84755C4-19E6-491F-BE67-4EC59F585CCA}"/>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983DA760-5395-418E-9A4E-2A4492EC5463}"/>
              </a:ext>
            </a:extLst>
          </p:cNvPr>
          <p:cNvSpPr txBox="1"/>
          <p:nvPr/>
        </p:nvSpPr>
        <p:spPr>
          <a:xfrm>
            <a:off x="3271199" y="6135317"/>
            <a:ext cx="2172927" cy="480131"/>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Machine Learning service</a:t>
            </a:r>
          </a:p>
        </p:txBody>
      </p:sp>
      <p:sp>
        <p:nvSpPr>
          <p:cNvPr id="39" name="TextBox 38">
            <a:extLst>
              <a:ext uri="{FF2B5EF4-FFF2-40B4-BE49-F238E27FC236}">
                <a16:creationId xmlns:a16="http://schemas.microsoft.com/office/drawing/2014/main" id="{1FF32B72-E929-42EF-BB08-C308E51F8AFD}"/>
              </a:ext>
            </a:extLst>
          </p:cNvPr>
          <p:cNvSpPr txBox="1"/>
          <p:nvPr/>
        </p:nvSpPr>
        <p:spPr>
          <a:xfrm>
            <a:off x="1549636" y="6135317"/>
            <a:ext cx="1663635" cy="2862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40" name="TextBox 39">
            <a:extLst>
              <a:ext uri="{FF2B5EF4-FFF2-40B4-BE49-F238E27FC236}">
                <a16:creationId xmlns:a16="http://schemas.microsoft.com/office/drawing/2014/main" id="{7A1752D4-8F5E-4457-88E6-C5C2D7292C32}"/>
              </a:ext>
            </a:extLst>
          </p:cNvPr>
          <p:cNvSpPr txBox="1"/>
          <p:nvPr/>
        </p:nvSpPr>
        <p:spPr>
          <a:xfrm>
            <a:off x="3083647" y="5618890"/>
            <a:ext cx="562410" cy="387798"/>
          </a:xfrm>
          <a:prstGeom prst="rect">
            <a:avLst/>
          </a:prstGeom>
          <a:noFill/>
        </p:spPr>
        <p:txBody>
          <a:bodyPr wrap="square" lIns="0" tIns="0" rIns="0" bIns="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p>
        </p:txBody>
      </p:sp>
      <p:pic>
        <p:nvPicPr>
          <p:cNvPr id="41" name="Graphic 40">
            <a:extLst>
              <a:ext uri="{FF2B5EF4-FFF2-40B4-BE49-F238E27FC236}">
                <a16:creationId xmlns:a16="http://schemas.microsoft.com/office/drawing/2014/main" id="{87893FFE-2E97-4679-8EBE-D9D07DD1B7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5747" y="5520874"/>
            <a:ext cx="583830" cy="583830"/>
          </a:xfrm>
          <a:prstGeom prst="rect">
            <a:avLst/>
          </a:prstGeom>
        </p:spPr>
      </p:pic>
      <p:grpSp>
        <p:nvGrpSpPr>
          <p:cNvPr id="48" name="Group 47">
            <a:extLst>
              <a:ext uri="{FF2B5EF4-FFF2-40B4-BE49-F238E27FC236}">
                <a16:creationId xmlns:a16="http://schemas.microsoft.com/office/drawing/2014/main" id="{164292A9-47EE-44FE-916C-8EAA18FF8AEF}"/>
              </a:ext>
            </a:extLst>
          </p:cNvPr>
          <p:cNvGrpSpPr/>
          <p:nvPr/>
        </p:nvGrpSpPr>
        <p:grpSpPr>
          <a:xfrm>
            <a:off x="7380446" y="5533389"/>
            <a:ext cx="2331966" cy="888160"/>
            <a:chOff x="7380446" y="5533389"/>
            <a:chExt cx="2331966" cy="888160"/>
          </a:xfrm>
        </p:grpSpPr>
        <p:sp>
          <p:nvSpPr>
            <p:cNvPr id="49" name="TextBox 48">
              <a:extLst>
                <a:ext uri="{FF2B5EF4-FFF2-40B4-BE49-F238E27FC236}">
                  <a16:creationId xmlns:a16="http://schemas.microsoft.com/office/drawing/2014/main" id="{AEDAF979-76EC-4ED6-97CD-FF9E97C14579}"/>
                </a:ext>
              </a:extLst>
            </p:cNvPr>
            <p:cNvSpPr txBox="1"/>
            <p:nvPr/>
          </p:nvSpPr>
          <p:spPr>
            <a:xfrm>
              <a:off x="7380446" y="6135317"/>
              <a:ext cx="2331966" cy="2862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Machine Learning VMs</a:t>
              </a:r>
            </a:p>
          </p:txBody>
        </p:sp>
        <p:grpSp>
          <p:nvGrpSpPr>
            <p:cNvPr id="50" name="Group 4">
              <a:extLst>
                <a:ext uri="{FF2B5EF4-FFF2-40B4-BE49-F238E27FC236}">
                  <a16:creationId xmlns:a16="http://schemas.microsoft.com/office/drawing/2014/main" id="{B35E62EA-A384-47B3-BFC5-EB2F4EE16921}"/>
                </a:ext>
              </a:extLst>
            </p:cNvPr>
            <p:cNvGrpSpPr>
              <a:grpSpLocks noChangeAspect="1"/>
            </p:cNvGrpSpPr>
            <p:nvPr/>
          </p:nvGrpSpPr>
          <p:grpSpPr bwMode="auto">
            <a:xfrm>
              <a:off x="8244804" y="5533389"/>
              <a:ext cx="603250" cy="558800"/>
              <a:chOff x="5298" y="3500"/>
              <a:chExt cx="380" cy="352"/>
            </a:xfrm>
          </p:grpSpPr>
          <p:sp>
            <p:nvSpPr>
              <p:cNvPr id="51" name="AutoShape 3">
                <a:extLst>
                  <a:ext uri="{FF2B5EF4-FFF2-40B4-BE49-F238E27FC236}">
                    <a16:creationId xmlns:a16="http://schemas.microsoft.com/office/drawing/2014/main" id="{A4F971E9-8814-4912-93AB-52A05D320C27}"/>
                  </a:ext>
                </a:extLst>
              </p:cNvPr>
              <p:cNvSpPr>
                <a:spLocks noChangeAspect="1" noChangeArrowheads="1" noTextEdit="1"/>
              </p:cNvSpPr>
              <p:nvPr/>
            </p:nvSpPr>
            <p:spPr bwMode="auto">
              <a:xfrm>
                <a:off x="5298" y="3500"/>
                <a:ext cx="38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 name="Freeform 5">
                <a:extLst>
                  <a:ext uri="{FF2B5EF4-FFF2-40B4-BE49-F238E27FC236}">
                    <a16:creationId xmlns:a16="http://schemas.microsoft.com/office/drawing/2014/main" id="{31CA7A7C-CE96-4ECC-B505-E31E6A8F8EEE}"/>
                  </a:ext>
                </a:extLst>
              </p:cNvPr>
              <p:cNvSpPr>
                <a:spLocks/>
              </p:cNvSpPr>
              <p:nvPr/>
            </p:nvSpPr>
            <p:spPr bwMode="auto">
              <a:xfrm>
                <a:off x="5364" y="3776"/>
                <a:ext cx="246" cy="74"/>
              </a:xfrm>
              <a:custGeom>
                <a:avLst/>
                <a:gdLst>
                  <a:gd name="T0" fmla="*/ 95 w 130"/>
                  <a:gd name="T1" fmla="*/ 0 h 39"/>
                  <a:gd name="T2" fmla="*/ 90 w 130"/>
                  <a:gd name="T3" fmla="*/ 0 h 39"/>
                  <a:gd name="T4" fmla="*/ 43 w 130"/>
                  <a:gd name="T5" fmla="*/ 0 h 39"/>
                  <a:gd name="T6" fmla="*/ 40 w 130"/>
                  <a:gd name="T7" fmla="*/ 0 h 39"/>
                  <a:gd name="T8" fmla="*/ 0 w 130"/>
                  <a:gd name="T9" fmla="*/ 27 h 39"/>
                  <a:gd name="T10" fmla="*/ 0 w 130"/>
                  <a:gd name="T11" fmla="*/ 39 h 39"/>
                  <a:gd name="T12" fmla="*/ 49 w 130"/>
                  <a:gd name="T13" fmla="*/ 39 h 39"/>
                  <a:gd name="T14" fmla="*/ 84 w 130"/>
                  <a:gd name="T15" fmla="*/ 39 h 39"/>
                  <a:gd name="T16" fmla="*/ 130 w 130"/>
                  <a:gd name="T17" fmla="*/ 39 h 39"/>
                  <a:gd name="T18" fmla="*/ 130 w 130"/>
                  <a:gd name="T19" fmla="*/ 27 h 39"/>
                  <a:gd name="T20" fmla="*/ 95 w 130"/>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9">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D2401DE8-2636-41A6-B673-3BF90F553AA4}"/>
                  </a:ext>
                </a:extLst>
              </p:cNvPr>
              <p:cNvSpPr>
                <a:spLocks/>
              </p:cNvSpPr>
              <p:nvPr/>
            </p:nvSpPr>
            <p:spPr bwMode="auto">
              <a:xfrm>
                <a:off x="5298" y="3500"/>
                <a:ext cx="378" cy="276"/>
              </a:xfrm>
              <a:custGeom>
                <a:avLst/>
                <a:gdLst>
                  <a:gd name="T0" fmla="*/ 188 w 200"/>
                  <a:gd name="T1" fmla="*/ 0 h 146"/>
                  <a:gd name="T2" fmla="*/ 11 w 200"/>
                  <a:gd name="T3" fmla="*/ 0 h 146"/>
                  <a:gd name="T4" fmla="*/ 0 w 200"/>
                  <a:gd name="T5" fmla="*/ 11 h 146"/>
                  <a:gd name="T6" fmla="*/ 0 w 200"/>
                  <a:gd name="T7" fmla="*/ 135 h 146"/>
                  <a:gd name="T8" fmla="*/ 11 w 200"/>
                  <a:gd name="T9" fmla="*/ 146 h 146"/>
                  <a:gd name="T10" fmla="*/ 188 w 200"/>
                  <a:gd name="T11" fmla="*/ 146 h 146"/>
                  <a:gd name="T12" fmla="*/ 200 w 200"/>
                  <a:gd name="T13" fmla="*/ 135 h 146"/>
                  <a:gd name="T14" fmla="*/ 200 w 200"/>
                  <a:gd name="T15" fmla="*/ 11 h 146"/>
                  <a:gd name="T16" fmla="*/ 188 w 20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46">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60F52C97-D03F-404A-B42C-902AB8242C51}"/>
                  </a:ext>
                </a:extLst>
              </p:cNvPr>
              <p:cNvSpPr>
                <a:spLocks/>
              </p:cNvSpPr>
              <p:nvPr/>
            </p:nvSpPr>
            <p:spPr bwMode="auto">
              <a:xfrm>
                <a:off x="5298" y="3504"/>
                <a:ext cx="28" cy="272"/>
              </a:xfrm>
              <a:custGeom>
                <a:avLst/>
                <a:gdLst>
                  <a:gd name="T0" fmla="*/ 5 w 15"/>
                  <a:gd name="T1" fmla="*/ 0 h 144"/>
                  <a:gd name="T2" fmla="*/ 0 w 15"/>
                  <a:gd name="T3" fmla="*/ 9 h 144"/>
                  <a:gd name="T4" fmla="*/ 0 w 15"/>
                  <a:gd name="T5" fmla="*/ 133 h 144"/>
                  <a:gd name="T6" fmla="*/ 11 w 15"/>
                  <a:gd name="T7" fmla="*/ 144 h 144"/>
                  <a:gd name="T8" fmla="*/ 15 w 15"/>
                  <a:gd name="T9" fmla="*/ 144 h 144"/>
                  <a:gd name="T10" fmla="*/ 11 w 15"/>
                  <a:gd name="T11" fmla="*/ 144 h 144"/>
                  <a:gd name="T12" fmla="*/ 0 w 15"/>
                  <a:gd name="T13" fmla="*/ 133 h 144"/>
                  <a:gd name="T14" fmla="*/ 0 w 15"/>
                  <a:gd name="T15" fmla="*/ 9 h 144"/>
                  <a:gd name="T16" fmla="*/ 5 w 15"/>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4">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 name="Rectangle 9">
                <a:extLst>
                  <a:ext uri="{FF2B5EF4-FFF2-40B4-BE49-F238E27FC236}">
                    <a16:creationId xmlns:a16="http://schemas.microsoft.com/office/drawing/2014/main" id="{20880916-B6EC-48C6-BE5C-8DFA3A3AD33A}"/>
                  </a:ext>
                </a:extLst>
              </p:cNvPr>
              <p:cNvSpPr>
                <a:spLocks noChangeArrowheads="1"/>
              </p:cNvSpPr>
              <p:nvPr/>
            </p:nvSpPr>
            <p:spPr bwMode="auto">
              <a:xfrm>
                <a:off x="5326" y="3528"/>
                <a:ext cx="320" cy="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 name="Rectangle 10">
                <a:extLst>
                  <a:ext uri="{FF2B5EF4-FFF2-40B4-BE49-F238E27FC236}">
                    <a16:creationId xmlns:a16="http://schemas.microsoft.com/office/drawing/2014/main" id="{697BFCEE-AD6C-4390-B1E1-E0329397ECAE}"/>
                  </a:ext>
                </a:extLst>
              </p:cNvPr>
              <p:cNvSpPr>
                <a:spLocks noChangeArrowheads="1"/>
              </p:cNvSpPr>
              <p:nvPr/>
            </p:nvSpPr>
            <p:spPr bwMode="auto">
              <a:xfrm>
                <a:off x="5326" y="3528"/>
                <a:ext cx="32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 name="Freeform 11">
                <a:extLst>
                  <a:ext uri="{FF2B5EF4-FFF2-40B4-BE49-F238E27FC236}">
                    <a16:creationId xmlns:a16="http://schemas.microsoft.com/office/drawing/2014/main" id="{078C0057-1DFE-4C96-B47D-FC801A0A2FFA}"/>
                  </a:ext>
                </a:extLst>
              </p:cNvPr>
              <p:cNvSpPr>
                <a:spLocks/>
              </p:cNvSpPr>
              <p:nvPr/>
            </p:nvSpPr>
            <p:spPr bwMode="auto">
              <a:xfrm>
                <a:off x="5326" y="3528"/>
                <a:ext cx="293" cy="220"/>
              </a:xfrm>
              <a:custGeom>
                <a:avLst/>
                <a:gdLst>
                  <a:gd name="T0" fmla="*/ 0 w 293"/>
                  <a:gd name="T1" fmla="*/ 220 h 220"/>
                  <a:gd name="T2" fmla="*/ 0 w 293"/>
                  <a:gd name="T3" fmla="*/ 220 h 220"/>
                  <a:gd name="T4" fmla="*/ 0 w 293"/>
                  <a:gd name="T5" fmla="*/ 0 h 220"/>
                  <a:gd name="T6" fmla="*/ 293 w 293"/>
                  <a:gd name="T7" fmla="*/ 0 h 220"/>
                  <a:gd name="T8" fmla="*/ 293 w 293"/>
                  <a:gd name="T9" fmla="*/ 0 h 220"/>
                  <a:gd name="T10" fmla="*/ 0 w 293"/>
                  <a:gd name="T11" fmla="*/ 0 h 220"/>
                  <a:gd name="T12" fmla="*/ 0 w 293"/>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93" h="220">
                    <a:moveTo>
                      <a:pt x="0" y="220"/>
                    </a:moveTo>
                    <a:lnTo>
                      <a:pt x="0" y="220"/>
                    </a:lnTo>
                    <a:lnTo>
                      <a:pt x="0" y="0"/>
                    </a:lnTo>
                    <a:lnTo>
                      <a:pt x="293" y="0"/>
                    </a:lnTo>
                    <a:lnTo>
                      <a:pt x="293" y="0"/>
                    </a:lnTo>
                    <a:lnTo>
                      <a:pt x="0" y="0"/>
                    </a:lnTo>
                    <a:lnTo>
                      <a:pt x="0" y="22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 name="Rectangle 12">
                <a:extLst>
                  <a:ext uri="{FF2B5EF4-FFF2-40B4-BE49-F238E27FC236}">
                    <a16:creationId xmlns:a16="http://schemas.microsoft.com/office/drawing/2014/main" id="{52546C74-21C1-413E-B094-CDFDA920F400}"/>
                  </a:ext>
                </a:extLst>
              </p:cNvPr>
              <p:cNvSpPr>
                <a:spLocks noChangeArrowheads="1"/>
              </p:cNvSpPr>
              <p:nvPr/>
            </p:nvSpPr>
            <p:spPr bwMode="auto">
              <a:xfrm>
                <a:off x="5364" y="3828"/>
                <a:ext cx="246" cy="2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 name="Freeform 14">
                <a:extLst>
                  <a:ext uri="{FF2B5EF4-FFF2-40B4-BE49-F238E27FC236}">
                    <a16:creationId xmlns:a16="http://schemas.microsoft.com/office/drawing/2014/main" id="{18A3E139-EDC2-4B71-A513-5BB77666FD39}"/>
                  </a:ext>
                </a:extLst>
              </p:cNvPr>
              <p:cNvSpPr>
                <a:spLocks/>
              </p:cNvSpPr>
              <p:nvPr/>
            </p:nvSpPr>
            <p:spPr bwMode="auto">
              <a:xfrm>
                <a:off x="5423" y="3551"/>
                <a:ext cx="136" cy="82"/>
              </a:xfrm>
              <a:custGeom>
                <a:avLst/>
                <a:gdLst>
                  <a:gd name="T0" fmla="*/ 36 w 72"/>
                  <a:gd name="T1" fmla="*/ 43 h 43"/>
                  <a:gd name="T2" fmla="*/ 36 w 72"/>
                  <a:gd name="T3" fmla="*/ 42 h 43"/>
                  <a:gd name="T4" fmla="*/ 0 w 72"/>
                  <a:gd name="T5" fmla="*/ 22 h 43"/>
                  <a:gd name="T6" fmla="*/ 0 w 72"/>
                  <a:gd name="T7" fmla="*/ 21 h 43"/>
                  <a:gd name="T8" fmla="*/ 0 w 72"/>
                  <a:gd name="T9" fmla="*/ 20 h 43"/>
                  <a:gd name="T10" fmla="*/ 35 w 72"/>
                  <a:gd name="T11" fmla="*/ 0 h 43"/>
                  <a:gd name="T12" fmla="*/ 36 w 72"/>
                  <a:gd name="T13" fmla="*/ 0 h 43"/>
                  <a:gd name="T14" fmla="*/ 72 w 72"/>
                  <a:gd name="T15" fmla="*/ 20 h 43"/>
                  <a:gd name="T16" fmla="*/ 72 w 72"/>
                  <a:gd name="T17" fmla="*/ 21 h 43"/>
                  <a:gd name="T18" fmla="*/ 72 w 72"/>
                  <a:gd name="T19" fmla="*/ 22 h 43"/>
                  <a:gd name="T20" fmla="*/ 37 w 72"/>
                  <a:gd name="T21" fmla="*/ 42 h 43"/>
                  <a:gd name="T22" fmla="*/ 36 w 72"/>
                  <a:gd name="T2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3">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 name="Freeform 15">
                <a:extLst>
                  <a:ext uri="{FF2B5EF4-FFF2-40B4-BE49-F238E27FC236}">
                    <a16:creationId xmlns:a16="http://schemas.microsoft.com/office/drawing/2014/main" id="{848393FB-7558-4E76-A7B2-B75FCB75F5E9}"/>
                  </a:ext>
                </a:extLst>
              </p:cNvPr>
              <p:cNvSpPr>
                <a:spLocks/>
              </p:cNvSpPr>
              <p:nvPr/>
            </p:nvSpPr>
            <p:spPr bwMode="auto">
              <a:xfrm>
                <a:off x="5413" y="3606"/>
                <a:ext cx="70" cy="119"/>
              </a:xfrm>
              <a:custGeom>
                <a:avLst/>
                <a:gdLst>
                  <a:gd name="T0" fmla="*/ 2 w 37"/>
                  <a:gd name="T1" fmla="*/ 0 h 63"/>
                  <a:gd name="T2" fmla="*/ 0 w 37"/>
                  <a:gd name="T3" fmla="*/ 0 h 63"/>
                  <a:gd name="T4" fmla="*/ 0 w 37"/>
                  <a:gd name="T5" fmla="*/ 1 h 63"/>
                  <a:gd name="T6" fmla="*/ 0 w 37"/>
                  <a:gd name="T7" fmla="*/ 42 h 63"/>
                  <a:gd name="T8" fmla="*/ 0 w 37"/>
                  <a:gd name="T9" fmla="*/ 43 h 63"/>
                  <a:gd name="T10" fmla="*/ 36 w 37"/>
                  <a:gd name="T11" fmla="*/ 63 h 63"/>
                  <a:gd name="T12" fmla="*/ 36 w 37"/>
                  <a:gd name="T13" fmla="*/ 63 h 63"/>
                  <a:gd name="T14" fmla="*/ 37 w 37"/>
                  <a:gd name="T15" fmla="*/ 63 h 63"/>
                  <a:gd name="T16" fmla="*/ 37 w 37"/>
                  <a:gd name="T17" fmla="*/ 62 h 63"/>
                  <a:gd name="T18" fmla="*/ 37 w 37"/>
                  <a:gd name="T19" fmla="*/ 21 h 63"/>
                  <a:gd name="T20" fmla="*/ 37 w 37"/>
                  <a:gd name="T21" fmla="*/ 20 h 63"/>
                  <a:gd name="T22" fmla="*/ 2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 name="Freeform 16">
                <a:extLst>
                  <a:ext uri="{FF2B5EF4-FFF2-40B4-BE49-F238E27FC236}">
                    <a16:creationId xmlns:a16="http://schemas.microsoft.com/office/drawing/2014/main" id="{BD73A80A-744C-4F39-99CE-A4DABF3E2358}"/>
                  </a:ext>
                </a:extLst>
              </p:cNvPr>
              <p:cNvSpPr>
                <a:spLocks/>
              </p:cNvSpPr>
              <p:nvPr/>
            </p:nvSpPr>
            <p:spPr bwMode="auto">
              <a:xfrm>
                <a:off x="5498" y="3606"/>
                <a:ext cx="70" cy="119"/>
              </a:xfrm>
              <a:custGeom>
                <a:avLst/>
                <a:gdLst>
                  <a:gd name="T0" fmla="*/ 37 w 37"/>
                  <a:gd name="T1" fmla="*/ 0 h 63"/>
                  <a:gd name="T2" fmla="*/ 36 w 37"/>
                  <a:gd name="T3" fmla="*/ 0 h 63"/>
                  <a:gd name="T4" fmla="*/ 1 w 37"/>
                  <a:gd name="T5" fmla="*/ 21 h 63"/>
                  <a:gd name="T6" fmla="*/ 0 w 37"/>
                  <a:gd name="T7" fmla="*/ 22 h 63"/>
                  <a:gd name="T8" fmla="*/ 0 w 37"/>
                  <a:gd name="T9" fmla="*/ 62 h 63"/>
                  <a:gd name="T10" fmla="*/ 1 w 37"/>
                  <a:gd name="T11" fmla="*/ 63 h 63"/>
                  <a:gd name="T12" fmla="*/ 1 w 37"/>
                  <a:gd name="T13" fmla="*/ 63 h 63"/>
                  <a:gd name="T14" fmla="*/ 2 w 37"/>
                  <a:gd name="T15" fmla="*/ 63 h 63"/>
                  <a:gd name="T16" fmla="*/ 37 w 37"/>
                  <a:gd name="T17" fmla="*/ 43 h 63"/>
                  <a:gd name="T18" fmla="*/ 37 w 37"/>
                  <a:gd name="T19" fmla="*/ 42 h 63"/>
                  <a:gd name="T20" fmla="*/ 37 w 37"/>
                  <a:gd name="T21" fmla="*/ 1 h 63"/>
                  <a:gd name="T22" fmla="*/ 37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pic>
        <p:nvPicPr>
          <p:cNvPr id="62" name="Picture 61">
            <a:extLst>
              <a:ext uri="{FF2B5EF4-FFF2-40B4-BE49-F238E27FC236}">
                <a16:creationId xmlns:a16="http://schemas.microsoft.com/office/drawing/2014/main" id="{D5E1739C-A184-44DF-BE0C-5FD47DA68F3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727" t="12561" b="13879"/>
          <a:stretch/>
        </p:blipFill>
        <p:spPr>
          <a:xfrm>
            <a:off x="1444863" y="1692115"/>
            <a:ext cx="4158466" cy="2495079"/>
          </a:xfrm>
          <a:prstGeom prst="rect">
            <a:avLst/>
          </a:prstGeom>
        </p:spPr>
      </p:pic>
    </p:spTree>
    <p:extLst>
      <p:ext uri="{BB962C8B-B14F-4D97-AF65-F5344CB8AC3E}">
        <p14:creationId xmlns:p14="http://schemas.microsoft.com/office/powerpoint/2010/main" val="299435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350"/>
                                        <p:tgtEl>
                                          <p:spTgt spid="35"/>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35"/>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350"/>
                                        <p:tgtEl>
                                          <p:spTgt spid="33"/>
                                        </p:tgtEl>
                                      </p:cBhvr>
                                    </p:animEffect>
                                  </p:childTnLst>
                                </p:cTn>
                              </p:par>
                              <p:par>
                                <p:cTn id="13" presetID="63" presetClass="path" presetSubtype="0" decel="100000" fill="hold" nodeType="withEffect">
                                  <p:stCondLst>
                                    <p:cond delay="100"/>
                                  </p:stCondLst>
                                  <p:childTnLst>
                                    <p:animMotion origin="layout" path="M 3.75E-6 -2.59259E-6 L -0.00052 0.07107 " pathEditMode="relative" rAng="0" ptsTypes="AA">
                                      <p:cBhvr>
                                        <p:cTn id="14" dur="500" spd="-100000" fill="hold"/>
                                        <p:tgtEl>
                                          <p:spTgt spid="33"/>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350"/>
                                        <p:tgtEl>
                                          <p:spTgt spid="34"/>
                                        </p:tgtEl>
                                      </p:cBhvr>
                                    </p:animEffect>
                                  </p:childTnLst>
                                </p:cTn>
                              </p:par>
                              <p:par>
                                <p:cTn id="18" presetID="63" presetClass="path" presetSubtype="0" decel="100000" fill="hold" grpId="1" nodeType="withEffect">
                                  <p:stCondLst>
                                    <p:cond delay="100"/>
                                  </p:stCondLst>
                                  <p:childTnLst>
                                    <p:animMotion origin="layout" path="M -4.16667E-7 -1.11111E-6 L -0.00052 0.07107 " pathEditMode="relative" rAng="0" ptsTypes="AA">
                                      <p:cBhvr>
                                        <p:cTn id="19" dur="500" spd="-100000" fill="hold"/>
                                        <p:tgtEl>
                                          <p:spTgt spid="34"/>
                                        </p:tgtEl>
                                        <p:attrNameLst>
                                          <p:attrName>ppt_x</p:attrName>
                                          <p:attrName>ppt_y</p:attrName>
                                        </p:attrNameLst>
                                      </p:cBhvr>
                                      <p:rCtr x="-26" y="3542"/>
                                    </p:animMotion>
                                  </p:childTnLst>
                                </p:cTn>
                              </p:par>
                              <p:par>
                                <p:cTn id="20" presetID="10" presetClass="entr" presetSubtype="0" fill="hold" nodeType="withEffect">
                                  <p:stCondLst>
                                    <p:cond delay="1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350"/>
                                        <p:tgtEl>
                                          <p:spTgt spid="48"/>
                                        </p:tgtEl>
                                      </p:cBhvr>
                                    </p:animEffect>
                                  </p:childTnLst>
                                </p:cTn>
                              </p:par>
                              <p:par>
                                <p:cTn id="23" presetID="63" presetClass="path" presetSubtype="0" decel="100000" fill="hold" nodeType="withEffect">
                                  <p:stCondLst>
                                    <p:cond delay="100"/>
                                  </p:stCondLst>
                                  <p:childTnLst>
                                    <p:animMotion origin="layout" path="M 3.75E-6 -2.59259E-6 L -0.00052 0.07107 " pathEditMode="relative" rAng="0" ptsTypes="AA">
                                      <p:cBhvr>
                                        <p:cTn id="24" dur="500" spd="-100000" fill="hold"/>
                                        <p:tgtEl>
                                          <p:spTgt spid="48"/>
                                        </p:tgtEl>
                                        <p:attrNameLst>
                                          <p:attrName>ppt_x</p:attrName>
                                          <p:attrName>ppt_y</p:attrName>
                                        </p:attrNameLst>
                                      </p:cBhvr>
                                      <p:rCtr x="-26" y="3542"/>
                                    </p:animMotion>
                                  </p:childTnLst>
                                </p:cTn>
                              </p:par>
                              <p:par>
                                <p:cTn id="25" presetID="10"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350"/>
                                        <p:tgtEl>
                                          <p:spTgt spid="62"/>
                                        </p:tgtEl>
                                      </p:cBhvr>
                                    </p:animEffect>
                                  </p:childTnLst>
                                </p:cTn>
                              </p:par>
                              <p:par>
                                <p:cTn id="28" presetID="63" presetClass="path" presetSubtype="0" decel="100000" fill="hold" nodeType="withEffect">
                                  <p:stCondLst>
                                    <p:cond delay="0"/>
                                  </p:stCondLst>
                                  <p:childTnLst>
                                    <p:animMotion origin="layout" path="M 3.125E-6 -1.11111E-6 L -0.00052 0.07107 " pathEditMode="relative" rAng="0" ptsTypes="AA">
                                      <p:cBhvr>
                                        <p:cTn id="29" dur="500" spd="-100000" fill="hold"/>
                                        <p:tgtEl>
                                          <p:spTgt spid="6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5" grpId="0"/>
      <p:bldP spid="3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rrow: Left-Right 50">
            <a:extLst>
              <a:ext uri="{FF2B5EF4-FFF2-40B4-BE49-F238E27FC236}">
                <a16:creationId xmlns:a16="http://schemas.microsoft.com/office/drawing/2014/main" id="{D0365402-A941-41C8-A45E-251701FC3693}"/>
              </a:ext>
            </a:extLst>
          </p:cNvPr>
          <p:cNvSpPr/>
          <p:nvPr/>
        </p:nvSpPr>
        <p:spPr bwMode="auto">
          <a:xfrm>
            <a:off x="399642" y="4686299"/>
            <a:ext cx="11299048" cy="1020912"/>
          </a:xfrm>
          <a:prstGeom prst="leftRightArrow">
            <a:avLst/>
          </a:prstGeom>
          <a:solidFill>
            <a:schemeClr val="bg1">
              <a:lumMod val="8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endParaRPr>
          </a:p>
        </p:txBody>
      </p:sp>
      <p:sp>
        <p:nvSpPr>
          <p:cNvPr id="64" name="Title 2"/>
          <p:cNvSpPr>
            <a:spLocks noGrp="1"/>
          </p:cNvSpPr>
          <p:nvPr>
            <p:ph type="title"/>
          </p:nvPr>
        </p:nvSpPr>
        <p:spPr>
          <a:xfrm>
            <a:off x="588263" y="457200"/>
            <a:ext cx="11018520" cy="830997"/>
          </a:xfrm>
        </p:spPr>
        <p:txBody>
          <a:bodyPr/>
          <a:lstStyle/>
          <a:p>
            <a:pPr lvl="0" algn="ctr" defTabSz="932472" fontAlgn="base">
              <a:spcAft>
                <a:spcPct val="0"/>
              </a:spcAft>
              <a:defRPr/>
            </a:pPr>
            <a:r>
              <a:rPr lang="en-US" dirty="0">
                <a:cs typeface="Segoe UI Light" panose="020B0502040204020203" pitchFamily="34" charset="0"/>
              </a:rPr>
              <a:t>Powerful infrastructure</a:t>
            </a:r>
            <a:br>
              <a:rPr lang="en-US" dirty="0"/>
            </a:br>
            <a:r>
              <a:rPr lang="en-US" sz="1800" b="0" spc="0" dirty="0">
                <a:ln>
                  <a:noFill/>
                </a:ln>
                <a:solidFill>
                  <a:srgbClr val="0078D7"/>
                </a:solidFill>
                <a:latin typeface="Segoe UI"/>
              </a:rPr>
              <a:t>Accelerate deep learning</a:t>
            </a:r>
          </a:p>
        </p:txBody>
      </p:sp>
      <p:sp>
        <p:nvSpPr>
          <p:cNvPr id="89" name="Rectangle 88">
            <a:extLst>
              <a:ext uri="{FF2B5EF4-FFF2-40B4-BE49-F238E27FC236}">
                <a16:creationId xmlns:a16="http://schemas.microsoft.com/office/drawing/2014/main" id="{2A0325D5-526E-4543-8370-7337C8009544}"/>
              </a:ext>
            </a:extLst>
          </p:cNvPr>
          <p:cNvSpPr/>
          <p:nvPr/>
        </p:nvSpPr>
        <p:spPr bwMode="auto">
          <a:xfrm>
            <a:off x="176144" y="3610733"/>
            <a:ext cx="3485217" cy="642084"/>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Segoe UI Semilight"/>
                <a:ea typeface="Segoe UI" pitchFamily="34" charset="0"/>
                <a:cs typeface="Segoe UI" pitchFamily="34" charset="0"/>
              </a:rPr>
              <a:t>General purpose machine learning</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light"/>
                <a:ea typeface="Segoe UI" pitchFamily="34" charset="0"/>
                <a:cs typeface="Segoe UI" pitchFamily="34" charset="0"/>
              </a:rPr>
              <a:t>D, F, L, M, H Series</a:t>
            </a:r>
            <a:endParaRPr kumimoji="0" lang="en-US" sz="1800" b="0" i="0" u="none" strike="noStrike" kern="0" cap="none" spc="0" normalizeH="0" baseline="0" noProof="0" dirty="0">
              <a:ln>
                <a:noFill/>
              </a:ln>
              <a:solidFill>
                <a:srgbClr val="0078D4"/>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781D1725-F59D-405E-BBFE-EA4AF93DBD06}"/>
              </a:ext>
            </a:extLst>
          </p:cNvPr>
          <p:cNvSpPr/>
          <p:nvPr/>
        </p:nvSpPr>
        <p:spPr bwMode="auto">
          <a:xfrm>
            <a:off x="1401910" y="3241820"/>
            <a:ext cx="913024"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CPUs</a:t>
            </a:r>
          </a:p>
        </p:txBody>
      </p:sp>
      <p:sp>
        <p:nvSpPr>
          <p:cNvPr id="103" name="chip">
            <a:extLst>
              <a:ext uri="{FF2B5EF4-FFF2-40B4-BE49-F238E27FC236}">
                <a16:creationId xmlns:a16="http://schemas.microsoft.com/office/drawing/2014/main" id="{347EA232-AA8E-447A-99D9-F612F43D05E1}"/>
              </a:ext>
            </a:extLst>
          </p:cNvPr>
          <p:cNvSpPr>
            <a:spLocks noChangeAspect="1" noEditPoints="1"/>
          </p:cNvSpPr>
          <p:nvPr/>
        </p:nvSpPr>
        <p:spPr bwMode="auto">
          <a:xfrm>
            <a:off x="1668689" y="2701691"/>
            <a:ext cx="379466" cy="3873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69" name="TextBox 68">
            <a:extLst>
              <a:ext uri="{FF2B5EF4-FFF2-40B4-BE49-F238E27FC236}">
                <a16:creationId xmlns:a16="http://schemas.microsoft.com/office/drawing/2014/main" id="{573898CA-927F-49FF-AC44-82C017673F00}"/>
              </a:ext>
            </a:extLst>
          </p:cNvPr>
          <p:cNvSpPr txBox="1"/>
          <p:nvPr/>
        </p:nvSpPr>
        <p:spPr>
          <a:xfrm>
            <a:off x="901304" y="5099806"/>
            <a:ext cx="3189476"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Semibold" panose="020B0702040204020203" pitchFamily="34" charset="0"/>
                <a:cs typeface="Segoe UI Semibold" panose="020B0702040204020203" pitchFamily="34" charset="0"/>
              </a:rPr>
              <a:t>Optimized for flexibility</a:t>
            </a:r>
          </a:p>
        </p:txBody>
      </p:sp>
      <p:sp>
        <p:nvSpPr>
          <p:cNvPr id="70" name="TextBox 69">
            <a:extLst>
              <a:ext uri="{FF2B5EF4-FFF2-40B4-BE49-F238E27FC236}">
                <a16:creationId xmlns:a16="http://schemas.microsoft.com/office/drawing/2014/main" id="{7E5E58D5-D08D-43E6-BFD4-E6D3A66545F3}"/>
              </a:ext>
            </a:extLst>
          </p:cNvPr>
          <p:cNvSpPr txBox="1"/>
          <p:nvPr/>
        </p:nvSpPr>
        <p:spPr>
          <a:xfrm>
            <a:off x="8640054" y="5099806"/>
            <a:ext cx="2430109"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Semibold" panose="020B0702040204020203" pitchFamily="34" charset="0"/>
                <a:cs typeface="Segoe UI Semibold" panose="020B0702040204020203" pitchFamily="34" charset="0"/>
              </a:rPr>
              <a:t>Optimized for performance</a:t>
            </a:r>
          </a:p>
        </p:txBody>
      </p:sp>
      <p:sp>
        <p:nvSpPr>
          <p:cNvPr id="117" name="Rectangle 116">
            <a:extLst>
              <a:ext uri="{FF2B5EF4-FFF2-40B4-BE49-F238E27FC236}">
                <a16:creationId xmlns:a16="http://schemas.microsoft.com/office/drawing/2014/main" id="{E8B7FD8E-6C7B-4A35-8F43-53AF82EA83FA}"/>
              </a:ext>
            </a:extLst>
          </p:cNvPr>
          <p:cNvSpPr/>
          <p:nvPr/>
        </p:nvSpPr>
        <p:spPr bwMode="auto">
          <a:xfrm>
            <a:off x="5634947" y="3241820"/>
            <a:ext cx="726266"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GPUs</a:t>
            </a:r>
          </a:p>
        </p:txBody>
      </p:sp>
      <p:grpSp>
        <p:nvGrpSpPr>
          <p:cNvPr id="60" name="Group 59">
            <a:extLst>
              <a:ext uri="{FF2B5EF4-FFF2-40B4-BE49-F238E27FC236}">
                <a16:creationId xmlns:a16="http://schemas.microsoft.com/office/drawing/2014/main" id="{16C5E310-91F3-4B0C-B5F7-A27E02DA6640}"/>
              </a:ext>
            </a:extLst>
          </p:cNvPr>
          <p:cNvGrpSpPr/>
          <p:nvPr/>
        </p:nvGrpSpPr>
        <p:grpSpPr>
          <a:xfrm>
            <a:off x="5734234" y="2701691"/>
            <a:ext cx="518306" cy="330673"/>
            <a:chOff x="5842028" y="2023300"/>
            <a:chExt cx="518306" cy="330673"/>
          </a:xfrm>
        </p:grpSpPr>
        <p:sp>
          <p:nvSpPr>
            <p:cNvPr id="3" name="Rectangle: Single Corner Rounded 2">
              <a:extLst>
                <a:ext uri="{FF2B5EF4-FFF2-40B4-BE49-F238E27FC236}">
                  <a16:creationId xmlns:a16="http://schemas.microsoft.com/office/drawing/2014/main" id="{8CE923FD-B2B4-4106-801C-97F172D9D0DB}"/>
                </a:ext>
              </a:extLst>
            </p:cNvPr>
            <p:cNvSpPr/>
            <p:nvPr/>
          </p:nvSpPr>
          <p:spPr bwMode="auto">
            <a:xfrm>
              <a:off x="5842028" y="2023300"/>
              <a:ext cx="518306" cy="284908"/>
            </a:xfrm>
            <a:prstGeom prst="round1Rect">
              <a:avLst>
                <a:gd name="adj" fmla="val 19322"/>
              </a:avLst>
            </a:prstGeom>
            <a:noFill/>
            <a:ln w="1905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78D4"/>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80B5CABB-536D-4E8E-8C2B-AEAFFE78F8CC}"/>
                </a:ext>
              </a:extLst>
            </p:cNvPr>
            <p:cNvGrpSpPr/>
            <p:nvPr/>
          </p:nvGrpSpPr>
          <p:grpSpPr>
            <a:xfrm>
              <a:off x="5886781" y="2308208"/>
              <a:ext cx="423110" cy="45765"/>
              <a:chOff x="2805041" y="5363936"/>
              <a:chExt cx="937405" cy="125178"/>
            </a:xfrm>
          </p:grpSpPr>
          <p:grpSp>
            <p:nvGrpSpPr>
              <p:cNvPr id="6" name="Group 5">
                <a:extLst>
                  <a:ext uri="{FF2B5EF4-FFF2-40B4-BE49-F238E27FC236}">
                    <a16:creationId xmlns:a16="http://schemas.microsoft.com/office/drawing/2014/main" id="{A50CDD14-8048-4E1B-8AE5-649B2C6B3A3A}"/>
                  </a:ext>
                </a:extLst>
              </p:cNvPr>
              <p:cNvGrpSpPr/>
              <p:nvPr/>
            </p:nvGrpSpPr>
            <p:grpSpPr>
              <a:xfrm>
                <a:off x="2805041" y="5363936"/>
                <a:ext cx="304800" cy="125178"/>
                <a:chOff x="685111" y="5810249"/>
                <a:chExt cx="304800" cy="356348"/>
              </a:xfrm>
            </p:grpSpPr>
            <p:cxnSp>
              <p:nvCxnSpPr>
                <p:cNvPr id="5" name="Straight Connector 4">
                  <a:extLst>
                    <a:ext uri="{FF2B5EF4-FFF2-40B4-BE49-F238E27FC236}">
                      <a16:creationId xmlns:a16="http://schemas.microsoft.com/office/drawing/2014/main" id="{087517CF-46E4-46AF-B87F-E7129EAC7082}"/>
                    </a:ext>
                  </a:extLst>
                </p:cNvPr>
                <p:cNvCxnSpPr/>
                <p:nvPr/>
              </p:nvCxnSpPr>
              <p:spPr>
                <a:xfrm>
                  <a:off x="685111" y="5810249"/>
                  <a:ext cx="0" cy="356348"/>
                </a:xfrm>
                <a:prstGeom prst="line">
                  <a:avLst/>
                </a:prstGeom>
                <a:noFill/>
                <a:ln w="19050" cap="sq">
                  <a:solidFill>
                    <a:schemeClr val="accent1"/>
                  </a:solidFill>
                  <a:prstDash val="solid"/>
                  <a:miter lim="800000"/>
                  <a:headEnd/>
                  <a:tailEnd/>
                </a:ln>
              </p:spPr>
            </p:cxnSp>
            <p:cxnSp>
              <p:nvCxnSpPr>
                <p:cNvPr id="134" name="Straight Connector 133">
                  <a:extLst>
                    <a:ext uri="{FF2B5EF4-FFF2-40B4-BE49-F238E27FC236}">
                      <a16:creationId xmlns:a16="http://schemas.microsoft.com/office/drawing/2014/main" id="{A676C688-15DC-4898-9315-08882C096D5E}"/>
                    </a:ext>
                  </a:extLst>
                </p:cNvPr>
                <p:cNvCxnSpPr/>
                <p:nvPr/>
              </p:nvCxnSpPr>
              <p:spPr>
                <a:xfrm>
                  <a:off x="837511" y="5810249"/>
                  <a:ext cx="0" cy="356348"/>
                </a:xfrm>
                <a:prstGeom prst="line">
                  <a:avLst/>
                </a:prstGeom>
                <a:noFill/>
                <a:ln w="19050" cap="sq">
                  <a:solidFill>
                    <a:schemeClr val="accent1"/>
                  </a:solidFill>
                  <a:prstDash val="solid"/>
                  <a:miter lim="800000"/>
                  <a:headEnd/>
                  <a:tailEnd/>
                </a:ln>
              </p:spPr>
            </p:cxnSp>
            <p:cxnSp>
              <p:nvCxnSpPr>
                <p:cNvPr id="135" name="Straight Connector 134">
                  <a:extLst>
                    <a:ext uri="{FF2B5EF4-FFF2-40B4-BE49-F238E27FC236}">
                      <a16:creationId xmlns:a16="http://schemas.microsoft.com/office/drawing/2014/main" id="{20D0B766-D594-4221-93FE-29C6CC949C74}"/>
                    </a:ext>
                  </a:extLst>
                </p:cNvPr>
                <p:cNvCxnSpPr/>
                <p:nvPr/>
              </p:nvCxnSpPr>
              <p:spPr>
                <a:xfrm>
                  <a:off x="989911" y="5810249"/>
                  <a:ext cx="0" cy="356348"/>
                </a:xfrm>
                <a:prstGeom prst="line">
                  <a:avLst/>
                </a:prstGeom>
                <a:noFill/>
                <a:ln w="19050" cap="sq">
                  <a:solidFill>
                    <a:schemeClr val="accent1"/>
                  </a:solidFill>
                  <a:prstDash val="solid"/>
                  <a:miter lim="800000"/>
                  <a:headEnd/>
                  <a:tailEnd/>
                </a:ln>
              </p:spPr>
            </p:cxnSp>
          </p:grpSp>
          <p:grpSp>
            <p:nvGrpSpPr>
              <p:cNvPr id="142" name="Group 141">
                <a:extLst>
                  <a:ext uri="{FF2B5EF4-FFF2-40B4-BE49-F238E27FC236}">
                    <a16:creationId xmlns:a16="http://schemas.microsoft.com/office/drawing/2014/main" id="{B924D25A-AD39-40BD-BD60-65B80C108F37}"/>
                  </a:ext>
                </a:extLst>
              </p:cNvPr>
              <p:cNvGrpSpPr/>
              <p:nvPr/>
            </p:nvGrpSpPr>
            <p:grpSpPr>
              <a:xfrm>
                <a:off x="3437646" y="5363936"/>
                <a:ext cx="304800" cy="125178"/>
                <a:chOff x="685111" y="5810249"/>
                <a:chExt cx="304800" cy="356348"/>
              </a:xfrm>
            </p:grpSpPr>
            <p:cxnSp>
              <p:nvCxnSpPr>
                <p:cNvPr id="143" name="Straight Connector 142">
                  <a:extLst>
                    <a:ext uri="{FF2B5EF4-FFF2-40B4-BE49-F238E27FC236}">
                      <a16:creationId xmlns:a16="http://schemas.microsoft.com/office/drawing/2014/main" id="{5AA8743B-784C-428B-BA3D-BBD6EDC51213}"/>
                    </a:ext>
                  </a:extLst>
                </p:cNvPr>
                <p:cNvCxnSpPr/>
                <p:nvPr/>
              </p:nvCxnSpPr>
              <p:spPr>
                <a:xfrm>
                  <a:off x="685111" y="5810249"/>
                  <a:ext cx="0" cy="356348"/>
                </a:xfrm>
                <a:prstGeom prst="line">
                  <a:avLst/>
                </a:prstGeom>
                <a:noFill/>
                <a:ln w="19050" cap="sq">
                  <a:solidFill>
                    <a:schemeClr val="accent1"/>
                  </a:solidFill>
                  <a:prstDash val="solid"/>
                  <a:miter lim="800000"/>
                  <a:headEnd/>
                  <a:tailEnd/>
                </a:ln>
              </p:spPr>
            </p:cxnSp>
            <p:cxnSp>
              <p:nvCxnSpPr>
                <p:cNvPr id="144" name="Straight Connector 143">
                  <a:extLst>
                    <a:ext uri="{FF2B5EF4-FFF2-40B4-BE49-F238E27FC236}">
                      <a16:creationId xmlns:a16="http://schemas.microsoft.com/office/drawing/2014/main" id="{3C29CD31-58AD-426A-B01A-91D9E3808C2A}"/>
                    </a:ext>
                  </a:extLst>
                </p:cNvPr>
                <p:cNvCxnSpPr/>
                <p:nvPr/>
              </p:nvCxnSpPr>
              <p:spPr>
                <a:xfrm>
                  <a:off x="837511" y="5810249"/>
                  <a:ext cx="0" cy="356348"/>
                </a:xfrm>
                <a:prstGeom prst="line">
                  <a:avLst/>
                </a:prstGeom>
                <a:noFill/>
                <a:ln w="19050" cap="sq">
                  <a:solidFill>
                    <a:schemeClr val="accent1"/>
                  </a:solidFill>
                  <a:prstDash val="solid"/>
                  <a:miter lim="800000"/>
                  <a:headEnd/>
                  <a:tailEnd/>
                </a:ln>
              </p:spPr>
            </p:cxnSp>
            <p:cxnSp>
              <p:nvCxnSpPr>
                <p:cNvPr id="145" name="Straight Connector 144">
                  <a:extLst>
                    <a:ext uri="{FF2B5EF4-FFF2-40B4-BE49-F238E27FC236}">
                      <a16:creationId xmlns:a16="http://schemas.microsoft.com/office/drawing/2014/main" id="{C2FD1AF7-651D-4BFC-98C4-9BE05E4A0CE5}"/>
                    </a:ext>
                  </a:extLst>
                </p:cNvPr>
                <p:cNvCxnSpPr/>
                <p:nvPr/>
              </p:nvCxnSpPr>
              <p:spPr>
                <a:xfrm>
                  <a:off x="989911" y="5810249"/>
                  <a:ext cx="0" cy="356348"/>
                </a:xfrm>
                <a:prstGeom prst="line">
                  <a:avLst/>
                </a:prstGeom>
                <a:noFill/>
                <a:ln w="19050" cap="sq">
                  <a:solidFill>
                    <a:schemeClr val="accent1"/>
                  </a:solidFill>
                  <a:prstDash val="solid"/>
                  <a:miter lim="800000"/>
                  <a:headEnd/>
                  <a:tailEnd/>
                </a:ln>
              </p:spPr>
            </p:cxnSp>
          </p:grpSp>
        </p:grpSp>
        <p:sp>
          <p:nvSpPr>
            <p:cNvPr id="8" name="Oval 7">
              <a:extLst>
                <a:ext uri="{FF2B5EF4-FFF2-40B4-BE49-F238E27FC236}">
                  <a16:creationId xmlns:a16="http://schemas.microsoft.com/office/drawing/2014/main" id="{4A77EB0F-78FF-4CF6-9506-7E867C73DE8C}"/>
                </a:ext>
              </a:extLst>
            </p:cNvPr>
            <p:cNvSpPr/>
            <p:nvPr/>
          </p:nvSpPr>
          <p:spPr bwMode="auto">
            <a:xfrm>
              <a:off x="6135172" y="2083744"/>
              <a:ext cx="158117" cy="164020"/>
            </a:xfrm>
            <a:prstGeom prst="ellipse">
              <a:avLst/>
            </a:prstGeom>
            <a:noFill/>
            <a:ln w="1905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146" name="Rectangle 145">
              <a:extLst>
                <a:ext uri="{FF2B5EF4-FFF2-40B4-BE49-F238E27FC236}">
                  <a16:creationId xmlns:a16="http://schemas.microsoft.com/office/drawing/2014/main" id="{74421D1B-3328-484C-B3B3-AB032485EA4F}"/>
                </a:ext>
              </a:extLst>
            </p:cNvPr>
            <p:cNvSpPr/>
            <p:nvPr/>
          </p:nvSpPr>
          <p:spPr bwMode="auto">
            <a:xfrm>
              <a:off x="5911951" y="2129519"/>
              <a:ext cx="156176" cy="80034"/>
            </a:xfrm>
            <a:prstGeom prst="rect">
              <a:avLst/>
            </a:prstGeom>
            <a:noFill/>
            <a:ln w="1905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78D4"/>
                </a:solidFill>
                <a:effectLst/>
                <a:uLnTx/>
                <a:uFillTx/>
                <a:latin typeface="Segoe UI Semilight"/>
                <a:ea typeface="+mn-ea"/>
                <a:cs typeface="+mn-cs"/>
              </a:endParaRPr>
            </a:p>
          </p:txBody>
        </p:sp>
      </p:grpSp>
      <p:sp>
        <p:nvSpPr>
          <p:cNvPr id="94" name="Rectangle 93">
            <a:extLst>
              <a:ext uri="{FF2B5EF4-FFF2-40B4-BE49-F238E27FC236}">
                <a16:creationId xmlns:a16="http://schemas.microsoft.com/office/drawing/2014/main" id="{75F26C5A-01E6-4891-9830-8280D53F67BF}"/>
              </a:ext>
            </a:extLst>
          </p:cNvPr>
          <p:cNvSpPr/>
          <p:nvPr/>
        </p:nvSpPr>
        <p:spPr bwMode="auto">
          <a:xfrm>
            <a:off x="9772712" y="3241820"/>
            <a:ext cx="768303"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FPGAs</a:t>
            </a:r>
          </a:p>
        </p:txBody>
      </p:sp>
      <p:grpSp>
        <p:nvGrpSpPr>
          <p:cNvPr id="52" name="Group 51">
            <a:extLst>
              <a:ext uri="{FF2B5EF4-FFF2-40B4-BE49-F238E27FC236}">
                <a16:creationId xmlns:a16="http://schemas.microsoft.com/office/drawing/2014/main" id="{00626201-0EA5-4F31-9873-DE4C2007884A}"/>
              </a:ext>
            </a:extLst>
          </p:cNvPr>
          <p:cNvGrpSpPr/>
          <p:nvPr/>
        </p:nvGrpSpPr>
        <p:grpSpPr>
          <a:xfrm>
            <a:off x="9938619" y="2701691"/>
            <a:ext cx="436486" cy="436486"/>
            <a:chOff x="10035278" y="3218678"/>
            <a:chExt cx="247374" cy="247374"/>
          </a:xfrm>
        </p:grpSpPr>
        <p:grpSp>
          <p:nvGrpSpPr>
            <p:cNvPr id="17" name="Group 16">
              <a:extLst>
                <a:ext uri="{FF2B5EF4-FFF2-40B4-BE49-F238E27FC236}">
                  <a16:creationId xmlns:a16="http://schemas.microsoft.com/office/drawing/2014/main" id="{A4DE0A66-63BE-444F-A3C8-B19437CC9B01}"/>
                </a:ext>
              </a:extLst>
            </p:cNvPr>
            <p:cNvGrpSpPr/>
            <p:nvPr/>
          </p:nvGrpSpPr>
          <p:grpSpPr>
            <a:xfrm>
              <a:off x="10035278" y="3218678"/>
              <a:ext cx="247374" cy="247374"/>
              <a:chOff x="3485441" y="4505566"/>
              <a:chExt cx="712494" cy="712494"/>
            </a:xfrm>
          </p:grpSpPr>
          <p:sp>
            <p:nvSpPr>
              <p:cNvPr id="11" name="Rectangle 10">
                <a:extLst>
                  <a:ext uri="{FF2B5EF4-FFF2-40B4-BE49-F238E27FC236}">
                    <a16:creationId xmlns:a16="http://schemas.microsoft.com/office/drawing/2014/main" id="{7D7494D9-E917-4B9E-8112-BB8057B5BA30}"/>
                  </a:ext>
                </a:extLst>
              </p:cNvPr>
              <p:cNvSpPr/>
              <p:nvPr/>
            </p:nvSpPr>
            <p:spPr bwMode="auto">
              <a:xfrm>
                <a:off x="3565593" y="4585718"/>
                <a:ext cx="552190" cy="552190"/>
              </a:xfrm>
              <a:prstGeom prst="rect">
                <a:avLst/>
              </a:pr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E7138763-2F11-475E-84E5-496AAB21CCAA}"/>
                  </a:ext>
                </a:extLst>
              </p:cNvPr>
              <p:cNvGrpSpPr/>
              <p:nvPr/>
            </p:nvGrpSpPr>
            <p:grpSpPr>
              <a:xfrm>
                <a:off x="3485441" y="4677750"/>
                <a:ext cx="712494" cy="368126"/>
                <a:chOff x="3485441" y="4677750"/>
                <a:chExt cx="712494" cy="368126"/>
              </a:xfrm>
            </p:grpSpPr>
            <p:grpSp>
              <p:nvGrpSpPr>
                <p:cNvPr id="15" name="Group 14">
                  <a:extLst>
                    <a:ext uri="{FF2B5EF4-FFF2-40B4-BE49-F238E27FC236}">
                      <a16:creationId xmlns:a16="http://schemas.microsoft.com/office/drawing/2014/main" id="{100797A1-7B1B-4251-BE44-5DD4778049CE}"/>
                    </a:ext>
                  </a:extLst>
                </p:cNvPr>
                <p:cNvGrpSpPr/>
                <p:nvPr/>
              </p:nvGrpSpPr>
              <p:grpSpPr>
                <a:xfrm>
                  <a:off x="4117783" y="4677750"/>
                  <a:ext cx="80152" cy="368126"/>
                  <a:chOff x="4117783" y="4677750"/>
                  <a:chExt cx="129006" cy="368126"/>
                </a:xfrm>
              </p:grpSpPr>
              <p:cxnSp>
                <p:nvCxnSpPr>
                  <p:cNvPr id="147" name="Straight Connector 146">
                    <a:extLst>
                      <a:ext uri="{FF2B5EF4-FFF2-40B4-BE49-F238E27FC236}">
                        <a16:creationId xmlns:a16="http://schemas.microsoft.com/office/drawing/2014/main" id="{AE872BB1-B68E-45E7-AE51-8AA53AE01CE9}"/>
                      </a:ext>
                    </a:extLst>
                  </p:cNvPr>
                  <p:cNvCxnSpPr/>
                  <p:nvPr/>
                </p:nvCxnSpPr>
                <p:spPr>
                  <a:xfrm>
                    <a:off x="4117783" y="4677750"/>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ADC0B12-F94C-4B48-ACED-AB5086965960}"/>
                      </a:ext>
                    </a:extLst>
                  </p:cNvPr>
                  <p:cNvCxnSpPr/>
                  <p:nvPr/>
                </p:nvCxnSpPr>
                <p:spPr>
                  <a:xfrm>
                    <a:off x="4117783" y="4769781"/>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AABD08B-EAA9-4FA0-8040-EBE54B0E8BA3}"/>
                      </a:ext>
                    </a:extLst>
                  </p:cNvPr>
                  <p:cNvCxnSpPr/>
                  <p:nvPr/>
                </p:nvCxnSpPr>
                <p:spPr>
                  <a:xfrm>
                    <a:off x="4117783" y="4953845"/>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B64280D-854C-4151-A9FD-BB49569B3701}"/>
                      </a:ext>
                    </a:extLst>
                  </p:cNvPr>
                  <p:cNvCxnSpPr/>
                  <p:nvPr/>
                </p:nvCxnSpPr>
                <p:spPr>
                  <a:xfrm>
                    <a:off x="4117783" y="5045876"/>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60A7B040-9E23-475D-AB0A-626AE69041CC}"/>
                    </a:ext>
                  </a:extLst>
                </p:cNvPr>
                <p:cNvGrpSpPr/>
                <p:nvPr/>
              </p:nvGrpSpPr>
              <p:grpSpPr>
                <a:xfrm>
                  <a:off x="3485441" y="4677750"/>
                  <a:ext cx="80152" cy="368126"/>
                  <a:chOff x="4117783" y="4677750"/>
                  <a:chExt cx="129006" cy="368126"/>
                </a:xfrm>
              </p:grpSpPr>
              <p:cxnSp>
                <p:nvCxnSpPr>
                  <p:cNvPr id="154" name="Straight Connector 153">
                    <a:extLst>
                      <a:ext uri="{FF2B5EF4-FFF2-40B4-BE49-F238E27FC236}">
                        <a16:creationId xmlns:a16="http://schemas.microsoft.com/office/drawing/2014/main" id="{E974CC68-0924-4C6B-9C47-CC812F8C9A88}"/>
                      </a:ext>
                    </a:extLst>
                  </p:cNvPr>
                  <p:cNvCxnSpPr/>
                  <p:nvPr/>
                </p:nvCxnSpPr>
                <p:spPr>
                  <a:xfrm>
                    <a:off x="4117783" y="4677750"/>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0A83D09-A1F2-4DCD-A7DB-C2D464591E96}"/>
                      </a:ext>
                    </a:extLst>
                  </p:cNvPr>
                  <p:cNvCxnSpPr/>
                  <p:nvPr/>
                </p:nvCxnSpPr>
                <p:spPr>
                  <a:xfrm>
                    <a:off x="4117783" y="4769781"/>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209BD5-5126-41AA-9A8E-06B386D56F21}"/>
                      </a:ext>
                    </a:extLst>
                  </p:cNvPr>
                  <p:cNvCxnSpPr/>
                  <p:nvPr/>
                </p:nvCxnSpPr>
                <p:spPr>
                  <a:xfrm>
                    <a:off x="4117783" y="4953845"/>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A55451A-07E6-47D2-8952-84AF4789A0D3}"/>
                      </a:ext>
                    </a:extLst>
                  </p:cNvPr>
                  <p:cNvCxnSpPr/>
                  <p:nvPr/>
                </p:nvCxnSpPr>
                <p:spPr>
                  <a:xfrm>
                    <a:off x="4117783" y="5045876"/>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8" name="Group 157">
                <a:extLst>
                  <a:ext uri="{FF2B5EF4-FFF2-40B4-BE49-F238E27FC236}">
                    <a16:creationId xmlns:a16="http://schemas.microsoft.com/office/drawing/2014/main" id="{C6364F23-6EC9-4109-89EE-E41A6DEFD414}"/>
                  </a:ext>
                </a:extLst>
              </p:cNvPr>
              <p:cNvGrpSpPr/>
              <p:nvPr/>
            </p:nvGrpSpPr>
            <p:grpSpPr>
              <a:xfrm rot="5400000">
                <a:off x="3480396" y="4677750"/>
                <a:ext cx="712494" cy="368126"/>
                <a:chOff x="3485441" y="4677750"/>
                <a:chExt cx="712494" cy="368126"/>
              </a:xfrm>
            </p:grpSpPr>
            <p:grpSp>
              <p:nvGrpSpPr>
                <p:cNvPr id="159" name="Group 158">
                  <a:extLst>
                    <a:ext uri="{FF2B5EF4-FFF2-40B4-BE49-F238E27FC236}">
                      <a16:creationId xmlns:a16="http://schemas.microsoft.com/office/drawing/2014/main" id="{C79AE1A6-E6E5-4C43-806B-5A4FE845EB55}"/>
                    </a:ext>
                  </a:extLst>
                </p:cNvPr>
                <p:cNvGrpSpPr/>
                <p:nvPr/>
              </p:nvGrpSpPr>
              <p:grpSpPr>
                <a:xfrm>
                  <a:off x="4117783" y="4677750"/>
                  <a:ext cx="80152" cy="368126"/>
                  <a:chOff x="4117783" y="4677750"/>
                  <a:chExt cx="129006" cy="368126"/>
                </a:xfrm>
              </p:grpSpPr>
              <p:cxnSp>
                <p:nvCxnSpPr>
                  <p:cNvPr id="165" name="Straight Connector 164">
                    <a:extLst>
                      <a:ext uri="{FF2B5EF4-FFF2-40B4-BE49-F238E27FC236}">
                        <a16:creationId xmlns:a16="http://schemas.microsoft.com/office/drawing/2014/main" id="{1830278C-E780-4F99-8030-7EA114B5E51A}"/>
                      </a:ext>
                    </a:extLst>
                  </p:cNvPr>
                  <p:cNvCxnSpPr/>
                  <p:nvPr/>
                </p:nvCxnSpPr>
                <p:spPr>
                  <a:xfrm>
                    <a:off x="4117783" y="4677750"/>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C07B4E1-EA8B-424C-BDDE-7283AAE2ADA7}"/>
                      </a:ext>
                    </a:extLst>
                  </p:cNvPr>
                  <p:cNvCxnSpPr/>
                  <p:nvPr/>
                </p:nvCxnSpPr>
                <p:spPr>
                  <a:xfrm>
                    <a:off x="4117783" y="4769781"/>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FFCA47E-362A-423D-A05D-91EDABA974E0}"/>
                      </a:ext>
                    </a:extLst>
                  </p:cNvPr>
                  <p:cNvCxnSpPr/>
                  <p:nvPr/>
                </p:nvCxnSpPr>
                <p:spPr>
                  <a:xfrm>
                    <a:off x="4117783" y="4953845"/>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0C95A7B-60DB-451A-BDDB-128B65A7C2A5}"/>
                      </a:ext>
                    </a:extLst>
                  </p:cNvPr>
                  <p:cNvCxnSpPr/>
                  <p:nvPr/>
                </p:nvCxnSpPr>
                <p:spPr>
                  <a:xfrm>
                    <a:off x="4117783" y="5045876"/>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E85ACBB4-FF06-4F78-8A60-57B3664EB990}"/>
                    </a:ext>
                  </a:extLst>
                </p:cNvPr>
                <p:cNvGrpSpPr/>
                <p:nvPr/>
              </p:nvGrpSpPr>
              <p:grpSpPr>
                <a:xfrm>
                  <a:off x="3485441" y="4677750"/>
                  <a:ext cx="80152" cy="368126"/>
                  <a:chOff x="4117783" y="4677750"/>
                  <a:chExt cx="129006" cy="368126"/>
                </a:xfrm>
              </p:grpSpPr>
              <p:cxnSp>
                <p:nvCxnSpPr>
                  <p:cNvPr id="161" name="Straight Connector 160">
                    <a:extLst>
                      <a:ext uri="{FF2B5EF4-FFF2-40B4-BE49-F238E27FC236}">
                        <a16:creationId xmlns:a16="http://schemas.microsoft.com/office/drawing/2014/main" id="{8E5779F4-A7D9-4599-86DF-5267D050E386}"/>
                      </a:ext>
                    </a:extLst>
                  </p:cNvPr>
                  <p:cNvCxnSpPr/>
                  <p:nvPr/>
                </p:nvCxnSpPr>
                <p:spPr>
                  <a:xfrm>
                    <a:off x="4117783" y="4677750"/>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F042C8A-70EE-4DAA-857D-30EC084A0CC0}"/>
                      </a:ext>
                    </a:extLst>
                  </p:cNvPr>
                  <p:cNvCxnSpPr/>
                  <p:nvPr/>
                </p:nvCxnSpPr>
                <p:spPr>
                  <a:xfrm>
                    <a:off x="4117783" y="4769781"/>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23BBBFA-5F63-46C6-B0AD-29CACD3CA230}"/>
                      </a:ext>
                    </a:extLst>
                  </p:cNvPr>
                  <p:cNvCxnSpPr/>
                  <p:nvPr/>
                </p:nvCxnSpPr>
                <p:spPr>
                  <a:xfrm>
                    <a:off x="4117783" y="4953845"/>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682EF57-0987-4751-8599-A20EC82670E4}"/>
                      </a:ext>
                    </a:extLst>
                  </p:cNvPr>
                  <p:cNvCxnSpPr/>
                  <p:nvPr/>
                </p:nvCxnSpPr>
                <p:spPr>
                  <a:xfrm>
                    <a:off x="4117783" y="5045876"/>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18" name="Freeform: Shape 520">
              <a:extLst>
                <a:ext uri="{FF2B5EF4-FFF2-40B4-BE49-F238E27FC236}">
                  <a16:creationId xmlns:a16="http://schemas.microsoft.com/office/drawing/2014/main" id="{937C5A6C-D2F8-4099-9A7B-F5449F9D10F9}"/>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grpSp>
      <p:sp>
        <p:nvSpPr>
          <p:cNvPr id="120" name="Rectangle 119">
            <a:extLst>
              <a:ext uri="{FF2B5EF4-FFF2-40B4-BE49-F238E27FC236}">
                <a16:creationId xmlns:a16="http://schemas.microsoft.com/office/drawing/2014/main" id="{1C2F2BAC-1DC6-4B99-BB21-3B7389BA127D}"/>
              </a:ext>
            </a:extLst>
          </p:cNvPr>
          <p:cNvSpPr/>
          <p:nvPr/>
        </p:nvSpPr>
        <p:spPr bwMode="auto">
          <a:xfrm>
            <a:off x="4294642" y="3603503"/>
            <a:ext cx="3485217" cy="4369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Segoe UI Semilight"/>
                <a:ea typeface="Segoe UI" pitchFamily="34" charset="0"/>
                <a:cs typeface="Segoe UI" pitchFamily="34" charset="0"/>
              </a:rPr>
              <a:t>Deep learning</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78D4"/>
              </a:soli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light"/>
                <a:ea typeface="+mn-ea"/>
                <a:cs typeface="Segoe UI" pitchFamily="34" charset="0"/>
              </a:rPr>
              <a:t>N Series</a:t>
            </a:r>
          </a:p>
        </p:txBody>
      </p:sp>
      <p:sp>
        <p:nvSpPr>
          <p:cNvPr id="129" name="Rectangle 128">
            <a:extLst>
              <a:ext uri="{FF2B5EF4-FFF2-40B4-BE49-F238E27FC236}">
                <a16:creationId xmlns:a16="http://schemas.microsoft.com/office/drawing/2014/main" id="{88D7A910-FCCC-4948-9992-5AC842B6F6B5}"/>
              </a:ext>
            </a:extLst>
          </p:cNvPr>
          <p:cNvSpPr/>
          <p:nvPr/>
        </p:nvSpPr>
        <p:spPr bwMode="auto">
          <a:xfrm>
            <a:off x="8640054" y="3603502"/>
            <a:ext cx="3140194" cy="649315"/>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Segoe UI Semilight"/>
                <a:ea typeface="Segoe UI" pitchFamily="34" charset="0"/>
                <a:cs typeface="Segoe UI" pitchFamily="34" charset="0"/>
              </a:rPr>
              <a:t>Specialized hardware accelerated deep learning</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light"/>
                <a:ea typeface="+mn-ea"/>
                <a:cs typeface="Segoe UI" pitchFamily="34" charset="0"/>
              </a:rPr>
              <a:t>Project Brainwave</a:t>
            </a:r>
          </a:p>
        </p:txBody>
      </p:sp>
      <p:cxnSp>
        <p:nvCxnSpPr>
          <p:cNvPr id="169" name="Straight Connector 168">
            <a:extLst>
              <a:ext uri="{FF2B5EF4-FFF2-40B4-BE49-F238E27FC236}">
                <a16:creationId xmlns:a16="http://schemas.microsoft.com/office/drawing/2014/main" id="{859C5840-3660-4BC8-A3B5-2786B7F04B4B}"/>
              </a:ext>
            </a:extLst>
          </p:cNvPr>
          <p:cNvCxnSpPr>
            <a:cxnSpLocks/>
          </p:cNvCxnSpPr>
          <p:nvPr/>
        </p:nvCxnSpPr>
        <p:spPr>
          <a:xfrm>
            <a:off x="9553424" y="3603886"/>
            <a:ext cx="1206873"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2D89CCB-BAE5-4C1B-8E99-532830ACA628}"/>
              </a:ext>
            </a:extLst>
          </p:cNvPr>
          <p:cNvCxnSpPr>
            <a:cxnSpLocks/>
          </p:cNvCxnSpPr>
          <p:nvPr/>
        </p:nvCxnSpPr>
        <p:spPr>
          <a:xfrm>
            <a:off x="5385960" y="3606617"/>
            <a:ext cx="1206873" cy="0"/>
          </a:xfrm>
          <a:prstGeom prst="line">
            <a:avLst/>
          </a:prstGeom>
          <a:ln>
            <a:no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E2AF1BE-A092-4B64-80A0-FE1DC334E6B4}"/>
              </a:ext>
            </a:extLst>
          </p:cNvPr>
          <p:cNvCxnSpPr>
            <a:cxnSpLocks/>
          </p:cNvCxnSpPr>
          <p:nvPr/>
        </p:nvCxnSpPr>
        <p:spPr>
          <a:xfrm>
            <a:off x="1289169" y="3607899"/>
            <a:ext cx="1206873"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30C7164-FAEC-48AB-94B3-8C0952590932}"/>
              </a:ext>
            </a:extLst>
          </p:cNvPr>
          <p:cNvCxnSpPr>
            <a:cxnSpLocks/>
          </p:cNvCxnSpPr>
          <p:nvPr/>
        </p:nvCxnSpPr>
        <p:spPr>
          <a:xfrm>
            <a:off x="5407688" y="3610732"/>
            <a:ext cx="1206873"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78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outVertical)">
                                      <p:cBhvr>
                                        <p:cTn id="7" dur="500"/>
                                        <p:tgtEl>
                                          <p:spTgt spid="5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9" grpId="0"/>
      <p:bldP spid="7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3348628" y="2703684"/>
            <a:ext cx="5452944" cy="2820101"/>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3536791" y="2703684"/>
            <a:ext cx="479975"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3348628" y="2632483"/>
            <a:ext cx="0" cy="357482"/>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8813572" y="2632483"/>
            <a:ext cx="0" cy="357482"/>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3226869" y="5523785"/>
            <a:ext cx="313492"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3226869" y="5523785"/>
            <a:ext cx="313492"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3226869" y="5523785"/>
            <a:ext cx="313492"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8662274" y="5523785"/>
            <a:ext cx="313492"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8662274" y="5523785"/>
            <a:ext cx="313492"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8583987" y="5285076"/>
            <a:ext cx="505464" cy="35716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5158478" y="5190461"/>
            <a:ext cx="418007" cy="53624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4157386" y="5244651"/>
            <a:ext cx="558998" cy="39759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3178704" y="5190461"/>
            <a:ext cx="411950" cy="6865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itle 2"/>
          <p:cNvSpPr>
            <a:spLocks noGrp="1"/>
          </p:cNvSpPr>
          <p:nvPr>
            <p:ph type="title"/>
          </p:nvPr>
        </p:nvSpPr>
        <p:spPr>
          <a:xfrm>
            <a:off x="588263" y="457200"/>
            <a:ext cx="11018520" cy="1107996"/>
          </a:xfrm>
        </p:spPr>
        <p:txBody>
          <a:bodyPr/>
          <a:lstStyle/>
          <a:p>
            <a:pPr lvl="0" algn="ctr" defTabSz="932472" fontAlgn="base">
              <a:spcAft>
                <a:spcPct val="0"/>
              </a:spcAft>
              <a:defRPr/>
            </a:pPr>
            <a:r>
              <a:rPr lang="en-US" dirty="0">
                <a:cs typeface="Segoe UI Light" panose="020B0502040204020203" pitchFamily="34" charset="0"/>
              </a:rPr>
              <a:t>Flexible deployment</a:t>
            </a:r>
            <a:br>
              <a:rPr lang="en-US" dirty="0">
                <a:cs typeface="Segoe UI Light" panose="020B0502040204020203" pitchFamily="34" charset="0"/>
              </a:rPr>
            </a:br>
            <a:r>
              <a:rPr lang="en-US" sz="1800" b="0" spc="0" dirty="0">
                <a:ln>
                  <a:noFill/>
                </a:ln>
                <a:solidFill>
                  <a:srgbClr val="0078D7"/>
                </a:solidFill>
              </a:rPr>
              <a:t>Deploy and manage models on intelligent cloud and edge</a:t>
            </a:r>
            <a:br>
              <a:rPr lang="en-US" sz="1800" dirty="0"/>
            </a:br>
            <a:endParaRPr lang="en-US" sz="1800" b="0" spc="0" dirty="0">
              <a:ln>
                <a:noFill/>
              </a:ln>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5268873" y="5285798"/>
            <a:ext cx="192563" cy="3059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5258382" y="5300635"/>
            <a:ext cx="206310" cy="393126"/>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4200899" y="5326867"/>
            <a:ext cx="444074" cy="27754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6992780" y="5307918"/>
            <a:ext cx="419900" cy="341169"/>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5984526" y="5308811"/>
            <a:ext cx="500262" cy="36516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3210962" y="5342015"/>
            <a:ext cx="345306" cy="264602"/>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63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7936425" y="5360683"/>
            <a:ext cx="192563" cy="3059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7847885" y="5425721"/>
            <a:ext cx="348284" cy="193245"/>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8583987" y="5154796"/>
            <a:ext cx="353239" cy="695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8631374" y="5321563"/>
            <a:ext cx="408667" cy="251486"/>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2674187" y="1844948"/>
            <a:ext cx="137146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8285763" y="1870692"/>
            <a:ext cx="137146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5893653" y="5800941"/>
            <a:ext cx="658835"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4016766" y="3374003"/>
            <a:ext cx="4158468"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Track models in production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Capture model telemetry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6036200" y="5292079"/>
            <a:ext cx="373743" cy="36516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8549959" y="2302670"/>
            <a:ext cx="843074" cy="687295"/>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821258" y="2303417"/>
            <a:ext cx="1226321" cy="6865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333333"/>
              </a:solidFill>
              <a:effectLst/>
              <a:uLnTx/>
              <a:uFillTx/>
              <a:latin typeface="Segoe UI Semibold"/>
              <a:ea typeface="+mn-ea"/>
              <a:cs typeface="+mn-cs"/>
            </a:endParaRPr>
          </a:p>
        </p:txBody>
      </p:sp>
    </p:spTree>
    <p:extLst>
      <p:ext uri="{BB962C8B-B14F-4D97-AF65-F5344CB8AC3E}">
        <p14:creationId xmlns:p14="http://schemas.microsoft.com/office/powerpoint/2010/main" val="230311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542216-5F95-4112-A995-CCAA0F0BD8F5}"/>
              </a:ext>
            </a:extLst>
          </p:cNvPr>
          <p:cNvSpPr txBox="1">
            <a:spLocks/>
          </p:cNvSpPr>
          <p:nvPr/>
        </p:nvSpPr>
        <p:spPr>
          <a:xfrm>
            <a:off x="586740" y="3008912"/>
            <a:ext cx="1101852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dirty="0"/>
              <a:t>Microsoft has a comprehensive solution for Data &amp; AI</a:t>
            </a:r>
          </a:p>
        </p:txBody>
      </p:sp>
    </p:spTree>
    <p:extLst>
      <p:ext uri="{BB962C8B-B14F-4D97-AF65-F5344CB8AC3E}">
        <p14:creationId xmlns:p14="http://schemas.microsoft.com/office/powerpoint/2010/main" val="61074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317">
            <a:extLst>
              <a:ext uri="{FF2B5EF4-FFF2-40B4-BE49-F238E27FC236}">
                <a16:creationId xmlns:a16="http://schemas.microsoft.com/office/drawing/2014/main" id="{A7B2ED44-6B8B-A74D-B36D-A8A70DCCE1A1}"/>
              </a:ext>
            </a:extLst>
          </p:cNvPr>
          <p:cNvSpPr/>
          <p:nvPr/>
        </p:nvSpPr>
        <p:spPr bwMode="auto">
          <a:xfrm>
            <a:off x="7163153" y="1428729"/>
            <a:ext cx="4749322" cy="485100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13BB175-41B6-45D3-95E5-24250B296B60}"/>
              </a:ext>
            </a:extLst>
          </p:cNvPr>
          <p:cNvSpPr/>
          <p:nvPr/>
        </p:nvSpPr>
        <p:spPr bwMode="auto">
          <a:xfrm>
            <a:off x="293688" y="1428750"/>
            <a:ext cx="11604625" cy="5027566"/>
          </a:xfrm>
          <a:prstGeom prst="rect">
            <a:avLst/>
          </a:prstGeom>
          <a:noFill/>
          <a:ln w="285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8FEC9F7-FCD8-3B4A-98B2-9539784073CE}"/>
              </a:ext>
            </a:extLst>
          </p:cNvPr>
          <p:cNvSpPr/>
          <p:nvPr/>
        </p:nvSpPr>
        <p:spPr bwMode="auto">
          <a:xfrm>
            <a:off x="3245582" y="6279735"/>
            <a:ext cx="6519893" cy="4443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09501" y="1607248"/>
            <a:ext cx="6424647" cy="5900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Domain Specific 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reduce time to market</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188617" y="4766429"/>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667826" y="4766429"/>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Machine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Learning </a:t>
            </a: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VMs</a:t>
            </a:r>
            <a:endPar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09501" y="3283034"/>
            <a:ext cx="6423222" cy="844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build machine learning and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9470422" y="382101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8277267" y="382101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Pytorch</a:t>
            </a:r>
            <a:endPar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26" name="TextBox 325">
            <a:extLst>
              <a:ext uri="{FF2B5EF4-FFF2-40B4-BE49-F238E27FC236}">
                <a16:creationId xmlns:a16="http://schemas.microsoft.com/office/drawing/2014/main" id="{9C99857B-D0E9-5541-B344-3D4A71770C26}"/>
              </a:ext>
            </a:extLst>
          </p:cNvPr>
          <p:cNvSpPr txBox="1"/>
          <p:nvPr/>
        </p:nvSpPr>
        <p:spPr>
          <a:xfrm>
            <a:off x="7209971" y="3828166"/>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ONNX</a:t>
            </a:r>
          </a:p>
        </p:txBody>
      </p:sp>
      <p:sp>
        <p:nvSpPr>
          <p:cNvPr id="327" name="TextBox 326">
            <a:extLst>
              <a:ext uri="{FF2B5EF4-FFF2-40B4-BE49-F238E27FC236}">
                <a16:creationId xmlns:a16="http://schemas.microsoft.com/office/drawing/2014/main" id="{223BEFD3-8475-804B-9E60-EC107C3CEA59}"/>
              </a:ext>
            </a:extLst>
          </p:cNvPr>
          <p:cNvSpPr txBox="1"/>
          <p:nvPr/>
        </p:nvSpPr>
        <p:spPr>
          <a:xfrm>
            <a:off x="8876952" y="4766429"/>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682252" y="1873130"/>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520711" y="1873130"/>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710442" y="1537775"/>
            <a:ext cx="308522" cy="206710"/>
          </a:xfrm>
          <a:prstGeom prst="wedgeRoundRectCallout">
            <a:avLst>
              <a:gd name="adj1" fmla="val 30853"/>
              <a:gd name="adj2" fmla="val 79643"/>
              <a:gd name="adj3" fmla="val 16667"/>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854902" y="1873130"/>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405506" y="1873130"/>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09501" y="4283417"/>
            <a:ext cx="6423222" cy="844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09501" y="5294811"/>
            <a:ext cx="6423222" cy="844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10919434" y="3860260"/>
            <a:ext cx="61555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Scikit</a:t>
            </a: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a:t>
            </a:r>
          </a:p>
        </p:txBody>
      </p:sp>
      <p:sp>
        <p:nvSpPr>
          <p:cNvPr id="339" name="Rectangle 338">
            <a:extLst>
              <a:ext uri="{FF2B5EF4-FFF2-40B4-BE49-F238E27FC236}">
                <a16:creationId xmlns:a16="http://schemas.microsoft.com/office/drawing/2014/main" id="{44291C60-82DF-6342-B40C-D8B1255F62ED}"/>
              </a:ext>
            </a:extLst>
          </p:cNvPr>
          <p:cNvSpPr/>
          <p:nvPr/>
        </p:nvSpPr>
        <p:spPr>
          <a:xfrm>
            <a:off x="7511558" y="2883121"/>
            <a:ext cx="472886"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PyCharm</a:t>
            </a:r>
          </a:p>
        </p:txBody>
      </p:sp>
      <p:sp>
        <p:nvSpPr>
          <p:cNvPr id="340" name="Rectangle 339">
            <a:extLst>
              <a:ext uri="{FF2B5EF4-FFF2-40B4-BE49-F238E27FC236}">
                <a16:creationId xmlns:a16="http://schemas.microsoft.com/office/drawing/2014/main" id="{95CCE5C4-F445-D147-8B89-FBBCF7D5B5BE}"/>
              </a:ext>
            </a:extLst>
          </p:cNvPr>
          <p:cNvSpPr/>
          <p:nvPr/>
        </p:nvSpPr>
        <p:spPr>
          <a:xfrm>
            <a:off x="8669243" y="2883121"/>
            <a:ext cx="38792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Jupyter</a:t>
            </a:r>
            <a:endPar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09501" y="2312299"/>
            <a:ext cx="6423222" cy="844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Familiar Data Science tools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model development </a:t>
            </a:r>
          </a:p>
        </p:txBody>
      </p:sp>
      <p:sp>
        <p:nvSpPr>
          <p:cNvPr id="343" name="Rectangle 342">
            <a:extLst>
              <a:ext uri="{FF2B5EF4-FFF2-40B4-BE49-F238E27FC236}">
                <a16:creationId xmlns:a16="http://schemas.microsoft.com/office/drawing/2014/main" id="{37E58103-E233-1B4E-9B32-1EDCB94E8CD2}"/>
              </a:ext>
            </a:extLst>
          </p:cNvPr>
          <p:cNvSpPr/>
          <p:nvPr/>
        </p:nvSpPr>
        <p:spPr>
          <a:xfrm>
            <a:off x="9565096" y="2888163"/>
            <a:ext cx="987450"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344" name="Rectangle 343">
            <a:extLst>
              <a:ext uri="{FF2B5EF4-FFF2-40B4-BE49-F238E27FC236}">
                <a16:creationId xmlns:a16="http://schemas.microsoft.com/office/drawing/2014/main" id="{DDE71D02-00B9-1B46-9FA6-462D587D4734}"/>
              </a:ext>
            </a:extLst>
          </p:cNvPr>
          <p:cNvSpPr/>
          <p:nvPr/>
        </p:nvSpPr>
        <p:spPr>
          <a:xfrm>
            <a:off x="10844894" y="2882400"/>
            <a:ext cx="76463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Command line</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577280" y="1566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2402" y="1514472"/>
            <a:ext cx="317823" cy="294280"/>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1082349" y="1519519"/>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996861" y="4394646"/>
            <a:ext cx="460699" cy="348263"/>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accent1"/>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accent1"/>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accent1"/>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394962" y="4394646"/>
            <a:ext cx="320174" cy="342357"/>
            <a:chOff x="8882196" y="3721867"/>
            <a:chExt cx="285941" cy="305752"/>
          </a:xfrm>
          <a:solidFill>
            <a:schemeClr val="bg2"/>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591907" y="4409674"/>
            <a:ext cx="312189" cy="318206"/>
            <a:chOff x="7158422" y="1607015"/>
            <a:chExt cx="2726357" cy="2778898"/>
          </a:xfrm>
          <a:solidFill>
            <a:schemeClr val="bg2"/>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601956" y="5442122"/>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209013" y="5894601"/>
            <a:ext cx="1077976"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380136" y="5492532"/>
            <a:ext cx="309263" cy="197305"/>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643322" y="5894601"/>
            <a:ext cx="1782890"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1078148" y="5442122"/>
            <a:ext cx="298125" cy="298125"/>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1035493" y="5894601"/>
            <a:ext cx="383435"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FPGA</a:t>
            </a:r>
          </a:p>
        </p:txBody>
      </p:sp>
      <p:grpSp>
        <p:nvGrpSpPr>
          <p:cNvPr id="28" name="Group 27">
            <a:extLst>
              <a:ext uri="{FF2B5EF4-FFF2-40B4-BE49-F238E27FC236}">
                <a16:creationId xmlns:a16="http://schemas.microsoft.com/office/drawing/2014/main" id="{5B17974B-EF8C-1B4C-AE3B-B7DAC3DBDB85}"/>
              </a:ext>
            </a:extLst>
          </p:cNvPr>
          <p:cNvGrpSpPr/>
          <p:nvPr/>
        </p:nvGrpSpPr>
        <p:grpSpPr>
          <a:xfrm>
            <a:off x="11052563" y="2478114"/>
            <a:ext cx="349295" cy="297138"/>
            <a:chOff x="11238522" y="2214151"/>
            <a:chExt cx="394713" cy="335774"/>
          </a:xfrm>
        </p:grpSpPr>
        <p:grpSp>
          <p:nvGrpSpPr>
            <p:cNvPr id="415" name="Group 414">
              <a:extLst>
                <a:ext uri="{FF2B5EF4-FFF2-40B4-BE49-F238E27FC236}">
                  <a16:creationId xmlns:a16="http://schemas.microsoft.com/office/drawing/2014/main" id="{4850CB56-75F6-704E-9928-C7576BA8561C}"/>
                </a:ext>
              </a:extLst>
            </p:cNvPr>
            <p:cNvGrpSpPr/>
            <p:nvPr/>
          </p:nvGrpSpPr>
          <p:grpSpPr>
            <a:xfrm>
              <a:off x="11238522" y="2214151"/>
              <a:ext cx="394713" cy="335774"/>
              <a:chOff x="2107244" y="1575258"/>
              <a:chExt cx="310993" cy="264555"/>
            </a:xfrm>
          </p:grpSpPr>
          <p:grpSp>
            <p:nvGrpSpPr>
              <p:cNvPr id="416" name="Group 415">
                <a:extLst>
                  <a:ext uri="{FF2B5EF4-FFF2-40B4-BE49-F238E27FC236}">
                    <a16:creationId xmlns:a16="http://schemas.microsoft.com/office/drawing/2014/main" id="{7F6F5566-61FD-F24E-A551-D31015388093}"/>
                  </a:ext>
                </a:extLst>
              </p:cNvPr>
              <p:cNvGrpSpPr/>
              <p:nvPr/>
            </p:nvGrpSpPr>
            <p:grpSpPr>
              <a:xfrm>
                <a:off x="2107244" y="1575258"/>
                <a:ext cx="310993" cy="264555"/>
                <a:chOff x="2107244" y="1575258"/>
                <a:chExt cx="310993" cy="264555"/>
              </a:xfrm>
            </p:grpSpPr>
            <p:sp>
              <p:nvSpPr>
                <p:cNvPr id="421" name="Rectangle 9">
                  <a:extLst>
                    <a:ext uri="{FF2B5EF4-FFF2-40B4-BE49-F238E27FC236}">
                      <a16:creationId xmlns:a16="http://schemas.microsoft.com/office/drawing/2014/main" id="{E155838F-9749-9849-AF71-C8E4574DE69D}"/>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22" name="Line 10">
                  <a:extLst>
                    <a:ext uri="{FF2B5EF4-FFF2-40B4-BE49-F238E27FC236}">
                      <a16:creationId xmlns:a16="http://schemas.microsoft.com/office/drawing/2014/main" id="{081A1907-7DD7-2847-A973-54D1AF5018C5}"/>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417" name="Group 416">
                <a:extLst>
                  <a:ext uri="{FF2B5EF4-FFF2-40B4-BE49-F238E27FC236}">
                    <a16:creationId xmlns:a16="http://schemas.microsoft.com/office/drawing/2014/main" id="{789A79E7-40F7-5F45-B54F-E30D42E16B78}"/>
                  </a:ext>
                </a:extLst>
              </p:cNvPr>
              <p:cNvGrpSpPr/>
              <p:nvPr/>
            </p:nvGrpSpPr>
            <p:grpSpPr>
              <a:xfrm>
                <a:off x="2287367" y="1599181"/>
                <a:ext cx="95690" cy="23923"/>
                <a:chOff x="2287367" y="1599181"/>
                <a:chExt cx="95690" cy="23923"/>
              </a:xfrm>
            </p:grpSpPr>
            <p:sp>
              <p:nvSpPr>
                <p:cNvPr id="418" name="Oval 11">
                  <a:extLst>
                    <a:ext uri="{FF2B5EF4-FFF2-40B4-BE49-F238E27FC236}">
                      <a16:creationId xmlns:a16="http://schemas.microsoft.com/office/drawing/2014/main" id="{B1BCBF12-BE2A-0D4A-B3F0-9BBB8E69C637}"/>
                    </a:ext>
                  </a:extLst>
                </p:cNvPr>
                <p:cNvSpPr>
                  <a:spLocks noChangeArrowheads="1"/>
                </p:cNvSpPr>
                <p:nvPr/>
              </p:nvSpPr>
              <p:spPr bwMode="auto">
                <a:xfrm>
                  <a:off x="228736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19" name="Oval 12">
                  <a:extLst>
                    <a:ext uri="{FF2B5EF4-FFF2-40B4-BE49-F238E27FC236}">
                      <a16:creationId xmlns:a16="http://schemas.microsoft.com/office/drawing/2014/main" id="{C244FA80-E3D1-974F-8D51-054952BD3223}"/>
                    </a:ext>
                  </a:extLst>
                </p:cNvPr>
                <p:cNvSpPr>
                  <a:spLocks noChangeArrowheads="1"/>
                </p:cNvSpPr>
                <p:nvPr/>
              </p:nvSpPr>
              <p:spPr bwMode="auto">
                <a:xfrm>
                  <a:off x="232254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20" name="Oval 13">
                  <a:extLst>
                    <a:ext uri="{FF2B5EF4-FFF2-40B4-BE49-F238E27FC236}">
                      <a16:creationId xmlns:a16="http://schemas.microsoft.com/office/drawing/2014/main" id="{3AC8663D-5C8C-9742-B2B0-2F9474F31EAD}"/>
                    </a:ext>
                  </a:extLst>
                </p:cNvPr>
                <p:cNvSpPr>
                  <a:spLocks noChangeArrowheads="1"/>
                </p:cNvSpPr>
                <p:nvPr/>
              </p:nvSpPr>
              <p:spPr bwMode="auto">
                <a:xfrm>
                  <a:off x="2359134"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23" name="Freeform 422">
              <a:extLst>
                <a:ext uri="{FF2B5EF4-FFF2-40B4-BE49-F238E27FC236}">
                  <a16:creationId xmlns:a16="http://schemas.microsoft.com/office/drawing/2014/main" id="{E49B9F41-5ABB-5A4A-BE37-F862EB5A6A52}"/>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377C9327-AA78-EF42-908C-7DAC74E42DF4}"/>
                </a:ext>
              </a:extLst>
            </p:cNvPr>
            <p:cNvCxnSpPr>
              <a:cxnSpLocks/>
            </p:cNvCxnSpPr>
            <p:nvPr/>
          </p:nvCxnSpPr>
          <p:spPr>
            <a:xfrm>
              <a:off x="11392807" y="2493693"/>
              <a:ext cx="11897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735506" y="2244588"/>
            <a:ext cx="11176969"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735506" y="3233463"/>
            <a:ext cx="11176969"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735506" y="5211213"/>
            <a:ext cx="11176969"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a:stretch>
            <a:fillRect/>
          </a:stretch>
        </p:blipFill>
        <p:spPr>
          <a:xfrm>
            <a:off x="7557847" y="3448505"/>
            <a:ext cx="380308" cy="373064"/>
          </a:xfrm>
          <a:prstGeom prst="rect">
            <a:avLst/>
          </a:prstGeom>
        </p:spPr>
      </p:pic>
      <p:pic>
        <p:nvPicPr>
          <p:cNvPr id="7" name="Picture 6" descr="A close up of a sign&#10;&#10;Description automatically generated">
            <a:extLst>
              <a:ext uri="{FF2B5EF4-FFF2-40B4-BE49-F238E27FC236}">
                <a16:creationId xmlns:a16="http://schemas.microsoft.com/office/drawing/2014/main" id="{12E2FF23-90D7-1846-B0CA-6F89DD4B627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604259" y="2498296"/>
            <a:ext cx="287484" cy="300414"/>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F685AF60-FCBB-4443-95F9-6FDA2F3B584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706787" y="2432478"/>
            <a:ext cx="349296" cy="399412"/>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902499" y="3411015"/>
            <a:ext cx="298830" cy="323165"/>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669243" y="3408871"/>
            <a:ext cx="292099" cy="343181"/>
          </a:xfrm>
          <a:prstGeom prst="rect">
            <a:avLst/>
          </a:prstGeom>
        </p:spPr>
      </p:pic>
      <p:pic>
        <p:nvPicPr>
          <p:cNvPr id="16" name="Picture 15" descr="A close up of a sign&#10;&#10;Description automatically generated">
            <a:extLst>
              <a:ext uri="{FF2B5EF4-FFF2-40B4-BE49-F238E27FC236}">
                <a16:creationId xmlns:a16="http://schemas.microsoft.com/office/drawing/2014/main" id="{7761C86C-D1D2-814E-9729-04EFEB9CD1F8}"/>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895322" y="2481522"/>
            <a:ext cx="328027" cy="327573"/>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950474" y="3457839"/>
            <a:ext cx="553473" cy="294200"/>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735506" y="4222338"/>
            <a:ext cx="11176969" cy="0"/>
          </a:xfrm>
          <a:prstGeom prst="line">
            <a:avLst/>
          </a:prstGeom>
          <a:noFill/>
          <a:ln w="15875" cap="rnd" cmpd="sng" algn="ctr">
            <a:solidFill>
              <a:sysClr val="window" lastClr="FFFFFF">
                <a:lumMod val="85000"/>
              </a:sysClr>
            </a:solidFill>
            <a:prstDash val="solid"/>
            <a:headEnd type="none"/>
            <a:tailEnd type="none"/>
          </a:ln>
          <a:effectLst/>
        </p:spPr>
      </p:cxn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3411839" y="6329284"/>
            <a:ext cx="453810" cy="25406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accent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nvGrpSpPr>
          <p:cNvPr id="177" name="Group 176">
            <a:extLst>
              <a:ext uri="{FF2B5EF4-FFF2-40B4-BE49-F238E27FC236}">
                <a16:creationId xmlns:a16="http://schemas.microsoft.com/office/drawing/2014/main" id="{511F3B6B-B511-CE45-A1EA-D9945CFBF70A}"/>
              </a:ext>
            </a:extLst>
          </p:cNvPr>
          <p:cNvGrpSpPr/>
          <p:nvPr/>
        </p:nvGrpSpPr>
        <p:grpSpPr>
          <a:xfrm flipH="1">
            <a:off x="9301765" y="6305291"/>
            <a:ext cx="290033" cy="288792"/>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6196" y="6496061"/>
            <a:ext cx="88179" cy="87287"/>
          </a:xfrm>
          <a:prstGeom prst="ellipse">
            <a:avLst/>
          </a:pr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 name="TextBox 3">
            <a:extLst>
              <a:ext uri="{FF2B5EF4-FFF2-40B4-BE49-F238E27FC236}">
                <a16:creationId xmlns:a16="http://schemas.microsoft.com/office/drawing/2014/main" id="{C93AC34D-818E-4EDC-95C6-94BCC080C8DA}"/>
              </a:ext>
            </a:extLst>
          </p:cNvPr>
          <p:cNvSpPr txBox="1"/>
          <p:nvPr/>
        </p:nvSpPr>
        <p:spPr>
          <a:xfrm>
            <a:off x="3758439" y="6229120"/>
            <a:ext cx="5550110"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Semibold"/>
                <a:ea typeface="+mn-ea"/>
                <a:cs typeface="Segoe UI" pitchFamily="34" charset="0"/>
              </a:rPr>
              <a:t>From the Intelligent Cloud to the Intelligent Edge</a:t>
            </a:r>
          </a:p>
        </p:txBody>
      </p:sp>
      <p:sp>
        <p:nvSpPr>
          <p:cNvPr id="2" name="Title 1">
            <a:extLst>
              <a:ext uri="{FF2B5EF4-FFF2-40B4-BE49-F238E27FC236}">
                <a16:creationId xmlns:a16="http://schemas.microsoft.com/office/drawing/2014/main" id="{0F1E4587-EEDD-4037-9CA1-4F1B816CF3F8}"/>
              </a:ext>
            </a:extLst>
          </p:cNvPr>
          <p:cNvSpPr>
            <a:spLocks noGrp="1"/>
          </p:cNvSpPr>
          <p:nvPr>
            <p:ph type="title"/>
          </p:nvPr>
        </p:nvSpPr>
        <p:spPr/>
        <p:txBody>
          <a:bodyPr/>
          <a:lstStyle/>
          <a:p>
            <a:r>
              <a:rPr lang="en-US"/>
              <a:t>Machine Learning on Azure</a:t>
            </a:r>
          </a:p>
        </p:txBody>
      </p:sp>
      <p:sp>
        <p:nvSpPr>
          <p:cNvPr id="8" name="Text Placeholder 7">
            <a:extLst>
              <a:ext uri="{FF2B5EF4-FFF2-40B4-BE49-F238E27FC236}">
                <a16:creationId xmlns:a16="http://schemas.microsoft.com/office/drawing/2014/main" id="{C1A0583F-96F9-46F9-8220-8A86ECBC5B51}"/>
              </a:ext>
            </a:extLst>
          </p:cNvPr>
          <p:cNvSpPr>
            <a:spLocks noGrp="1"/>
          </p:cNvSpPr>
          <p:nvPr>
            <p:ph type="body" sz="quarter" idx="16"/>
          </p:nvPr>
        </p:nvSpPr>
        <p:spPr/>
        <p:txBody>
          <a:bodyPr/>
          <a:lstStyle/>
          <a:p>
            <a:r>
              <a:rPr lang="en-US"/>
              <a:t>Quickly and easily build, train, deploy and manage your models</a:t>
            </a:r>
          </a:p>
        </p:txBody>
      </p:sp>
    </p:spTree>
    <p:extLst>
      <p:ext uri="{BB962C8B-B14F-4D97-AF65-F5344CB8AC3E}">
        <p14:creationId xmlns:p14="http://schemas.microsoft.com/office/powerpoint/2010/main" val="3226074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85"/>
                                        </p:tgtEl>
                                        <p:attrNameLst>
                                          <p:attrName>style.visibility</p:attrName>
                                        </p:attrNameLst>
                                      </p:cBhvr>
                                      <p:to>
                                        <p:strVal val="visible"/>
                                      </p:to>
                                    </p:set>
                                    <p:animEffect transition="in" filter="wipe(left)">
                                      <p:cBhvr>
                                        <p:cTn id="13" dur="500"/>
                                        <p:tgtEl>
                                          <p:spTgt spid="185"/>
                                        </p:tgtEl>
                                      </p:cBhvr>
                                    </p:animEffect>
                                  </p:childTnLst>
                                </p:cTn>
                              </p:par>
                              <p:par>
                                <p:cTn id="14" presetID="10" presetClass="entr" presetSubtype="0" fill="hold" nodeType="withEffect">
                                  <p:stCondLst>
                                    <p:cond delay="1000"/>
                                  </p:stCondLst>
                                  <p:childTnLst>
                                    <p:set>
                                      <p:cBhvr>
                                        <p:cTn id="15" dur="1" fill="hold">
                                          <p:stCondLst>
                                            <p:cond delay="0"/>
                                          </p:stCondLst>
                                        </p:cTn>
                                        <p:tgtEl>
                                          <p:spTgt spid="177"/>
                                        </p:tgtEl>
                                        <p:attrNameLst>
                                          <p:attrName>style.visibility</p:attrName>
                                        </p:attrNameLst>
                                      </p:cBhvr>
                                      <p:to>
                                        <p:strVal val="visible"/>
                                      </p:to>
                                    </p:set>
                                    <p:animEffect transition="in" filter="fade">
                                      <p:cBhvr>
                                        <p:cTn id="16" dur="500"/>
                                        <p:tgtEl>
                                          <p:spTgt spid="17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78"/>
                                        </p:tgtEl>
                                        <p:attrNameLst>
                                          <p:attrName>style.visibility</p:attrName>
                                        </p:attrNameLst>
                                      </p:cBhvr>
                                      <p:to>
                                        <p:strVal val="visible"/>
                                      </p:to>
                                    </p:set>
                                    <p:animEffect transition="in" filter="fade">
                                      <p:cBhvr>
                                        <p:cTn id="19"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5" grpId="0" animBg="1"/>
      <p:bldP spid="178"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542216-5F95-4112-A995-CCAA0F0BD8F5}"/>
              </a:ext>
            </a:extLst>
          </p:cNvPr>
          <p:cNvSpPr txBox="1">
            <a:spLocks/>
          </p:cNvSpPr>
          <p:nvPr/>
        </p:nvSpPr>
        <p:spPr>
          <a:xfrm>
            <a:off x="586740" y="2921258"/>
            <a:ext cx="1101852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t>Understanding the Data Science Process on Azure</a:t>
            </a:r>
          </a:p>
        </p:txBody>
      </p:sp>
    </p:spTree>
    <p:extLst>
      <p:ext uri="{BB962C8B-B14F-4D97-AF65-F5344CB8AC3E}">
        <p14:creationId xmlns:p14="http://schemas.microsoft.com/office/powerpoint/2010/main" val="35611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74903007-C914-49C0-B41A-4DC545A0F684}"/>
              </a:ext>
            </a:extLst>
          </p:cNvPr>
          <p:cNvSpPr/>
          <p:nvPr/>
        </p:nvSpPr>
        <p:spPr bwMode="auto">
          <a:xfrm>
            <a:off x="8182679" y="4078850"/>
            <a:ext cx="3466654" cy="2505384"/>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468" name="Rectangle 467">
            <a:extLst>
              <a:ext uri="{FF2B5EF4-FFF2-40B4-BE49-F238E27FC236}">
                <a16:creationId xmlns:a16="http://schemas.microsoft.com/office/drawing/2014/main" id="{504CEAA7-1EE3-400D-9304-40FEE6C14BF6}"/>
              </a:ext>
            </a:extLst>
          </p:cNvPr>
          <p:cNvSpPr/>
          <p:nvPr/>
        </p:nvSpPr>
        <p:spPr bwMode="auto">
          <a:xfrm>
            <a:off x="8163049" y="1179868"/>
            <a:ext cx="3466654" cy="2841050"/>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Serve</a:t>
            </a:r>
          </a:p>
        </p:txBody>
      </p:sp>
      <p:sp>
        <p:nvSpPr>
          <p:cNvPr id="466" name="Rectangle 465">
            <a:extLst>
              <a:ext uri="{FF2B5EF4-FFF2-40B4-BE49-F238E27FC236}">
                <a16:creationId xmlns:a16="http://schemas.microsoft.com/office/drawing/2014/main" id="{504D5E86-6CAA-449E-B3DD-9F78FDE8BB36}"/>
              </a:ext>
            </a:extLst>
          </p:cNvPr>
          <p:cNvSpPr/>
          <p:nvPr/>
        </p:nvSpPr>
        <p:spPr bwMode="auto">
          <a:xfrm>
            <a:off x="3717878" y="1192455"/>
            <a:ext cx="1723322" cy="540436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467" name="Rectangle 466">
            <a:extLst>
              <a:ext uri="{FF2B5EF4-FFF2-40B4-BE49-F238E27FC236}">
                <a16:creationId xmlns:a16="http://schemas.microsoft.com/office/drawing/2014/main" id="{7DF2C3B3-5648-4A4A-A232-FA0A9EB8D4CA}"/>
              </a:ext>
            </a:extLst>
          </p:cNvPr>
          <p:cNvSpPr/>
          <p:nvPr/>
        </p:nvSpPr>
        <p:spPr bwMode="auto">
          <a:xfrm>
            <a:off x="5522890" y="1192455"/>
            <a:ext cx="2554636" cy="540436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and train</a:t>
            </a:r>
          </a:p>
        </p:txBody>
      </p:sp>
      <p:sp>
        <p:nvSpPr>
          <p:cNvPr id="465" name="Rectangle 464">
            <a:extLst>
              <a:ext uri="{FF2B5EF4-FFF2-40B4-BE49-F238E27FC236}">
                <a16:creationId xmlns:a16="http://schemas.microsoft.com/office/drawing/2014/main" id="{CF301849-931C-40D0-82E9-83D1D1465A10}"/>
              </a:ext>
            </a:extLst>
          </p:cNvPr>
          <p:cNvSpPr/>
          <p:nvPr/>
        </p:nvSpPr>
        <p:spPr bwMode="auto">
          <a:xfrm>
            <a:off x="1921686" y="1196450"/>
            <a:ext cx="1719141" cy="540436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 name="Title 1">
            <a:extLst>
              <a:ext uri="{FF2B5EF4-FFF2-40B4-BE49-F238E27FC236}">
                <a16:creationId xmlns:a16="http://schemas.microsoft.com/office/drawing/2014/main" id="{4731A548-05D0-4BF9-B935-7AB4BB3A2DA1}"/>
              </a:ext>
            </a:extLst>
          </p:cNvPr>
          <p:cNvSpPr>
            <a:spLocks noGrp="1"/>
          </p:cNvSpPr>
          <p:nvPr>
            <p:ph type="title"/>
          </p:nvPr>
        </p:nvSpPr>
        <p:spPr/>
        <p:txBody>
          <a:bodyPr/>
          <a:lstStyle/>
          <a:p>
            <a:r>
              <a:rPr lang="en-US" dirty="0"/>
              <a:t>Recommended architecture to build e2e ML solutions</a:t>
            </a:r>
          </a:p>
        </p:txBody>
      </p:sp>
      <p:sp>
        <p:nvSpPr>
          <p:cNvPr id="503" name="Shape 101">
            <a:extLst>
              <a:ext uri="{FF2B5EF4-FFF2-40B4-BE49-F238E27FC236}">
                <a16:creationId xmlns:a16="http://schemas.microsoft.com/office/drawing/2014/main" id="{9F4CFB08-5714-4D56-9C56-D5F37485E348}"/>
              </a:ext>
            </a:extLst>
          </p:cNvPr>
          <p:cNvSpPr txBox="1"/>
          <p:nvPr/>
        </p:nvSpPr>
        <p:spPr>
          <a:xfrm>
            <a:off x="266747" y="5865079"/>
            <a:ext cx="1210082" cy="161583"/>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Batch data</a:t>
            </a:r>
          </a:p>
        </p:txBody>
      </p:sp>
      <p:sp>
        <p:nvSpPr>
          <p:cNvPr id="504" name="Shape 101">
            <a:extLst>
              <a:ext uri="{FF2B5EF4-FFF2-40B4-BE49-F238E27FC236}">
                <a16:creationId xmlns:a16="http://schemas.microsoft.com/office/drawing/2014/main" id="{03961F54-2C95-4729-A019-82FF1A8C2C47}"/>
              </a:ext>
            </a:extLst>
          </p:cNvPr>
          <p:cNvSpPr txBox="1"/>
          <p:nvPr/>
        </p:nvSpPr>
        <p:spPr>
          <a:xfrm>
            <a:off x="266747" y="2816797"/>
            <a:ext cx="1210082" cy="161583"/>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Streaming data</a:t>
            </a:r>
          </a:p>
        </p:txBody>
      </p:sp>
      <p:sp>
        <p:nvSpPr>
          <p:cNvPr id="479" name="Shape 101">
            <a:extLst>
              <a:ext uri="{FF2B5EF4-FFF2-40B4-BE49-F238E27FC236}">
                <a16:creationId xmlns:a16="http://schemas.microsoft.com/office/drawing/2014/main" id="{5B803ED7-8D66-4700-A5DB-B7CFBA6D7B0F}"/>
              </a:ext>
            </a:extLst>
          </p:cNvPr>
          <p:cNvSpPr txBox="1"/>
          <p:nvPr/>
        </p:nvSpPr>
        <p:spPr>
          <a:xfrm>
            <a:off x="8387899" y="2242725"/>
            <a:ext cx="1156824"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Azure Kubernetes service</a:t>
            </a:r>
          </a:p>
        </p:txBody>
      </p:sp>
      <p:sp>
        <p:nvSpPr>
          <p:cNvPr id="480" name="Shape 101">
            <a:extLst>
              <a:ext uri="{FF2B5EF4-FFF2-40B4-BE49-F238E27FC236}">
                <a16:creationId xmlns:a16="http://schemas.microsoft.com/office/drawing/2014/main" id="{61723E1F-E158-44B3-9283-DC1F5243CAB8}"/>
              </a:ext>
            </a:extLst>
          </p:cNvPr>
          <p:cNvSpPr txBox="1"/>
          <p:nvPr/>
        </p:nvSpPr>
        <p:spPr>
          <a:xfrm>
            <a:off x="10894639" y="4642526"/>
            <a:ext cx="517769" cy="161583"/>
          </a:xfrm>
          <a:prstGeom prst="rect">
            <a:avLst/>
          </a:prstGeom>
          <a:noFill/>
          <a:ln>
            <a:noFill/>
          </a:ln>
        </p:spPr>
        <p:txBody>
          <a:bodyPr wrap="non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Power BI</a:t>
            </a:r>
          </a:p>
        </p:txBody>
      </p:sp>
      <p:sp>
        <p:nvSpPr>
          <p:cNvPr id="481" name="Shape 101">
            <a:extLst>
              <a:ext uri="{FF2B5EF4-FFF2-40B4-BE49-F238E27FC236}">
                <a16:creationId xmlns:a16="http://schemas.microsoft.com/office/drawing/2014/main" id="{8F70D404-6753-458F-8950-B1345494E689}"/>
              </a:ext>
            </a:extLst>
          </p:cNvPr>
          <p:cNvSpPr txBox="1"/>
          <p:nvPr/>
        </p:nvSpPr>
        <p:spPr>
          <a:xfrm>
            <a:off x="10536749" y="5968483"/>
            <a:ext cx="1089497"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Azure analysis services</a:t>
            </a:r>
          </a:p>
        </p:txBody>
      </p:sp>
      <p:sp>
        <p:nvSpPr>
          <p:cNvPr id="482" name="Shape 101">
            <a:extLst>
              <a:ext uri="{FF2B5EF4-FFF2-40B4-BE49-F238E27FC236}">
                <a16:creationId xmlns:a16="http://schemas.microsoft.com/office/drawing/2014/main" id="{399F2A2F-CDE2-4FF9-82B8-1B418AF7B8F3}"/>
              </a:ext>
            </a:extLst>
          </p:cNvPr>
          <p:cNvSpPr txBox="1"/>
          <p:nvPr/>
        </p:nvSpPr>
        <p:spPr>
          <a:xfrm>
            <a:off x="8292647" y="6003872"/>
            <a:ext cx="1089497" cy="419031"/>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Azure SQL data warehouse</a:t>
            </a:r>
          </a:p>
        </p:txBody>
      </p:sp>
      <p:sp>
        <p:nvSpPr>
          <p:cNvPr id="483" name="Shape 101">
            <a:extLst>
              <a:ext uri="{FF2B5EF4-FFF2-40B4-BE49-F238E27FC236}">
                <a16:creationId xmlns:a16="http://schemas.microsoft.com/office/drawing/2014/main" id="{BAE3DC0A-FFC5-4800-95E6-98231D3063FF}"/>
              </a:ext>
            </a:extLst>
          </p:cNvPr>
          <p:cNvSpPr txBox="1"/>
          <p:nvPr/>
        </p:nvSpPr>
        <p:spPr>
          <a:xfrm>
            <a:off x="8385574" y="3553474"/>
            <a:ext cx="1210393" cy="286152"/>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Cosmos DB, </a:t>
            </a:r>
            <a:r>
              <a:rPr lang="en-US" sz="1050" kern="0" dirty="0">
                <a:solidFill>
                  <a:srgbClr val="000000"/>
                </a:solidFill>
                <a:latin typeface="Segoe UI"/>
                <a:cs typeface="Segoe UI Semibold" panose="020B0702040204020203" pitchFamily="34" charset="0"/>
                <a:sym typeface="Calibri"/>
              </a:rPr>
              <a:t>S</a:t>
            </a: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QL DB</a:t>
            </a:r>
          </a:p>
        </p:txBody>
      </p:sp>
      <p:sp>
        <p:nvSpPr>
          <p:cNvPr id="486" name="Shape 101">
            <a:extLst>
              <a:ext uri="{FF2B5EF4-FFF2-40B4-BE49-F238E27FC236}">
                <a16:creationId xmlns:a16="http://schemas.microsoft.com/office/drawing/2014/main" id="{94FDE7C4-B6FE-446F-B7A9-1A03D6DD8457}"/>
              </a:ext>
            </a:extLst>
          </p:cNvPr>
          <p:cNvSpPr txBox="1"/>
          <p:nvPr/>
        </p:nvSpPr>
        <p:spPr>
          <a:xfrm>
            <a:off x="3866571" y="6124232"/>
            <a:ext cx="1461088" cy="27376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Azure Data Lake Storage</a:t>
            </a:r>
          </a:p>
        </p:txBody>
      </p:sp>
      <p:sp>
        <p:nvSpPr>
          <p:cNvPr id="487" name="Shape 101">
            <a:extLst>
              <a:ext uri="{FF2B5EF4-FFF2-40B4-BE49-F238E27FC236}">
                <a16:creationId xmlns:a16="http://schemas.microsoft.com/office/drawing/2014/main" id="{A3D43BC8-EE47-495C-A006-B591F87446FC}"/>
              </a:ext>
            </a:extLst>
          </p:cNvPr>
          <p:cNvSpPr txBox="1"/>
          <p:nvPr/>
        </p:nvSpPr>
        <p:spPr>
          <a:xfrm>
            <a:off x="1939926" y="6037784"/>
            <a:ext cx="1334036" cy="27376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Azure Data Factory</a:t>
            </a:r>
          </a:p>
        </p:txBody>
      </p:sp>
      <p:sp>
        <p:nvSpPr>
          <p:cNvPr id="489" name="Shape 101">
            <a:extLst>
              <a:ext uri="{FF2B5EF4-FFF2-40B4-BE49-F238E27FC236}">
                <a16:creationId xmlns:a16="http://schemas.microsoft.com/office/drawing/2014/main" id="{909D445E-4E6B-4F84-9A5E-7E3B316E9B0D}"/>
              </a:ext>
            </a:extLst>
          </p:cNvPr>
          <p:cNvSpPr txBox="1"/>
          <p:nvPr/>
        </p:nvSpPr>
        <p:spPr>
          <a:xfrm>
            <a:off x="2547291" y="2466837"/>
            <a:ext cx="1006615" cy="344077"/>
          </a:xfrm>
          <a:prstGeom prst="rect">
            <a:avLst/>
          </a:prstGeom>
          <a:noFill/>
          <a:ln>
            <a:noFill/>
          </a:ln>
        </p:spPr>
        <p:txBody>
          <a:bodyPr wrap="square" lIns="0" tIns="0" rIns="0" bIns="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Azure Event Hubs</a:t>
            </a:r>
          </a:p>
        </p:txBody>
      </p:sp>
      <p:cxnSp>
        <p:nvCxnSpPr>
          <p:cNvPr id="490" name="Straight Connector 489">
            <a:extLst>
              <a:ext uri="{FF2B5EF4-FFF2-40B4-BE49-F238E27FC236}">
                <a16:creationId xmlns:a16="http://schemas.microsoft.com/office/drawing/2014/main" id="{BE10186C-C8CA-41C3-8119-09A53A527E62}"/>
              </a:ext>
            </a:extLst>
          </p:cNvPr>
          <p:cNvCxnSpPr>
            <a:cxnSpLocks/>
          </p:cNvCxnSpPr>
          <p:nvPr/>
        </p:nvCxnSpPr>
        <p:spPr>
          <a:xfrm flipH="1" flipV="1">
            <a:off x="11176934" y="4862041"/>
            <a:ext cx="1709" cy="534024"/>
          </a:xfrm>
          <a:prstGeom prst="line">
            <a:avLst/>
          </a:prstGeom>
          <a:noFill/>
          <a:ln w="19050" cap="flat" cmpd="sng" algn="ctr">
            <a:solidFill>
              <a:schemeClr val="accent1"/>
            </a:solidFill>
            <a:prstDash val="sysDash"/>
            <a:headEnd type="none" w="med" len="med"/>
            <a:tailEnd type="triangle" w="med" len="med"/>
          </a:ln>
          <a:effectLst/>
        </p:spPr>
      </p:cxnSp>
      <p:cxnSp>
        <p:nvCxnSpPr>
          <p:cNvPr id="491" name="Straight Connector 490">
            <a:extLst>
              <a:ext uri="{FF2B5EF4-FFF2-40B4-BE49-F238E27FC236}">
                <a16:creationId xmlns:a16="http://schemas.microsoft.com/office/drawing/2014/main" id="{1D4AABA3-B5A4-4C43-A95D-1092418C56BE}"/>
              </a:ext>
            </a:extLst>
          </p:cNvPr>
          <p:cNvCxnSpPr>
            <a:cxnSpLocks/>
          </p:cNvCxnSpPr>
          <p:nvPr/>
        </p:nvCxnSpPr>
        <p:spPr>
          <a:xfrm>
            <a:off x="9202286" y="5690997"/>
            <a:ext cx="1410210" cy="1822"/>
          </a:xfrm>
          <a:prstGeom prst="line">
            <a:avLst/>
          </a:prstGeom>
          <a:noFill/>
          <a:ln w="19050" cap="flat" cmpd="sng" algn="ctr">
            <a:solidFill>
              <a:schemeClr val="accent1"/>
            </a:solidFill>
            <a:prstDash val="sysDash"/>
            <a:headEnd type="none" w="med" len="med"/>
            <a:tailEnd type="triangle" w="med" len="med"/>
          </a:ln>
          <a:effectLst/>
        </p:spPr>
      </p:cxnSp>
      <p:cxnSp>
        <p:nvCxnSpPr>
          <p:cNvPr id="493" name="Straight Connector 492">
            <a:extLst>
              <a:ext uri="{FF2B5EF4-FFF2-40B4-BE49-F238E27FC236}">
                <a16:creationId xmlns:a16="http://schemas.microsoft.com/office/drawing/2014/main" id="{520BDD4B-FAAC-419B-A228-179E171E69A9}"/>
              </a:ext>
            </a:extLst>
          </p:cNvPr>
          <p:cNvCxnSpPr>
            <a:cxnSpLocks/>
          </p:cNvCxnSpPr>
          <p:nvPr/>
        </p:nvCxnSpPr>
        <p:spPr>
          <a:xfrm>
            <a:off x="5203596" y="5656085"/>
            <a:ext cx="3107743" cy="9094"/>
          </a:xfrm>
          <a:prstGeom prst="line">
            <a:avLst/>
          </a:prstGeom>
          <a:noFill/>
          <a:ln w="19050" cap="flat" cmpd="sng" algn="ctr">
            <a:solidFill>
              <a:schemeClr val="accent1"/>
            </a:solidFill>
            <a:prstDash val="sysDash"/>
            <a:headEnd type="none" w="med" len="med"/>
            <a:tailEnd type="triangle" w="med" len="med"/>
          </a:ln>
          <a:effectLst/>
        </p:spPr>
      </p:cxnSp>
      <p:sp>
        <p:nvSpPr>
          <p:cNvPr id="496" name="Freeform: Shape 495">
            <a:extLst>
              <a:ext uri="{FF2B5EF4-FFF2-40B4-BE49-F238E27FC236}">
                <a16:creationId xmlns:a16="http://schemas.microsoft.com/office/drawing/2014/main" id="{4994255B-E9C9-4EBC-9D56-11D83C015B32}"/>
              </a:ext>
            </a:extLst>
          </p:cNvPr>
          <p:cNvSpPr/>
          <p:nvPr/>
        </p:nvSpPr>
        <p:spPr bwMode="auto">
          <a:xfrm>
            <a:off x="6736308" y="4700260"/>
            <a:ext cx="1575031" cy="828357"/>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cxnSp>
        <p:nvCxnSpPr>
          <p:cNvPr id="497" name="Straight Connector 496">
            <a:extLst>
              <a:ext uri="{FF2B5EF4-FFF2-40B4-BE49-F238E27FC236}">
                <a16:creationId xmlns:a16="http://schemas.microsoft.com/office/drawing/2014/main" id="{5F23B0AD-8120-45FC-9283-00256D5D1570}"/>
              </a:ext>
            </a:extLst>
          </p:cNvPr>
          <p:cNvCxnSpPr>
            <a:cxnSpLocks/>
          </p:cNvCxnSpPr>
          <p:nvPr/>
        </p:nvCxnSpPr>
        <p:spPr>
          <a:xfrm>
            <a:off x="3076906" y="5656085"/>
            <a:ext cx="1098890" cy="6738"/>
          </a:xfrm>
          <a:prstGeom prst="line">
            <a:avLst/>
          </a:prstGeom>
          <a:noFill/>
          <a:ln w="19050" cap="flat" cmpd="sng" algn="ctr">
            <a:solidFill>
              <a:schemeClr val="accent1"/>
            </a:solidFill>
            <a:prstDash val="sysDash"/>
            <a:headEnd type="none" w="med" len="med"/>
            <a:tailEnd type="triangle" w="med" len="med"/>
          </a:ln>
          <a:effectLst/>
        </p:spPr>
      </p:cxnSp>
      <p:cxnSp>
        <p:nvCxnSpPr>
          <p:cNvPr id="498" name="Straight Connector 497">
            <a:extLst>
              <a:ext uri="{FF2B5EF4-FFF2-40B4-BE49-F238E27FC236}">
                <a16:creationId xmlns:a16="http://schemas.microsoft.com/office/drawing/2014/main" id="{BF4EC55E-2E9B-4A4E-BD90-E94C786DB73E}"/>
              </a:ext>
            </a:extLst>
          </p:cNvPr>
          <p:cNvCxnSpPr>
            <a:cxnSpLocks/>
          </p:cNvCxnSpPr>
          <p:nvPr/>
        </p:nvCxnSpPr>
        <p:spPr>
          <a:xfrm flipV="1">
            <a:off x="1349829" y="5656085"/>
            <a:ext cx="822893" cy="9094"/>
          </a:xfrm>
          <a:prstGeom prst="line">
            <a:avLst/>
          </a:prstGeom>
          <a:noFill/>
          <a:ln w="19050" cap="flat" cmpd="sng" algn="ctr">
            <a:solidFill>
              <a:schemeClr val="accent1"/>
            </a:solidFill>
            <a:prstDash val="sysDash"/>
            <a:headEnd type="none" w="med" len="med"/>
            <a:tailEnd type="triangle" w="med" len="med"/>
          </a:ln>
          <a:effectLst/>
        </p:spPr>
      </p:cxnSp>
      <p:cxnSp>
        <p:nvCxnSpPr>
          <p:cNvPr id="500" name="Straight Connector 499">
            <a:extLst>
              <a:ext uri="{FF2B5EF4-FFF2-40B4-BE49-F238E27FC236}">
                <a16:creationId xmlns:a16="http://schemas.microsoft.com/office/drawing/2014/main" id="{C83C8DDF-E2A1-49B7-B23D-4902F846657A}"/>
              </a:ext>
            </a:extLst>
          </p:cNvPr>
          <p:cNvCxnSpPr>
            <a:cxnSpLocks/>
          </p:cNvCxnSpPr>
          <p:nvPr/>
        </p:nvCxnSpPr>
        <p:spPr>
          <a:xfrm>
            <a:off x="4458878" y="4033506"/>
            <a:ext cx="27322" cy="1323762"/>
          </a:xfrm>
          <a:prstGeom prst="line">
            <a:avLst/>
          </a:prstGeom>
          <a:noFill/>
          <a:ln w="19050" cap="flat" cmpd="sng" algn="ctr">
            <a:solidFill>
              <a:schemeClr val="accent1"/>
            </a:solidFill>
            <a:prstDash val="sysDash"/>
            <a:headEnd type="none" w="med" len="med"/>
            <a:tailEnd type="triangle" w="med" len="med"/>
          </a:ln>
          <a:effectLst/>
        </p:spPr>
      </p:cxnSp>
      <p:cxnSp>
        <p:nvCxnSpPr>
          <p:cNvPr id="501" name="Straight Connector 500">
            <a:extLst>
              <a:ext uri="{FF2B5EF4-FFF2-40B4-BE49-F238E27FC236}">
                <a16:creationId xmlns:a16="http://schemas.microsoft.com/office/drawing/2014/main" id="{179073DC-519E-4634-B566-3D7C9866B233}"/>
              </a:ext>
            </a:extLst>
          </p:cNvPr>
          <p:cNvCxnSpPr>
            <a:cxnSpLocks/>
          </p:cNvCxnSpPr>
          <p:nvPr/>
        </p:nvCxnSpPr>
        <p:spPr>
          <a:xfrm flipV="1">
            <a:off x="1613852" y="2648708"/>
            <a:ext cx="450618" cy="1"/>
          </a:xfrm>
          <a:prstGeom prst="line">
            <a:avLst/>
          </a:prstGeom>
          <a:noFill/>
          <a:ln w="19050" cap="flat" cmpd="sng" algn="ctr">
            <a:solidFill>
              <a:schemeClr val="accent1"/>
            </a:solidFill>
            <a:prstDash val="sysDash"/>
            <a:headEnd type="none" w="med" len="med"/>
            <a:tailEnd type="triangle" w="med" len="med"/>
          </a:ln>
          <a:effectLst/>
        </p:spPr>
      </p:cxnSp>
      <p:sp>
        <p:nvSpPr>
          <p:cNvPr id="264" name="Freeform: Shape 263">
            <a:extLst>
              <a:ext uri="{FF2B5EF4-FFF2-40B4-BE49-F238E27FC236}">
                <a16:creationId xmlns:a16="http://schemas.microsoft.com/office/drawing/2014/main" id="{A22DECD5-D0A8-4EBB-A233-7EA7EFA8F76D}"/>
              </a:ext>
            </a:extLst>
          </p:cNvPr>
          <p:cNvSpPr/>
          <p:nvPr/>
        </p:nvSpPr>
        <p:spPr bwMode="auto">
          <a:xfrm>
            <a:off x="6694873" y="2097025"/>
            <a:ext cx="1616466" cy="886696"/>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A885EC70-DEC2-43D0-B83C-CEFE802F0F86}"/>
              </a:ext>
            </a:extLst>
          </p:cNvPr>
          <p:cNvSpPr/>
          <p:nvPr/>
        </p:nvSpPr>
        <p:spPr bwMode="auto">
          <a:xfrm>
            <a:off x="3392664" y="2644713"/>
            <a:ext cx="2201942" cy="1388793"/>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nvGrpSpPr>
          <p:cNvPr id="389" name="Group 388">
            <a:extLst>
              <a:ext uri="{FF2B5EF4-FFF2-40B4-BE49-F238E27FC236}">
                <a16:creationId xmlns:a16="http://schemas.microsoft.com/office/drawing/2014/main" id="{80B0A9DF-CD82-40C5-8A20-CB7716B5E6FB}"/>
              </a:ext>
            </a:extLst>
          </p:cNvPr>
          <p:cNvGrpSpPr/>
          <p:nvPr/>
        </p:nvGrpSpPr>
        <p:grpSpPr>
          <a:xfrm>
            <a:off x="10860389" y="5413237"/>
            <a:ext cx="577120" cy="448001"/>
            <a:chOff x="9971054" y="1093656"/>
            <a:chExt cx="429171" cy="333150"/>
          </a:xfrm>
          <a:solidFill>
            <a:schemeClr val="accent1"/>
          </a:solidFill>
        </p:grpSpPr>
        <p:sp>
          <p:nvSpPr>
            <p:cNvPr id="390" name="Freeform: Shape 571">
              <a:extLst>
                <a:ext uri="{FF2B5EF4-FFF2-40B4-BE49-F238E27FC236}">
                  <a16:creationId xmlns:a16="http://schemas.microsoft.com/office/drawing/2014/main" id="{D7C91798-AF09-482E-94C6-539648A8E28F}"/>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solidFill>
                <a:effectLst/>
                <a:uLnTx/>
                <a:uFillTx/>
                <a:latin typeface="Segoe UI"/>
                <a:ea typeface="+mn-ea"/>
                <a:cs typeface="+mn-cs"/>
              </a:endParaRPr>
            </a:p>
          </p:txBody>
        </p:sp>
        <p:sp>
          <p:nvSpPr>
            <p:cNvPr id="391" name="Freeform: Shape 572">
              <a:extLst>
                <a:ext uri="{FF2B5EF4-FFF2-40B4-BE49-F238E27FC236}">
                  <a16:creationId xmlns:a16="http://schemas.microsoft.com/office/drawing/2014/main" id="{58E88832-A23D-48E6-84CB-06DE5436EF6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solidFill>
                <a:effectLst/>
                <a:uLnTx/>
                <a:uFillTx/>
                <a:latin typeface="Segoe UI"/>
                <a:ea typeface="+mn-ea"/>
                <a:cs typeface="+mn-cs"/>
              </a:endParaRPr>
            </a:p>
          </p:txBody>
        </p:sp>
        <p:sp>
          <p:nvSpPr>
            <p:cNvPr id="392" name="Freeform: Shape 573">
              <a:extLst>
                <a:ext uri="{FF2B5EF4-FFF2-40B4-BE49-F238E27FC236}">
                  <a16:creationId xmlns:a16="http://schemas.microsoft.com/office/drawing/2014/main" id="{54A60FFF-6D7F-463C-9E6D-0E06964068A4}"/>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solidFill>
                <a:effectLst/>
                <a:uLnTx/>
                <a:uFillTx/>
                <a:latin typeface="Segoe UI"/>
                <a:ea typeface="+mn-ea"/>
                <a:cs typeface="+mn-cs"/>
              </a:endParaRPr>
            </a:p>
          </p:txBody>
        </p:sp>
        <p:sp>
          <p:nvSpPr>
            <p:cNvPr id="393" name="Freeform: Shape 574">
              <a:extLst>
                <a:ext uri="{FF2B5EF4-FFF2-40B4-BE49-F238E27FC236}">
                  <a16:creationId xmlns:a16="http://schemas.microsoft.com/office/drawing/2014/main" id="{CE7A3F1A-FE69-4674-83B8-A12DF6BA5728}"/>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solidFill>
                <a:effectLst/>
                <a:uLnTx/>
                <a:uFillTx/>
                <a:latin typeface="Segoe UI"/>
                <a:ea typeface="+mn-ea"/>
                <a:cs typeface="+mn-cs"/>
              </a:endParaRPr>
            </a:p>
          </p:txBody>
        </p:sp>
        <p:sp>
          <p:nvSpPr>
            <p:cNvPr id="394" name="Freeform: Shape 575">
              <a:extLst>
                <a:ext uri="{FF2B5EF4-FFF2-40B4-BE49-F238E27FC236}">
                  <a16:creationId xmlns:a16="http://schemas.microsoft.com/office/drawing/2014/main" id="{A5C859B5-DA63-4B59-BD42-C37823E96EFA}"/>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solidFill>
                <a:effectLst/>
                <a:uLnTx/>
                <a:uFillTx/>
                <a:latin typeface="Segoe UI"/>
                <a:ea typeface="+mn-ea"/>
                <a:cs typeface="+mn-cs"/>
              </a:endParaRPr>
            </a:p>
          </p:txBody>
        </p:sp>
        <p:sp>
          <p:nvSpPr>
            <p:cNvPr id="395" name="Freeform: Shape 576">
              <a:extLst>
                <a:ext uri="{FF2B5EF4-FFF2-40B4-BE49-F238E27FC236}">
                  <a16:creationId xmlns:a16="http://schemas.microsoft.com/office/drawing/2014/main" id="{1DD0604F-F92C-4C64-938C-C4BD9DCF65A8}"/>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solidFill>
                <a:effectLst/>
                <a:uLnTx/>
                <a:uFillTx/>
                <a:latin typeface="Segoe UI"/>
                <a:ea typeface="+mn-ea"/>
                <a:cs typeface="+mn-cs"/>
              </a:endParaRPr>
            </a:p>
          </p:txBody>
        </p:sp>
        <p:sp>
          <p:nvSpPr>
            <p:cNvPr id="396" name="Freeform: Shape 577">
              <a:extLst>
                <a:ext uri="{FF2B5EF4-FFF2-40B4-BE49-F238E27FC236}">
                  <a16:creationId xmlns:a16="http://schemas.microsoft.com/office/drawing/2014/main" id="{2883306B-86C7-4868-AEF6-D539BF41AB95}"/>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411" name="Freeform: Shape 282">
            <a:extLst>
              <a:ext uri="{FF2B5EF4-FFF2-40B4-BE49-F238E27FC236}">
                <a16:creationId xmlns:a16="http://schemas.microsoft.com/office/drawing/2014/main" id="{07DA854C-AB6E-4A4C-83AB-FA100724765D}"/>
              </a:ext>
            </a:extLst>
          </p:cNvPr>
          <p:cNvSpPr/>
          <p:nvPr/>
        </p:nvSpPr>
        <p:spPr>
          <a:xfrm>
            <a:off x="10918854" y="4226495"/>
            <a:ext cx="469339" cy="347311"/>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Semilight"/>
              <a:ea typeface="+mn-ea"/>
              <a:cs typeface="+mn-cs"/>
            </a:endParaRPr>
          </a:p>
        </p:txBody>
      </p:sp>
      <p:grpSp>
        <p:nvGrpSpPr>
          <p:cNvPr id="412" name="Group 411">
            <a:extLst>
              <a:ext uri="{FF2B5EF4-FFF2-40B4-BE49-F238E27FC236}">
                <a16:creationId xmlns:a16="http://schemas.microsoft.com/office/drawing/2014/main" id="{035BD937-D097-4054-829F-2E520AC41468}"/>
              </a:ext>
            </a:extLst>
          </p:cNvPr>
          <p:cNvGrpSpPr>
            <a:grpSpLocks noChangeAspect="1"/>
          </p:cNvGrpSpPr>
          <p:nvPr/>
        </p:nvGrpSpPr>
        <p:grpSpPr>
          <a:xfrm>
            <a:off x="2102650" y="2318835"/>
            <a:ext cx="388294" cy="640080"/>
            <a:chOff x="2397618" y="3224414"/>
            <a:chExt cx="395274" cy="642676"/>
          </a:xfrm>
          <a:solidFill>
            <a:schemeClr val="accent1"/>
          </a:solidFill>
        </p:grpSpPr>
        <p:sp>
          <p:nvSpPr>
            <p:cNvPr id="413" name="Circle: Hollow 284">
              <a:extLst>
                <a:ext uri="{FF2B5EF4-FFF2-40B4-BE49-F238E27FC236}">
                  <a16:creationId xmlns:a16="http://schemas.microsoft.com/office/drawing/2014/main" id="{0B98E82D-6810-4F56-905B-40AAF41B0A46}"/>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4" name="Circle: Hollow 285">
              <a:extLst>
                <a:ext uri="{FF2B5EF4-FFF2-40B4-BE49-F238E27FC236}">
                  <a16:creationId xmlns:a16="http://schemas.microsoft.com/office/drawing/2014/main" id="{2DBAAECE-769D-4B2C-A8F5-BCFDCE2D55F9}"/>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5" name="Circle: Hollow 286">
              <a:extLst>
                <a:ext uri="{FF2B5EF4-FFF2-40B4-BE49-F238E27FC236}">
                  <a16:creationId xmlns:a16="http://schemas.microsoft.com/office/drawing/2014/main" id="{B5807A71-73FB-40F8-9577-887F9C440D61}"/>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6" name="Circle: Hollow 287">
              <a:extLst>
                <a:ext uri="{FF2B5EF4-FFF2-40B4-BE49-F238E27FC236}">
                  <a16:creationId xmlns:a16="http://schemas.microsoft.com/office/drawing/2014/main" id="{5BA4C4EB-1E01-4D2E-836E-6DC3F352E1F3}"/>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7" name="Circle: Hollow 288">
              <a:extLst>
                <a:ext uri="{FF2B5EF4-FFF2-40B4-BE49-F238E27FC236}">
                  <a16:creationId xmlns:a16="http://schemas.microsoft.com/office/drawing/2014/main" id="{112C3C71-905D-48D9-9443-8D32AFE5CD87}"/>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8" name="Rectangle 417">
              <a:extLst>
                <a:ext uri="{FF2B5EF4-FFF2-40B4-BE49-F238E27FC236}">
                  <a16:creationId xmlns:a16="http://schemas.microsoft.com/office/drawing/2014/main" id="{58E178D9-D8AB-49C2-BE50-4F31EBAF022B}"/>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9" name="Rectangle 418">
              <a:extLst>
                <a:ext uri="{FF2B5EF4-FFF2-40B4-BE49-F238E27FC236}">
                  <a16:creationId xmlns:a16="http://schemas.microsoft.com/office/drawing/2014/main" id="{6CD7AE5E-310F-422B-B791-04284C58E6FE}"/>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0" name="Rectangle 419">
              <a:extLst>
                <a:ext uri="{FF2B5EF4-FFF2-40B4-BE49-F238E27FC236}">
                  <a16:creationId xmlns:a16="http://schemas.microsoft.com/office/drawing/2014/main" id="{EBE05607-FBB8-4204-BB1E-B16694A75BF9}"/>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1" name="Rectangle 420">
              <a:extLst>
                <a:ext uri="{FF2B5EF4-FFF2-40B4-BE49-F238E27FC236}">
                  <a16:creationId xmlns:a16="http://schemas.microsoft.com/office/drawing/2014/main" id="{9EED7E11-117A-45FF-B98E-01275C771ED7}"/>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pic>
        <p:nvPicPr>
          <p:cNvPr id="495" name="Graphic 30">
            <a:extLst>
              <a:ext uri="{FF2B5EF4-FFF2-40B4-BE49-F238E27FC236}">
                <a16:creationId xmlns:a16="http://schemas.microsoft.com/office/drawing/2014/main" id="{7892F26E-56DD-4891-A003-B173638EAF2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20015" y="4424419"/>
            <a:ext cx="195832" cy="195832"/>
          </a:xfrm>
          <a:prstGeom prst="rect">
            <a:avLst/>
          </a:prstGeom>
        </p:spPr>
      </p:pic>
      <p:grpSp>
        <p:nvGrpSpPr>
          <p:cNvPr id="199" name="Group 198">
            <a:extLst>
              <a:ext uri="{FF2B5EF4-FFF2-40B4-BE49-F238E27FC236}">
                <a16:creationId xmlns:a16="http://schemas.microsoft.com/office/drawing/2014/main" id="{9F819D3D-55A3-4C66-9F7E-864D61B7B946}"/>
              </a:ext>
            </a:extLst>
          </p:cNvPr>
          <p:cNvGrpSpPr>
            <a:grpSpLocks noChangeAspect="1"/>
          </p:cNvGrpSpPr>
          <p:nvPr/>
        </p:nvGrpSpPr>
        <p:grpSpPr>
          <a:xfrm>
            <a:off x="8745548" y="1910975"/>
            <a:ext cx="357291" cy="265264"/>
            <a:chOff x="-219366" y="4364127"/>
            <a:chExt cx="678219" cy="503526"/>
          </a:xfrm>
          <a:solidFill>
            <a:schemeClr val="accent1"/>
          </a:solidFill>
        </p:grpSpPr>
        <p:sp>
          <p:nvSpPr>
            <p:cNvPr id="200" name="Freeform: Shape 361">
              <a:extLst>
                <a:ext uri="{FF2B5EF4-FFF2-40B4-BE49-F238E27FC236}">
                  <a16:creationId xmlns:a16="http://schemas.microsoft.com/office/drawing/2014/main" id="{ECBDB6AF-C701-4454-AAD2-4563CC439BF4}"/>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1" name="Freeform: Shape 362">
              <a:extLst>
                <a:ext uri="{FF2B5EF4-FFF2-40B4-BE49-F238E27FC236}">
                  <a16:creationId xmlns:a16="http://schemas.microsoft.com/office/drawing/2014/main" id="{4BD31DAC-2FAF-4159-A001-2D5E88F02CFE}"/>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2" name="Freeform: Shape 363">
              <a:extLst>
                <a:ext uri="{FF2B5EF4-FFF2-40B4-BE49-F238E27FC236}">
                  <a16:creationId xmlns:a16="http://schemas.microsoft.com/office/drawing/2014/main" id="{0DC83F99-50B9-4055-B81E-7CD00CC1F355}"/>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3" name="Freeform: Shape 364">
              <a:extLst>
                <a:ext uri="{FF2B5EF4-FFF2-40B4-BE49-F238E27FC236}">
                  <a16:creationId xmlns:a16="http://schemas.microsoft.com/office/drawing/2014/main" id="{F6B09E0C-7D73-4B9C-A08D-8C3C87268CE1}"/>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4" name="Freeform: Shape 365">
              <a:extLst>
                <a:ext uri="{FF2B5EF4-FFF2-40B4-BE49-F238E27FC236}">
                  <a16:creationId xmlns:a16="http://schemas.microsoft.com/office/drawing/2014/main" id="{800BF6AA-17D2-44F5-952B-D92CCC954794}"/>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5" name="Freeform: Shape 366">
              <a:extLst>
                <a:ext uri="{FF2B5EF4-FFF2-40B4-BE49-F238E27FC236}">
                  <a16:creationId xmlns:a16="http://schemas.microsoft.com/office/drawing/2014/main" id="{8948F126-38D5-4E4C-9897-229B54B4AB11}"/>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6" name="Freeform: Shape 367">
              <a:extLst>
                <a:ext uri="{FF2B5EF4-FFF2-40B4-BE49-F238E27FC236}">
                  <a16:creationId xmlns:a16="http://schemas.microsoft.com/office/drawing/2014/main" id="{452223D5-0912-42C1-A1FA-2932F6941BA4}"/>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7" name="Freeform: Shape 368">
              <a:extLst>
                <a:ext uri="{FF2B5EF4-FFF2-40B4-BE49-F238E27FC236}">
                  <a16:creationId xmlns:a16="http://schemas.microsoft.com/office/drawing/2014/main" id="{98EFB063-C678-4F76-BE12-E3FEB0FFDFE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8" name="Freeform: Shape 369">
              <a:extLst>
                <a:ext uri="{FF2B5EF4-FFF2-40B4-BE49-F238E27FC236}">
                  <a16:creationId xmlns:a16="http://schemas.microsoft.com/office/drawing/2014/main" id="{924E4625-36B0-40C0-A0C5-A458FC441C88}"/>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9" name="Freeform: Shape 370">
              <a:extLst>
                <a:ext uri="{FF2B5EF4-FFF2-40B4-BE49-F238E27FC236}">
                  <a16:creationId xmlns:a16="http://schemas.microsoft.com/office/drawing/2014/main" id="{64CC0287-61A3-4293-9AD0-E10218157B66}"/>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0" name="Freeform: Shape 371">
              <a:extLst>
                <a:ext uri="{FF2B5EF4-FFF2-40B4-BE49-F238E27FC236}">
                  <a16:creationId xmlns:a16="http://schemas.microsoft.com/office/drawing/2014/main" id="{924EC169-8AF6-4BFE-95EA-8790AF9FB704}"/>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1" name="Freeform: Shape 372">
              <a:extLst>
                <a:ext uri="{FF2B5EF4-FFF2-40B4-BE49-F238E27FC236}">
                  <a16:creationId xmlns:a16="http://schemas.microsoft.com/office/drawing/2014/main" id="{06E765FE-7662-4FD9-B633-EA2E8E67003F}"/>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2" name="Freeform: Shape 373">
              <a:extLst>
                <a:ext uri="{FF2B5EF4-FFF2-40B4-BE49-F238E27FC236}">
                  <a16:creationId xmlns:a16="http://schemas.microsoft.com/office/drawing/2014/main" id="{A4DB3B2F-5DC7-43AF-9027-0B773E0B5748}"/>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3" name="Freeform: Shape 374">
              <a:extLst>
                <a:ext uri="{FF2B5EF4-FFF2-40B4-BE49-F238E27FC236}">
                  <a16:creationId xmlns:a16="http://schemas.microsoft.com/office/drawing/2014/main" id="{A70BEF63-CB21-41DB-945A-3F4B16B5F113}"/>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4" name="Freeform: Shape 375">
              <a:extLst>
                <a:ext uri="{FF2B5EF4-FFF2-40B4-BE49-F238E27FC236}">
                  <a16:creationId xmlns:a16="http://schemas.microsoft.com/office/drawing/2014/main" id="{59E8F4F1-C48A-459E-897E-FA3494B4DA15}"/>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5" name="Freeform: Shape 376">
              <a:extLst>
                <a:ext uri="{FF2B5EF4-FFF2-40B4-BE49-F238E27FC236}">
                  <a16:creationId xmlns:a16="http://schemas.microsoft.com/office/drawing/2014/main" id="{7E0FC4CA-4802-4331-978A-22425E2E6A9B}"/>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6" name="Freeform: Shape 377">
              <a:extLst>
                <a:ext uri="{FF2B5EF4-FFF2-40B4-BE49-F238E27FC236}">
                  <a16:creationId xmlns:a16="http://schemas.microsoft.com/office/drawing/2014/main" id="{5DDCF83E-F66B-4FE6-8AFA-E143A67C5581}"/>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7" name="Freeform: Shape 378">
              <a:extLst>
                <a:ext uri="{FF2B5EF4-FFF2-40B4-BE49-F238E27FC236}">
                  <a16:creationId xmlns:a16="http://schemas.microsoft.com/office/drawing/2014/main" id="{4AEE5697-9A9C-4409-861E-83772B672C4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8" name="Freeform: Shape 379">
              <a:extLst>
                <a:ext uri="{FF2B5EF4-FFF2-40B4-BE49-F238E27FC236}">
                  <a16:creationId xmlns:a16="http://schemas.microsoft.com/office/drawing/2014/main" id="{95348DC0-87B2-4E08-ACEB-BCC0412F3E3E}"/>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9" name="Freeform: Shape 380">
              <a:extLst>
                <a:ext uri="{FF2B5EF4-FFF2-40B4-BE49-F238E27FC236}">
                  <a16:creationId xmlns:a16="http://schemas.microsoft.com/office/drawing/2014/main" id="{753254B9-43F2-470E-A22B-2308DD6DA772}"/>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0" name="Freeform: Shape 381">
              <a:extLst>
                <a:ext uri="{FF2B5EF4-FFF2-40B4-BE49-F238E27FC236}">
                  <a16:creationId xmlns:a16="http://schemas.microsoft.com/office/drawing/2014/main" id="{87BC2FCC-F552-48BB-9CEB-FE3F7C96C6AF}"/>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21" name="Freeform 184">
            <a:extLst>
              <a:ext uri="{FF2B5EF4-FFF2-40B4-BE49-F238E27FC236}">
                <a16:creationId xmlns:a16="http://schemas.microsoft.com/office/drawing/2014/main" id="{0A0227DE-FF57-4899-B0FB-28FD3B5D4295}"/>
              </a:ext>
            </a:extLst>
          </p:cNvPr>
          <p:cNvSpPr/>
          <p:nvPr/>
        </p:nvSpPr>
        <p:spPr bwMode="auto">
          <a:xfrm>
            <a:off x="2357982" y="5357268"/>
            <a:ext cx="505940" cy="504293"/>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1A1A1A"/>
              </a:solidFill>
              <a:effectLst/>
              <a:uLnTx/>
              <a:uFillTx/>
              <a:latin typeface="Segoe UI Semibold"/>
              <a:ea typeface="Segoe UI" pitchFamily="34" charset="0"/>
              <a:cs typeface="Segoe UI" pitchFamily="34" charset="0"/>
            </a:endParaRPr>
          </a:p>
        </p:txBody>
      </p:sp>
      <p:sp>
        <p:nvSpPr>
          <p:cNvPr id="222" name="Freeform 5">
            <a:extLst>
              <a:ext uri="{FF2B5EF4-FFF2-40B4-BE49-F238E27FC236}">
                <a16:creationId xmlns:a16="http://schemas.microsoft.com/office/drawing/2014/main" id="{E957AA27-0C8B-45B9-98F1-D858A14A921F}"/>
              </a:ext>
            </a:extLst>
          </p:cNvPr>
          <p:cNvSpPr>
            <a:spLocks noEditPoints="1"/>
          </p:cNvSpPr>
          <p:nvPr/>
        </p:nvSpPr>
        <p:spPr bwMode="auto">
          <a:xfrm>
            <a:off x="4317357" y="5452950"/>
            <a:ext cx="573313" cy="45119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algn="l" defTabSz="896350"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white"/>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35C7C362-7718-4827-B46F-B1ABB5881612}"/>
              </a:ext>
            </a:extLst>
          </p:cNvPr>
          <p:cNvSpPr/>
          <p:nvPr/>
        </p:nvSpPr>
        <p:spPr bwMode="auto">
          <a:xfrm>
            <a:off x="8828915" y="3276598"/>
            <a:ext cx="301833" cy="279513"/>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652D62EB-3AFA-45B8-8FC0-59A4640811FA}"/>
              </a:ext>
            </a:extLst>
          </p:cNvPr>
          <p:cNvGrpSpPr/>
          <p:nvPr/>
        </p:nvGrpSpPr>
        <p:grpSpPr>
          <a:xfrm>
            <a:off x="678509" y="5383294"/>
            <a:ext cx="395588" cy="404730"/>
            <a:chOff x="9811238" y="3590465"/>
            <a:chExt cx="319867" cy="327259"/>
          </a:xfrm>
          <a:solidFill>
            <a:schemeClr val="accent1"/>
          </a:solidFill>
        </p:grpSpPr>
        <p:sp>
          <p:nvSpPr>
            <p:cNvPr id="225" name="Freeform: Shape 224">
              <a:extLst>
                <a:ext uri="{FF2B5EF4-FFF2-40B4-BE49-F238E27FC236}">
                  <a16:creationId xmlns:a16="http://schemas.microsoft.com/office/drawing/2014/main" id="{7EC4A39B-BD1E-4E71-8AE7-E7291242CE30}"/>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977BFF7A-595F-4A76-BE23-211A178AE3D4}"/>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9D227161-0595-4A70-9474-6640DE61B319}"/>
              </a:ext>
            </a:extLst>
          </p:cNvPr>
          <p:cNvGrpSpPr/>
          <p:nvPr/>
        </p:nvGrpSpPr>
        <p:grpSpPr>
          <a:xfrm>
            <a:off x="560257" y="2344916"/>
            <a:ext cx="707337" cy="376918"/>
            <a:chOff x="720608" y="2584475"/>
            <a:chExt cx="707337" cy="376918"/>
          </a:xfrm>
        </p:grpSpPr>
        <p:grpSp>
          <p:nvGrpSpPr>
            <p:cNvPr id="229" name="Group 228">
              <a:extLst>
                <a:ext uri="{FF2B5EF4-FFF2-40B4-BE49-F238E27FC236}">
                  <a16:creationId xmlns:a16="http://schemas.microsoft.com/office/drawing/2014/main" id="{235A2D3C-3B46-45DF-8A06-F3636686807D}"/>
                </a:ext>
              </a:extLst>
            </p:cNvPr>
            <p:cNvGrpSpPr/>
            <p:nvPr/>
          </p:nvGrpSpPr>
          <p:grpSpPr>
            <a:xfrm>
              <a:off x="1163839" y="2690586"/>
              <a:ext cx="264106" cy="175844"/>
              <a:chOff x="6762375" y="3829434"/>
              <a:chExt cx="264106" cy="175844"/>
            </a:xfrm>
            <a:solidFill>
              <a:schemeClr val="accent1"/>
            </a:solidFill>
          </p:grpSpPr>
          <p:sp>
            <p:nvSpPr>
              <p:cNvPr id="231" name="Freeform: Shape 230">
                <a:extLst>
                  <a:ext uri="{FF2B5EF4-FFF2-40B4-BE49-F238E27FC236}">
                    <a16:creationId xmlns:a16="http://schemas.microsoft.com/office/drawing/2014/main" id="{6A8D0715-5C5D-4E09-B69F-4D92B5347F28}"/>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EA2E7CE4-0B0A-4030-8F80-6A0F8EDB621F}"/>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31711978-4808-4A76-9D3C-0227385BEA1E}"/>
                </a:ext>
              </a:extLst>
            </p:cNvPr>
            <p:cNvGrpSpPr/>
            <p:nvPr/>
          </p:nvGrpSpPr>
          <p:grpSpPr>
            <a:xfrm>
              <a:off x="720608" y="2584475"/>
              <a:ext cx="342218" cy="376918"/>
              <a:chOff x="9770267" y="4455546"/>
              <a:chExt cx="342218" cy="376918"/>
            </a:xfrm>
            <a:solidFill>
              <a:schemeClr val="accent1"/>
            </a:solidFill>
          </p:grpSpPr>
          <p:sp>
            <p:nvSpPr>
              <p:cNvPr id="234" name="Freeform: Shape 233">
                <a:extLst>
                  <a:ext uri="{FF2B5EF4-FFF2-40B4-BE49-F238E27FC236}">
                    <a16:creationId xmlns:a16="http://schemas.microsoft.com/office/drawing/2014/main" id="{8450947F-F5EA-4FFB-9449-6824B26DA52B}"/>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1A7B58F7-CE7A-44CE-B25B-9B8B3BC588F8}"/>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433A1380-3D40-43EF-B346-774DC2470174}"/>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C4121C08-DA6D-4124-9816-79BD0EDC1FDC}"/>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239" name="Group 238">
            <a:extLst>
              <a:ext uri="{FF2B5EF4-FFF2-40B4-BE49-F238E27FC236}">
                <a16:creationId xmlns:a16="http://schemas.microsoft.com/office/drawing/2014/main" id="{036D3E9D-AEC6-4552-BC8B-B8E51B121961}"/>
              </a:ext>
            </a:extLst>
          </p:cNvPr>
          <p:cNvGrpSpPr/>
          <p:nvPr/>
        </p:nvGrpSpPr>
        <p:grpSpPr>
          <a:xfrm>
            <a:off x="10872493" y="2463340"/>
            <a:ext cx="646915" cy="378247"/>
            <a:chOff x="3604308" y="4850892"/>
            <a:chExt cx="394800" cy="230838"/>
          </a:xfrm>
          <a:solidFill>
            <a:schemeClr val="accent1"/>
          </a:solidFill>
        </p:grpSpPr>
        <p:sp>
          <p:nvSpPr>
            <p:cNvPr id="242" name="Freeform: Shape 241">
              <a:extLst>
                <a:ext uri="{FF2B5EF4-FFF2-40B4-BE49-F238E27FC236}">
                  <a16:creationId xmlns:a16="http://schemas.microsoft.com/office/drawing/2014/main" id="{5E40134F-51C2-413E-8EA7-1DDD7D11F8CD}"/>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DF54C34C-B6DB-4287-A22A-C845231069C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9FEF2B6A-653D-4AFE-9078-67137CD52F5F}"/>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44" name="Freeform 182">
            <a:extLst>
              <a:ext uri="{FF2B5EF4-FFF2-40B4-BE49-F238E27FC236}">
                <a16:creationId xmlns:a16="http://schemas.microsoft.com/office/drawing/2014/main" id="{7A21F405-822B-4940-94FA-C42F2A159BE1}"/>
              </a:ext>
            </a:extLst>
          </p:cNvPr>
          <p:cNvSpPr/>
          <p:nvPr/>
        </p:nvSpPr>
        <p:spPr bwMode="auto">
          <a:xfrm flipH="1">
            <a:off x="8566911" y="5372150"/>
            <a:ext cx="561087" cy="516740"/>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1A1A1A"/>
              </a:solidFill>
              <a:effectLst/>
              <a:uLnTx/>
              <a:uFillTx/>
              <a:latin typeface="Segoe UI Light"/>
              <a:ea typeface="Segoe UI" pitchFamily="34" charset="0"/>
              <a:cs typeface="Segoe UI" pitchFamily="34" charset="0"/>
            </a:endParaRPr>
          </a:p>
        </p:txBody>
      </p:sp>
      <p:sp>
        <p:nvSpPr>
          <p:cNvPr id="124" name="Rectangle: Rounded Corners 91">
            <a:extLst>
              <a:ext uri="{FF2B5EF4-FFF2-40B4-BE49-F238E27FC236}">
                <a16:creationId xmlns:a16="http://schemas.microsoft.com/office/drawing/2014/main" id="{5BABB9C7-F25B-4876-8A5D-03733541072E}"/>
              </a:ext>
            </a:extLst>
          </p:cNvPr>
          <p:cNvSpPr/>
          <p:nvPr/>
        </p:nvSpPr>
        <p:spPr bwMode="auto">
          <a:xfrm>
            <a:off x="5619879" y="3222920"/>
            <a:ext cx="2077952" cy="1273246"/>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25" name="Oval 124">
            <a:extLst>
              <a:ext uri="{FF2B5EF4-FFF2-40B4-BE49-F238E27FC236}">
                <a16:creationId xmlns:a16="http://schemas.microsoft.com/office/drawing/2014/main" id="{D12C7EBE-A3AB-4AD6-B414-9F837A09100C}"/>
              </a:ext>
            </a:extLst>
          </p:cNvPr>
          <p:cNvSpPr/>
          <p:nvPr/>
        </p:nvSpPr>
        <p:spPr bwMode="auto">
          <a:xfrm>
            <a:off x="6055961" y="3065106"/>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472AE02B-33D0-4EFF-8365-102A833AA5CA}"/>
              </a:ext>
            </a:extLst>
          </p:cNvPr>
          <p:cNvGrpSpPr/>
          <p:nvPr/>
        </p:nvGrpSpPr>
        <p:grpSpPr>
          <a:xfrm>
            <a:off x="6097029" y="3184009"/>
            <a:ext cx="247119" cy="91378"/>
            <a:chOff x="7120912" y="3104359"/>
            <a:chExt cx="440033" cy="162713"/>
          </a:xfrm>
        </p:grpSpPr>
        <p:sp>
          <p:nvSpPr>
            <p:cNvPr id="127" name="Freeform: Shape 126">
              <a:extLst>
                <a:ext uri="{FF2B5EF4-FFF2-40B4-BE49-F238E27FC236}">
                  <a16:creationId xmlns:a16="http://schemas.microsoft.com/office/drawing/2014/main" id="{0C6FD81F-CEC4-4A4B-AC66-8269287C06D2}"/>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15AC31A3-3A3C-4529-9FFB-022652EE04C8}"/>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D91B51F3-6318-46F1-8C06-59CF6E71F2E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26069517-095F-45E6-B00A-4A148567CE5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6B837177-3299-41EC-BC02-9C804E28A8D9}"/>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2" name="Freeform: Shape 131">
              <a:extLst>
                <a:ext uri="{FF2B5EF4-FFF2-40B4-BE49-F238E27FC236}">
                  <a16:creationId xmlns:a16="http://schemas.microsoft.com/office/drawing/2014/main" id="{1E6672DB-0D47-4B54-AB16-32B7319C26F3}"/>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651B756A-9F7A-41DC-88C9-9AEBD1EEB30D}"/>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4" name="Freeform: Shape 133">
              <a:extLst>
                <a:ext uri="{FF2B5EF4-FFF2-40B4-BE49-F238E27FC236}">
                  <a16:creationId xmlns:a16="http://schemas.microsoft.com/office/drawing/2014/main" id="{693E088E-A51E-4B9E-A03A-CF069343B37C}"/>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5" name="Freeform: Shape 134">
              <a:extLst>
                <a:ext uri="{FF2B5EF4-FFF2-40B4-BE49-F238E27FC236}">
                  <a16:creationId xmlns:a16="http://schemas.microsoft.com/office/drawing/2014/main" id="{BEEDC68E-681E-414E-AD7D-DF97C09DDF5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6" name="Freeform: Shape 135">
              <a:extLst>
                <a:ext uri="{FF2B5EF4-FFF2-40B4-BE49-F238E27FC236}">
                  <a16:creationId xmlns:a16="http://schemas.microsoft.com/office/drawing/2014/main" id="{1220878B-6F2D-4DE9-B4D8-D22EB340C5E5}"/>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7" name="Freeform: Shape 136">
              <a:extLst>
                <a:ext uri="{FF2B5EF4-FFF2-40B4-BE49-F238E27FC236}">
                  <a16:creationId xmlns:a16="http://schemas.microsoft.com/office/drawing/2014/main" id="{70CFEB86-B359-4047-AD37-5E7434F0ACC6}"/>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8" name="Freeform: Shape 137">
              <a:extLst>
                <a:ext uri="{FF2B5EF4-FFF2-40B4-BE49-F238E27FC236}">
                  <a16:creationId xmlns:a16="http://schemas.microsoft.com/office/drawing/2014/main" id="{6C1033C5-2FA5-412B-B50C-CF3C58AA2C34}"/>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139" name="Oval 138">
            <a:extLst>
              <a:ext uri="{FF2B5EF4-FFF2-40B4-BE49-F238E27FC236}">
                <a16:creationId xmlns:a16="http://schemas.microsoft.com/office/drawing/2014/main" id="{CC674094-4839-4D18-BF89-63A11D9282EB}"/>
              </a:ext>
            </a:extLst>
          </p:cNvPr>
          <p:cNvSpPr/>
          <p:nvPr/>
        </p:nvSpPr>
        <p:spPr bwMode="auto">
          <a:xfrm>
            <a:off x="6530974" y="3065758"/>
            <a:ext cx="327882" cy="32788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E006C857-D3E6-4F6A-B007-794D0F19C217}"/>
              </a:ext>
            </a:extLst>
          </p:cNvPr>
          <p:cNvSpPr/>
          <p:nvPr/>
        </p:nvSpPr>
        <p:spPr bwMode="auto">
          <a:xfrm>
            <a:off x="7003383" y="3065106"/>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B75E700-E9A7-461F-B042-B25803334F0D}"/>
              </a:ext>
            </a:extLst>
          </p:cNvPr>
          <p:cNvGrpSpPr/>
          <p:nvPr/>
        </p:nvGrpSpPr>
        <p:grpSpPr>
          <a:xfrm>
            <a:off x="6055961" y="4307737"/>
            <a:ext cx="1276606" cy="329184"/>
            <a:chOff x="7415520" y="4333844"/>
            <a:chExt cx="1276606" cy="329184"/>
          </a:xfrm>
        </p:grpSpPr>
        <p:sp>
          <p:nvSpPr>
            <p:cNvPr id="142" name="Oval 141">
              <a:extLst>
                <a:ext uri="{FF2B5EF4-FFF2-40B4-BE49-F238E27FC236}">
                  <a16:creationId xmlns:a16="http://schemas.microsoft.com/office/drawing/2014/main" id="{32BA13A2-8AC9-4A8C-BB02-30EBF3334998}"/>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0E61F73-3C79-4522-B50C-52B7C5794447}"/>
                </a:ext>
              </a:extLst>
            </p:cNvPr>
            <p:cNvGrpSpPr/>
            <p:nvPr/>
          </p:nvGrpSpPr>
          <p:grpSpPr>
            <a:xfrm>
              <a:off x="7889231" y="4333844"/>
              <a:ext cx="329184" cy="329184"/>
              <a:chOff x="7811848" y="4354440"/>
              <a:chExt cx="586168" cy="586166"/>
            </a:xfrm>
          </p:grpSpPr>
          <p:sp>
            <p:nvSpPr>
              <p:cNvPr id="147" name="Oval 146">
                <a:extLst>
                  <a:ext uri="{FF2B5EF4-FFF2-40B4-BE49-F238E27FC236}">
                    <a16:creationId xmlns:a16="http://schemas.microsoft.com/office/drawing/2014/main" id="{B7DDF11B-A2BF-45DB-B8E7-CB5FB5366C49}"/>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pic>
            <p:nvPicPr>
              <p:cNvPr id="148" name="Picture 147">
                <a:extLst>
                  <a:ext uri="{FF2B5EF4-FFF2-40B4-BE49-F238E27FC236}">
                    <a16:creationId xmlns:a16="http://schemas.microsoft.com/office/drawing/2014/main" id="{BDE54E74-18BA-49C2-9DD0-EF625C89A7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44" name="Group 143">
              <a:extLst>
                <a:ext uri="{FF2B5EF4-FFF2-40B4-BE49-F238E27FC236}">
                  <a16:creationId xmlns:a16="http://schemas.microsoft.com/office/drawing/2014/main" id="{0CB798F2-CE9E-40EB-B80D-5F5809071792}"/>
                </a:ext>
              </a:extLst>
            </p:cNvPr>
            <p:cNvGrpSpPr/>
            <p:nvPr/>
          </p:nvGrpSpPr>
          <p:grpSpPr>
            <a:xfrm>
              <a:off x="8362942" y="4333844"/>
              <a:ext cx="329184" cy="329184"/>
              <a:chOff x="8581979" y="4354440"/>
              <a:chExt cx="586168" cy="586166"/>
            </a:xfrm>
          </p:grpSpPr>
          <p:sp>
            <p:nvSpPr>
              <p:cNvPr id="145" name="Oval 144">
                <a:extLst>
                  <a:ext uri="{FF2B5EF4-FFF2-40B4-BE49-F238E27FC236}">
                    <a16:creationId xmlns:a16="http://schemas.microsoft.com/office/drawing/2014/main" id="{266E8876-85E3-48B1-892F-532FE71ABF4E}"/>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pic>
            <p:nvPicPr>
              <p:cNvPr id="146" name="Picture 145">
                <a:extLst>
                  <a:ext uri="{FF2B5EF4-FFF2-40B4-BE49-F238E27FC236}">
                    <a16:creationId xmlns:a16="http://schemas.microsoft.com/office/drawing/2014/main" id="{37FA47B6-5F49-4D5D-A95A-DC64C2EDDE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56" name="Picture 8" descr="Image result for tensorflow logo png">
            <a:extLst>
              <a:ext uri="{FF2B5EF4-FFF2-40B4-BE49-F238E27FC236}">
                <a16:creationId xmlns:a16="http://schemas.microsoft.com/office/drawing/2014/main" id="{034C263E-4045-4AF1-8DF9-635F34611F1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93636" y="3114093"/>
            <a:ext cx="211115" cy="225803"/>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6" descr="Image result for Cognitive toolkit Logo Png">
            <a:extLst>
              <a:ext uri="{FF2B5EF4-FFF2-40B4-BE49-F238E27FC236}">
                <a16:creationId xmlns:a16="http://schemas.microsoft.com/office/drawing/2014/main" id="{177E60C8-8045-48AD-A096-F2A5DC0AE9B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094375" y="3126755"/>
            <a:ext cx="153124" cy="227220"/>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30">
            <a:extLst>
              <a:ext uri="{FF2B5EF4-FFF2-40B4-BE49-F238E27FC236}">
                <a16:creationId xmlns:a16="http://schemas.microsoft.com/office/drawing/2014/main" id="{4460D6CC-7F18-42D1-AC8C-7A97D15D85A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0015" y="4374412"/>
            <a:ext cx="195832" cy="195832"/>
          </a:xfrm>
          <a:prstGeom prst="rect">
            <a:avLst/>
          </a:prstGeom>
        </p:spPr>
      </p:pic>
      <p:sp>
        <p:nvSpPr>
          <p:cNvPr id="159" name="Shape 101">
            <a:extLst>
              <a:ext uri="{FF2B5EF4-FFF2-40B4-BE49-F238E27FC236}">
                <a16:creationId xmlns:a16="http://schemas.microsoft.com/office/drawing/2014/main" id="{10DC9764-256F-4A81-9681-0C389BD692B3}"/>
              </a:ext>
            </a:extLst>
          </p:cNvPr>
          <p:cNvSpPr txBox="1"/>
          <p:nvPr/>
        </p:nvSpPr>
        <p:spPr>
          <a:xfrm>
            <a:off x="5488960" y="3999391"/>
            <a:ext cx="1306522" cy="161583"/>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Azure </a:t>
            </a:r>
            <a:r>
              <a:rPr lang="en-US" sz="1050" kern="0" dirty="0">
                <a:solidFill>
                  <a:srgbClr val="000000"/>
                </a:solidFill>
                <a:latin typeface="Segoe UI"/>
                <a:cs typeface="Segoe UI Semibold" panose="020B0702040204020203" pitchFamily="34" charset="0"/>
                <a:sym typeface="Calibri"/>
              </a:rPr>
              <a:t>Databricks</a:t>
            </a:r>
            <a:endPar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endParaRPr>
          </a:p>
        </p:txBody>
      </p:sp>
      <p:pic>
        <p:nvPicPr>
          <p:cNvPr id="160" name="Picture 159">
            <a:extLst>
              <a:ext uri="{FF2B5EF4-FFF2-40B4-BE49-F238E27FC236}">
                <a16:creationId xmlns:a16="http://schemas.microsoft.com/office/drawing/2014/main" id="{65CE39F3-4EA9-45B1-A1A4-23B4478B55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53786" y="3578883"/>
            <a:ext cx="314909" cy="341631"/>
          </a:xfrm>
          <a:prstGeom prst="rect">
            <a:avLst/>
          </a:prstGeom>
        </p:spPr>
      </p:pic>
      <p:sp>
        <p:nvSpPr>
          <p:cNvPr id="161" name="Rectangle 160">
            <a:extLst>
              <a:ext uri="{FF2B5EF4-FFF2-40B4-BE49-F238E27FC236}">
                <a16:creationId xmlns:a16="http://schemas.microsoft.com/office/drawing/2014/main" id="{A4671571-4B6E-438C-807F-B25DFAC47C67}"/>
              </a:ext>
            </a:extLst>
          </p:cNvPr>
          <p:cNvSpPr/>
          <p:nvPr/>
        </p:nvSpPr>
        <p:spPr>
          <a:xfrm>
            <a:off x="6564603" y="3968180"/>
            <a:ext cx="1093277" cy="369332"/>
          </a:xfrm>
          <a:prstGeom prst="rect">
            <a:avLst/>
          </a:prstGeom>
        </p:spPr>
        <p:txBody>
          <a:bodyPr wrap="square">
            <a:spAutoFit/>
          </a:bodyPr>
          <a:lstStyle/>
          <a:p>
            <a:pPr algn="ctr" defTabSz="931578">
              <a:lnSpc>
                <a:spcPct val="90000"/>
              </a:lnSpc>
              <a:spcBef>
                <a:spcPts val="1000"/>
              </a:spcBef>
              <a:defRPr/>
            </a:pPr>
            <a:r>
              <a:rPr lang="en-US" sz="1000" kern="0" dirty="0">
                <a:solidFill>
                  <a:srgbClr val="000000"/>
                </a:solidFill>
                <a:latin typeface="Segoe UI"/>
                <a:cs typeface="Segoe UI Semibold" panose="020B0702040204020203" pitchFamily="34" charset="0"/>
              </a:rPr>
              <a:t>Azure Machine </a:t>
            </a:r>
            <a:br>
              <a:rPr lang="en-US" sz="1000" kern="0" dirty="0">
                <a:solidFill>
                  <a:srgbClr val="000000"/>
                </a:solidFill>
                <a:latin typeface="Segoe UI"/>
                <a:cs typeface="Segoe UI Semibold" panose="020B0702040204020203" pitchFamily="34" charset="0"/>
              </a:rPr>
            </a:br>
            <a:r>
              <a:rPr lang="en-US" sz="1000" kern="0" dirty="0">
                <a:solidFill>
                  <a:srgbClr val="000000"/>
                </a:solidFill>
                <a:latin typeface="Segoe UI"/>
                <a:cs typeface="Segoe UI Semibold" panose="020B0702040204020203" pitchFamily="34" charset="0"/>
              </a:rPr>
              <a:t>Learning service</a:t>
            </a:r>
          </a:p>
        </p:txBody>
      </p:sp>
      <p:grpSp>
        <p:nvGrpSpPr>
          <p:cNvPr id="162" name="Group 161">
            <a:extLst>
              <a:ext uri="{FF2B5EF4-FFF2-40B4-BE49-F238E27FC236}">
                <a16:creationId xmlns:a16="http://schemas.microsoft.com/office/drawing/2014/main" id="{D1777B30-2A05-48F3-A9CC-916BB63A41C0}"/>
              </a:ext>
            </a:extLst>
          </p:cNvPr>
          <p:cNvGrpSpPr/>
          <p:nvPr/>
        </p:nvGrpSpPr>
        <p:grpSpPr>
          <a:xfrm>
            <a:off x="6036498" y="3538424"/>
            <a:ext cx="326178" cy="362492"/>
            <a:chOff x="2924028" y="5536385"/>
            <a:chExt cx="554846" cy="616619"/>
          </a:xfrm>
        </p:grpSpPr>
        <p:sp>
          <p:nvSpPr>
            <p:cNvPr id="163" name="Freeform: Shape 162">
              <a:extLst>
                <a:ext uri="{FF2B5EF4-FFF2-40B4-BE49-F238E27FC236}">
                  <a16:creationId xmlns:a16="http://schemas.microsoft.com/office/drawing/2014/main" id="{A3E6BF8A-60C6-4504-97BF-87ACF5BD58F7}"/>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BBF1F1E1-6F55-49BA-87EF-DCBBA0A0139A}"/>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BED94221-DE1A-49D4-A287-03267A4C2419}"/>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1A10ADBF-D940-4469-8A9B-5C436EAE2AFD}"/>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BD534E5D-FBE7-449C-A296-5D16E5EFE65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E50FFC35-B760-4197-A6C2-C04E247F725C}"/>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69" name="Shape 101">
            <a:extLst>
              <a:ext uri="{FF2B5EF4-FFF2-40B4-BE49-F238E27FC236}">
                <a16:creationId xmlns:a16="http://schemas.microsoft.com/office/drawing/2014/main" id="{BCEAAE10-4634-49C6-ACE3-FEC9FB0760F1}"/>
              </a:ext>
            </a:extLst>
          </p:cNvPr>
          <p:cNvSpPr txBox="1"/>
          <p:nvPr/>
        </p:nvSpPr>
        <p:spPr>
          <a:xfrm>
            <a:off x="10632186" y="2880431"/>
            <a:ext cx="1089497"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Apps</a:t>
            </a:r>
          </a:p>
        </p:txBody>
      </p:sp>
      <p:sp>
        <p:nvSpPr>
          <p:cNvPr id="149" name="Rectangle: Rounded Corners 91">
            <a:extLst>
              <a:ext uri="{FF2B5EF4-FFF2-40B4-BE49-F238E27FC236}">
                <a16:creationId xmlns:a16="http://schemas.microsoft.com/office/drawing/2014/main" id="{3FFCD3BF-295A-4E3E-9C4A-8112ACBDC8F3}"/>
              </a:ext>
            </a:extLst>
          </p:cNvPr>
          <p:cNvSpPr/>
          <p:nvPr/>
        </p:nvSpPr>
        <p:spPr bwMode="auto">
          <a:xfrm>
            <a:off x="8348056" y="1663614"/>
            <a:ext cx="1221242" cy="94222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50" name="Rectangle: Rounded Corners 91">
            <a:extLst>
              <a:ext uri="{FF2B5EF4-FFF2-40B4-BE49-F238E27FC236}">
                <a16:creationId xmlns:a16="http://schemas.microsoft.com/office/drawing/2014/main" id="{3128BC8E-1195-407D-B748-937F3FCBC1FB}"/>
              </a:ext>
            </a:extLst>
          </p:cNvPr>
          <p:cNvSpPr/>
          <p:nvPr/>
        </p:nvSpPr>
        <p:spPr bwMode="auto">
          <a:xfrm>
            <a:off x="8385573" y="2919925"/>
            <a:ext cx="1210393" cy="867333"/>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51" name="Shape 101">
            <a:extLst>
              <a:ext uri="{FF2B5EF4-FFF2-40B4-BE49-F238E27FC236}">
                <a16:creationId xmlns:a16="http://schemas.microsoft.com/office/drawing/2014/main" id="{2DBE32A4-B9E7-4C54-900B-AFA371358DD1}"/>
              </a:ext>
            </a:extLst>
          </p:cNvPr>
          <p:cNvSpPr txBox="1"/>
          <p:nvPr/>
        </p:nvSpPr>
        <p:spPr>
          <a:xfrm>
            <a:off x="8373263" y="1665947"/>
            <a:ext cx="1210082" cy="153888"/>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Model Serving</a:t>
            </a:r>
          </a:p>
        </p:txBody>
      </p:sp>
      <p:sp>
        <p:nvSpPr>
          <p:cNvPr id="170" name="Shape 101">
            <a:extLst>
              <a:ext uri="{FF2B5EF4-FFF2-40B4-BE49-F238E27FC236}">
                <a16:creationId xmlns:a16="http://schemas.microsoft.com/office/drawing/2014/main" id="{8DAFCC18-F559-4606-A7D1-CDE1D518AB57}"/>
              </a:ext>
            </a:extLst>
          </p:cNvPr>
          <p:cNvSpPr txBox="1"/>
          <p:nvPr/>
        </p:nvSpPr>
        <p:spPr>
          <a:xfrm>
            <a:off x="8412083" y="4513271"/>
            <a:ext cx="1210082" cy="153888"/>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00" kern="0" dirty="0">
                <a:solidFill>
                  <a:srgbClr val="0078D7"/>
                </a:solidFill>
                <a:latin typeface="Segoe UI Semibold" panose="020B0702040204020203" pitchFamily="34" charset="0"/>
                <a:cs typeface="Segoe UI Semibold" panose="020B0702040204020203" pitchFamily="34" charset="0"/>
                <a:sym typeface="Calibri"/>
              </a:rPr>
              <a:t>Ad-hoc Analysis</a:t>
            </a:r>
          </a:p>
        </p:txBody>
      </p:sp>
      <p:cxnSp>
        <p:nvCxnSpPr>
          <p:cNvPr id="6" name="Connector: Elbow 5">
            <a:extLst>
              <a:ext uri="{FF2B5EF4-FFF2-40B4-BE49-F238E27FC236}">
                <a16:creationId xmlns:a16="http://schemas.microsoft.com/office/drawing/2014/main" id="{21D27BFA-5233-400D-B2E6-070AD8AE177B}"/>
              </a:ext>
            </a:extLst>
          </p:cNvPr>
          <p:cNvCxnSpPr>
            <a:cxnSpLocks/>
          </p:cNvCxnSpPr>
          <p:nvPr/>
        </p:nvCxnSpPr>
        <p:spPr>
          <a:xfrm>
            <a:off x="7742176" y="3902774"/>
            <a:ext cx="3012933" cy="589475"/>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54" name="Shape 101">
            <a:extLst>
              <a:ext uri="{FF2B5EF4-FFF2-40B4-BE49-F238E27FC236}">
                <a16:creationId xmlns:a16="http://schemas.microsoft.com/office/drawing/2014/main" id="{4BBE77EF-AF9D-49F5-B3C6-371A6C6A616A}"/>
              </a:ext>
            </a:extLst>
          </p:cNvPr>
          <p:cNvSpPr txBox="1"/>
          <p:nvPr/>
        </p:nvSpPr>
        <p:spPr>
          <a:xfrm>
            <a:off x="8403319" y="2930757"/>
            <a:ext cx="1210082" cy="307777"/>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Operational Databases</a:t>
            </a:r>
          </a:p>
        </p:txBody>
      </p:sp>
      <p:cxnSp>
        <p:nvCxnSpPr>
          <p:cNvPr id="171" name="Connector: Elbow 170">
            <a:extLst>
              <a:ext uri="{FF2B5EF4-FFF2-40B4-BE49-F238E27FC236}">
                <a16:creationId xmlns:a16="http://schemas.microsoft.com/office/drawing/2014/main" id="{8EBDAF38-1A33-44A9-867D-301957671C21}"/>
              </a:ext>
            </a:extLst>
          </p:cNvPr>
          <p:cNvCxnSpPr>
            <a:cxnSpLocks/>
          </p:cNvCxnSpPr>
          <p:nvPr/>
        </p:nvCxnSpPr>
        <p:spPr>
          <a:xfrm>
            <a:off x="9560963" y="2018160"/>
            <a:ext cx="1124016" cy="54356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72" name="Connector: Elbow 171">
            <a:extLst>
              <a:ext uri="{FF2B5EF4-FFF2-40B4-BE49-F238E27FC236}">
                <a16:creationId xmlns:a16="http://schemas.microsoft.com/office/drawing/2014/main" id="{D1EB76A6-4EBF-4E27-BB61-C0C416064129}"/>
              </a:ext>
            </a:extLst>
          </p:cNvPr>
          <p:cNvCxnSpPr>
            <a:cxnSpLocks/>
          </p:cNvCxnSpPr>
          <p:nvPr/>
        </p:nvCxnSpPr>
        <p:spPr>
          <a:xfrm flipV="1">
            <a:off x="9676458" y="2749455"/>
            <a:ext cx="1008521" cy="550007"/>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73" name="Connector: Elbow 172">
            <a:extLst>
              <a:ext uri="{FF2B5EF4-FFF2-40B4-BE49-F238E27FC236}">
                <a16:creationId xmlns:a16="http://schemas.microsoft.com/office/drawing/2014/main" id="{6D4FDCD0-A455-4E97-BAFD-6EA9E334CBC0}"/>
              </a:ext>
            </a:extLst>
          </p:cNvPr>
          <p:cNvCxnSpPr>
            <a:cxnSpLocks/>
          </p:cNvCxnSpPr>
          <p:nvPr/>
        </p:nvCxnSpPr>
        <p:spPr>
          <a:xfrm flipV="1">
            <a:off x="7738805" y="3261164"/>
            <a:ext cx="634458" cy="447384"/>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4625182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eft Brace 12">
            <a:extLst>
              <a:ext uri="{FF2B5EF4-FFF2-40B4-BE49-F238E27FC236}">
                <a16:creationId xmlns:a16="http://schemas.microsoft.com/office/drawing/2014/main" id="{F279BD4E-4B4E-43F1-9B09-872E7635C00E}"/>
              </a:ext>
            </a:extLst>
          </p:cNvPr>
          <p:cNvSpPr/>
          <p:nvPr/>
        </p:nvSpPr>
        <p:spPr>
          <a:xfrm rot="5400000">
            <a:off x="5808250" y="-2235281"/>
            <a:ext cx="468002" cy="9071619"/>
          </a:xfrm>
          <a:prstGeom prst="leftBrace">
            <a:avLst>
              <a:gd name="adj1" fmla="val 28801"/>
              <a:gd name="adj2" fmla="val 50000"/>
            </a:avLst>
          </a:prstGeom>
          <a:ln w="63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2" name="Rectangle: Rounded Corners 91">
            <a:extLst>
              <a:ext uri="{FF2B5EF4-FFF2-40B4-BE49-F238E27FC236}">
                <a16:creationId xmlns:a16="http://schemas.microsoft.com/office/drawing/2014/main" id="{6BD3919E-5EBB-4368-8D92-8797A7FEC3BA}"/>
              </a:ext>
            </a:extLst>
          </p:cNvPr>
          <p:cNvSpPr/>
          <p:nvPr/>
        </p:nvSpPr>
        <p:spPr bwMode="auto">
          <a:xfrm>
            <a:off x="4650037" y="1407288"/>
            <a:ext cx="2889150" cy="597564"/>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880BFB3D-3868-4E08-A840-805F774FE7EC}"/>
              </a:ext>
            </a:extLst>
          </p:cNvPr>
          <p:cNvSpPr/>
          <p:nvPr/>
        </p:nvSpPr>
        <p:spPr bwMode="auto">
          <a:xfrm>
            <a:off x="4924627" y="1510142"/>
            <a:ext cx="2342748"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grpSp>
        <p:nvGrpSpPr>
          <p:cNvPr id="7" name="Group 6">
            <a:extLst>
              <a:ext uri="{FF2B5EF4-FFF2-40B4-BE49-F238E27FC236}">
                <a16:creationId xmlns:a16="http://schemas.microsoft.com/office/drawing/2014/main" id="{FE214AD6-9D35-45C8-B2EE-BD47C23A4632}"/>
              </a:ext>
            </a:extLst>
          </p:cNvPr>
          <p:cNvGrpSpPr/>
          <p:nvPr/>
        </p:nvGrpSpPr>
        <p:grpSpPr>
          <a:xfrm>
            <a:off x="4236414" y="3601305"/>
            <a:ext cx="337796" cy="221908"/>
            <a:chOff x="4159928" y="3773636"/>
            <a:chExt cx="355843" cy="233764"/>
          </a:xfrm>
        </p:grpSpPr>
        <p:sp>
          <p:nvSpPr>
            <p:cNvPr id="270" name="Freeform: Shape 269">
              <a:extLst>
                <a:ext uri="{FF2B5EF4-FFF2-40B4-BE49-F238E27FC236}">
                  <a16:creationId xmlns:a16="http://schemas.microsoft.com/office/drawing/2014/main" id="{67A4D1D4-BC2F-4957-9E59-75C7EC737CFD}"/>
                </a:ext>
              </a:extLst>
            </p:cNvPr>
            <p:cNvSpPr/>
            <p:nvPr/>
          </p:nvSpPr>
          <p:spPr>
            <a:xfrm>
              <a:off x="4159928" y="3880130"/>
              <a:ext cx="337663" cy="25973"/>
            </a:xfrm>
            <a:custGeom>
              <a:avLst/>
              <a:gdLst>
                <a:gd name="connsiteX0" fmla="*/ 7144 w 123825"/>
                <a:gd name="connsiteY0" fmla="*/ 7144 h 9525"/>
                <a:gd name="connsiteX1" fmla="*/ 124301 w 123825"/>
                <a:gd name="connsiteY1" fmla="*/ 7144 h 9525"/>
              </a:gdLst>
              <a:ahLst/>
              <a:cxnLst>
                <a:cxn ang="0">
                  <a:pos x="connsiteX0" y="connsiteY0"/>
                </a:cxn>
                <a:cxn ang="0">
                  <a:pos x="connsiteX1" y="connsiteY1"/>
                </a:cxn>
              </a:cxnLst>
              <a:rect l="l" t="t" r="r" b="b"/>
              <a:pathLst>
                <a:path w="123825" h="9525">
                  <a:moveTo>
                    <a:pt x="7144" y="7144"/>
                  </a:moveTo>
                  <a:lnTo>
                    <a:pt x="124301" y="7144"/>
                  </a:lnTo>
                </a:path>
              </a:pathLst>
            </a:custGeom>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37B301BB-85C7-400F-B4BE-B392EBBE16F9}"/>
                </a:ext>
              </a:extLst>
            </p:cNvPr>
            <p:cNvSpPr/>
            <p:nvPr/>
          </p:nvSpPr>
          <p:spPr>
            <a:xfrm>
              <a:off x="4385902" y="3773636"/>
              <a:ext cx="129869" cy="233764"/>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C746460C-5E31-4B6E-AC7C-94A5AEE9920B}"/>
              </a:ext>
            </a:extLst>
          </p:cNvPr>
          <p:cNvGrpSpPr/>
          <p:nvPr/>
        </p:nvGrpSpPr>
        <p:grpSpPr>
          <a:xfrm>
            <a:off x="7515442" y="3601305"/>
            <a:ext cx="337796" cy="221908"/>
            <a:chOff x="7614143" y="3773636"/>
            <a:chExt cx="355843" cy="233764"/>
          </a:xfrm>
        </p:grpSpPr>
        <p:sp>
          <p:nvSpPr>
            <p:cNvPr id="273" name="Freeform: Shape 272">
              <a:extLst>
                <a:ext uri="{FF2B5EF4-FFF2-40B4-BE49-F238E27FC236}">
                  <a16:creationId xmlns:a16="http://schemas.microsoft.com/office/drawing/2014/main" id="{FDB3AFD8-1D2F-4F70-BB91-C2206291C517}"/>
                </a:ext>
              </a:extLst>
            </p:cNvPr>
            <p:cNvSpPr/>
            <p:nvPr/>
          </p:nvSpPr>
          <p:spPr>
            <a:xfrm>
              <a:off x="7614143" y="3880130"/>
              <a:ext cx="337665" cy="25973"/>
            </a:xfrm>
            <a:custGeom>
              <a:avLst/>
              <a:gdLst>
                <a:gd name="connsiteX0" fmla="*/ 7144 w 123825"/>
                <a:gd name="connsiteY0" fmla="*/ 7144 h 9525"/>
                <a:gd name="connsiteX1" fmla="*/ 124301 w 123825"/>
                <a:gd name="connsiteY1" fmla="*/ 7144 h 9525"/>
              </a:gdLst>
              <a:ahLst/>
              <a:cxnLst>
                <a:cxn ang="0">
                  <a:pos x="connsiteX0" y="connsiteY0"/>
                </a:cxn>
                <a:cxn ang="0">
                  <a:pos x="connsiteX1" y="connsiteY1"/>
                </a:cxn>
              </a:cxnLst>
              <a:rect l="l" t="t" r="r" b="b"/>
              <a:pathLst>
                <a:path w="123825" h="9525">
                  <a:moveTo>
                    <a:pt x="7144" y="7144"/>
                  </a:moveTo>
                  <a:lnTo>
                    <a:pt x="124301" y="7144"/>
                  </a:lnTo>
                </a:path>
              </a:pathLst>
            </a:custGeom>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Freeform: Shape 273">
              <a:extLst>
                <a:ext uri="{FF2B5EF4-FFF2-40B4-BE49-F238E27FC236}">
                  <a16:creationId xmlns:a16="http://schemas.microsoft.com/office/drawing/2014/main" id="{5649D5DC-1E77-4C8D-A0C9-B8DCE17E2F5D}"/>
                </a:ext>
              </a:extLst>
            </p:cNvPr>
            <p:cNvSpPr/>
            <p:nvPr/>
          </p:nvSpPr>
          <p:spPr>
            <a:xfrm>
              <a:off x="7840116" y="3773636"/>
              <a:ext cx="129870" cy="233764"/>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25" name="Group 24">
            <a:extLst>
              <a:ext uri="{FF2B5EF4-FFF2-40B4-BE49-F238E27FC236}">
                <a16:creationId xmlns:a16="http://schemas.microsoft.com/office/drawing/2014/main" id="{C60694A7-1A78-4889-A026-C01FC7AE2743}"/>
              </a:ext>
            </a:extLst>
          </p:cNvPr>
          <p:cNvGrpSpPr/>
          <p:nvPr/>
        </p:nvGrpSpPr>
        <p:grpSpPr>
          <a:xfrm>
            <a:off x="1073150" y="2754955"/>
            <a:ext cx="3385296" cy="2405855"/>
            <a:chOff x="1073150" y="3221680"/>
            <a:chExt cx="3385296" cy="2405855"/>
          </a:xfrm>
        </p:grpSpPr>
        <p:grpSp>
          <p:nvGrpSpPr>
            <p:cNvPr id="17" name="Group 16">
              <a:extLst>
                <a:ext uri="{FF2B5EF4-FFF2-40B4-BE49-F238E27FC236}">
                  <a16:creationId xmlns:a16="http://schemas.microsoft.com/office/drawing/2014/main" id="{109199F5-14AC-4C88-8B24-2F2794433DD6}"/>
                </a:ext>
              </a:extLst>
            </p:cNvPr>
            <p:cNvGrpSpPr/>
            <p:nvPr/>
          </p:nvGrpSpPr>
          <p:grpSpPr>
            <a:xfrm>
              <a:off x="1736455" y="3587275"/>
              <a:ext cx="469853" cy="1145586"/>
              <a:chOff x="1761319" y="3591343"/>
              <a:chExt cx="460820" cy="1123562"/>
            </a:xfrm>
          </p:grpSpPr>
          <p:sp>
            <p:nvSpPr>
              <p:cNvPr id="349" name="Oval 300">
                <a:extLst>
                  <a:ext uri="{FF2B5EF4-FFF2-40B4-BE49-F238E27FC236}">
                    <a16:creationId xmlns:a16="http://schemas.microsoft.com/office/drawing/2014/main" id="{53134C15-2071-4EEE-B494-86C3BB10D1D8}"/>
                  </a:ext>
                </a:extLst>
              </p:cNvPr>
              <p:cNvSpPr/>
              <p:nvPr/>
            </p:nvSpPr>
            <p:spPr bwMode="auto">
              <a:xfrm>
                <a:off x="2156518" y="4320642"/>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351" name="Oval 300">
                <a:extLst>
                  <a:ext uri="{FF2B5EF4-FFF2-40B4-BE49-F238E27FC236}">
                    <a16:creationId xmlns:a16="http://schemas.microsoft.com/office/drawing/2014/main" id="{66BC5BCF-5479-4C2C-8AC6-B439D0F188E4}"/>
                  </a:ext>
                </a:extLst>
              </p:cNvPr>
              <p:cNvSpPr/>
              <p:nvPr/>
            </p:nvSpPr>
            <p:spPr bwMode="auto">
              <a:xfrm>
                <a:off x="2061425" y="4169362"/>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352" name="Oval 300">
                <a:extLst>
                  <a:ext uri="{FF2B5EF4-FFF2-40B4-BE49-F238E27FC236}">
                    <a16:creationId xmlns:a16="http://schemas.microsoft.com/office/drawing/2014/main" id="{0DB4FB9E-4B7A-4DA5-ABBB-0ABDE984C708}"/>
                  </a:ext>
                </a:extLst>
              </p:cNvPr>
              <p:cNvSpPr/>
              <p:nvPr/>
            </p:nvSpPr>
            <p:spPr bwMode="auto">
              <a:xfrm>
                <a:off x="1885260" y="4304558"/>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353" name="Oval 300">
                <a:extLst>
                  <a:ext uri="{FF2B5EF4-FFF2-40B4-BE49-F238E27FC236}">
                    <a16:creationId xmlns:a16="http://schemas.microsoft.com/office/drawing/2014/main" id="{1FF97ADA-DB4A-4DF5-8570-1512634A0BCB}"/>
                  </a:ext>
                </a:extLst>
              </p:cNvPr>
              <p:cNvSpPr/>
              <p:nvPr/>
            </p:nvSpPr>
            <p:spPr bwMode="auto">
              <a:xfrm>
                <a:off x="2175653" y="399836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354" name="Oval 300">
                <a:extLst>
                  <a:ext uri="{FF2B5EF4-FFF2-40B4-BE49-F238E27FC236}">
                    <a16:creationId xmlns:a16="http://schemas.microsoft.com/office/drawing/2014/main" id="{4BF080EC-C6E0-49D0-BB29-4CC4EEFD3136}"/>
                  </a:ext>
                </a:extLst>
              </p:cNvPr>
              <p:cNvSpPr/>
              <p:nvPr/>
            </p:nvSpPr>
            <p:spPr bwMode="auto">
              <a:xfrm>
                <a:off x="1997785" y="396047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355" name="Oval 300">
                <a:extLst>
                  <a:ext uri="{FF2B5EF4-FFF2-40B4-BE49-F238E27FC236}">
                    <a16:creationId xmlns:a16="http://schemas.microsoft.com/office/drawing/2014/main" id="{02E4276C-37B7-4B05-AE75-98D23B5F2D7E}"/>
                  </a:ext>
                </a:extLst>
              </p:cNvPr>
              <p:cNvSpPr/>
              <p:nvPr/>
            </p:nvSpPr>
            <p:spPr bwMode="auto">
              <a:xfrm>
                <a:off x="1786201" y="3591343"/>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386" name="Oval 300">
                <a:extLst>
                  <a:ext uri="{FF2B5EF4-FFF2-40B4-BE49-F238E27FC236}">
                    <a16:creationId xmlns:a16="http://schemas.microsoft.com/office/drawing/2014/main" id="{03785315-A486-40BC-B40B-0A2DE183F92E}"/>
                  </a:ext>
                </a:extLst>
              </p:cNvPr>
              <p:cNvSpPr/>
              <p:nvPr/>
            </p:nvSpPr>
            <p:spPr bwMode="auto">
              <a:xfrm>
                <a:off x="1864345" y="3911743"/>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387" name="Oval 300">
                <a:extLst>
                  <a:ext uri="{FF2B5EF4-FFF2-40B4-BE49-F238E27FC236}">
                    <a16:creationId xmlns:a16="http://schemas.microsoft.com/office/drawing/2014/main" id="{C5CF6D55-1DDA-4ADB-984B-B053212FD738}"/>
                  </a:ext>
                </a:extLst>
              </p:cNvPr>
              <p:cNvSpPr/>
              <p:nvPr/>
            </p:nvSpPr>
            <p:spPr bwMode="auto">
              <a:xfrm>
                <a:off x="1801313" y="4078346"/>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388" name="Oval 300">
                <a:extLst>
                  <a:ext uri="{FF2B5EF4-FFF2-40B4-BE49-F238E27FC236}">
                    <a16:creationId xmlns:a16="http://schemas.microsoft.com/office/drawing/2014/main" id="{2EE5E7E0-FEC4-4AE1-87DE-2DD2B545A9D3}"/>
                  </a:ext>
                </a:extLst>
              </p:cNvPr>
              <p:cNvSpPr/>
              <p:nvPr/>
            </p:nvSpPr>
            <p:spPr bwMode="auto">
              <a:xfrm>
                <a:off x="1761319" y="4632926"/>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389" name="Oval 300">
                <a:extLst>
                  <a:ext uri="{FF2B5EF4-FFF2-40B4-BE49-F238E27FC236}">
                    <a16:creationId xmlns:a16="http://schemas.microsoft.com/office/drawing/2014/main" id="{BF6C2DD9-1581-4B0A-9514-9E4D9A3A62E1}"/>
                  </a:ext>
                </a:extLst>
              </p:cNvPr>
              <p:cNvSpPr/>
              <p:nvPr/>
            </p:nvSpPr>
            <p:spPr bwMode="auto">
              <a:xfrm>
                <a:off x="1962496" y="449487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390" name="Freeform: Shape 389">
                <a:extLst>
                  <a:ext uri="{FF2B5EF4-FFF2-40B4-BE49-F238E27FC236}">
                    <a16:creationId xmlns:a16="http://schemas.microsoft.com/office/drawing/2014/main" id="{156E1F84-AA01-48F2-A290-FEE943C6BDA4}"/>
                  </a:ext>
                </a:extLst>
              </p:cNvPr>
              <p:cNvSpPr/>
              <p:nvPr/>
            </p:nvSpPr>
            <p:spPr bwMode="auto">
              <a:xfrm>
                <a:off x="1904121" y="3700180"/>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EFDD48F4-3194-440C-BE68-A0B1A6AAC0E0}"/>
                  </a:ext>
                </a:extLst>
              </p:cNvPr>
              <p:cNvSpPr/>
              <p:nvPr/>
            </p:nvSpPr>
            <p:spPr bwMode="auto">
              <a:xfrm>
                <a:off x="1784774" y="3771839"/>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7AD0F2FA-4320-4DE1-9C03-A4A2745C1047}"/>
                  </a:ext>
                </a:extLst>
              </p:cNvPr>
              <p:cNvSpPr/>
              <p:nvPr/>
            </p:nvSpPr>
            <p:spPr bwMode="auto">
              <a:xfrm>
                <a:off x="2023480" y="3764606"/>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A792D3A7-7E5E-4924-869A-7AAD5B430C8B}"/>
                  </a:ext>
                </a:extLst>
              </p:cNvPr>
              <p:cNvSpPr/>
              <p:nvPr/>
            </p:nvSpPr>
            <p:spPr bwMode="auto">
              <a:xfrm>
                <a:off x="2105084" y="3899047"/>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9274025C-73BE-493B-8134-FE8826E322E8}"/>
                  </a:ext>
                </a:extLst>
              </p:cNvPr>
              <p:cNvSpPr/>
              <p:nvPr/>
            </p:nvSpPr>
            <p:spPr bwMode="auto">
              <a:xfrm>
                <a:off x="1955017" y="4132003"/>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313ABEAD-F8C9-43B1-80EB-EC6B294E5D48}"/>
                  </a:ext>
                </a:extLst>
              </p:cNvPr>
              <p:cNvSpPr/>
              <p:nvPr/>
            </p:nvSpPr>
            <p:spPr bwMode="auto">
              <a:xfrm>
                <a:off x="2185782" y="4157408"/>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0D69487B-B824-4B92-A70B-3B16D62FE8B2}"/>
                  </a:ext>
                </a:extLst>
              </p:cNvPr>
              <p:cNvSpPr/>
              <p:nvPr/>
            </p:nvSpPr>
            <p:spPr bwMode="auto">
              <a:xfrm>
                <a:off x="1766690" y="4321588"/>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7" name="Freeform: Shape 396">
                <a:extLst>
                  <a:ext uri="{FF2B5EF4-FFF2-40B4-BE49-F238E27FC236}">
                    <a16:creationId xmlns:a16="http://schemas.microsoft.com/office/drawing/2014/main" id="{7CD76E8C-244D-4680-B3B7-3341C9C97516}"/>
                  </a:ext>
                </a:extLst>
              </p:cNvPr>
              <p:cNvSpPr/>
              <p:nvPr/>
            </p:nvSpPr>
            <p:spPr bwMode="auto">
              <a:xfrm>
                <a:off x="1842970" y="4498500"/>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8" name="Freeform: Shape 397">
                <a:extLst>
                  <a:ext uri="{FF2B5EF4-FFF2-40B4-BE49-F238E27FC236}">
                    <a16:creationId xmlns:a16="http://schemas.microsoft.com/office/drawing/2014/main" id="{2C468543-0ED3-45B7-84AF-3069255E7FA7}"/>
                  </a:ext>
                </a:extLst>
              </p:cNvPr>
              <p:cNvSpPr/>
              <p:nvPr/>
            </p:nvSpPr>
            <p:spPr bwMode="auto">
              <a:xfrm>
                <a:off x="2027142" y="4383096"/>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1A222EA8-2986-41B5-A06F-A32978F37F9D}"/>
                </a:ext>
              </a:extLst>
            </p:cNvPr>
            <p:cNvGrpSpPr/>
            <p:nvPr/>
          </p:nvGrpSpPr>
          <p:grpSpPr>
            <a:xfrm>
              <a:off x="3156497" y="4210538"/>
              <a:ext cx="763754" cy="795226"/>
              <a:chOff x="3156497" y="4210538"/>
              <a:chExt cx="736444" cy="766791"/>
            </a:xfrm>
          </p:grpSpPr>
          <p:sp>
            <p:nvSpPr>
              <p:cNvPr id="328" name="Rectangle 327">
                <a:extLst>
                  <a:ext uri="{FF2B5EF4-FFF2-40B4-BE49-F238E27FC236}">
                    <a16:creationId xmlns:a16="http://schemas.microsoft.com/office/drawing/2014/main" id="{029DCBF2-38FE-4C6F-99CE-312FC1A412CE}"/>
                  </a:ext>
                </a:extLst>
              </p:cNvPr>
              <p:cNvSpPr/>
              <p:nvPr/>
            </p:nvSpPr>
            <p:spPr bwMode="auto">
              <a:xfrm>
                <a:off x="3717250" y="4347440"/>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329" name="Rectangle 328">
                <a:extLst>
                  <a:ext uri="{FF2B5EF4-FFF2-40B4-BE49-F238E27FC236}">
                    <a16:creationId xmlns:a16="http://schemas.microsoft.com/office/drawing/2014/main" id="{CEB91D2C-7C4E-4F3A-8FF7-F4B08259FB44}"/>
                  </a:ext>
                </a:extLst>
              </p:cNvPr>
              <p:cNvSpPr/>
              <p:nvPr/>
            </p:nvSpPr>
            <p:spPr bwMode="auto">
              <a:xfrm>
                <a:off x="3205159" y="4577091"/>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330" name="Rectangle 329">
                <a:extLst>
                  <a:ext uri="{FF2B5EF4-FFF2-40B4-BE49-F238E27FC236}">
                    <a16:creationId xmlns:a16="http://schemas.microsoft.com/office/drawing/2014/main" id="{38B797F6-8C03-461B-A6A8-27A741B0DD43}"/>
                  </a:ext>
                </a:extLst>
              </p:cNvPr>
              <p:cNvSpPr/>
              <p:nvPr/>
            </p:nvSpPr>
            <p:spPr bwMode="auto">
              <a:xfrm>
                <a:off x="3456086" y="4577091"/>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331" name="Rectangle 330">
                <a:extLst>
                  <a:ext uri="{FF2B5EF4-FFF2-40B4-BE49-F238E27FC236}">
                    <a16:creationId xmlns:a16="http://schemas.microsoft.com/office/drawing/2014/main" id="{CD981001-8D11-4C15-BCCF-2D9DF23F8625}"/>
                  </a:ext>
                </a:extLst>
              </p:cNvPr>
              <p:cNvSpPr/>
              <p:nvPr/>
            </p:nvSpPr>
            <p:spPr bwMode="auto">
              <a:xfrm>
                <a:off x="3717250" y="4577091"/>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332" name="Rectangle 331">
                <a:extLst>
                  <a:ext uri="{FF2B5EF4-FFF2-40B4-BE49-F238E27FC236}">
                    <a16:creationId xmlns:a16="http://schemas.microsoft.com/office/drawing/2014/main" id="{ED7E230C-91E0-4ABD-8D27-4D433B9FAB18}"/>
                  </a:ext>
                </a:extLst>
              </p:cNvPr>
              <p:cNvSpPr/>
              <p:nvPr/>
            </p:nvSpPr>
            <p:spPr bwMode="auto">
              <a:xfrm>
                <a:off x="3205159" y="4801638"/>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333" name="Rectangle 332">
                <a:extLst>
                  <a:ext uri="{FF2B5EF4-FFF2-40B4-BE49-F238E27FC236}">
                    <a16:creationId xmlns:a16="http://schemas.microsoft.com/office/drawing/2014/main" id="{752F4F4E-F0C6-4254-BB5D-5614892F3EE5}"/>
                  </a:ext>
                </a:extLst>
              </p:cNvPr>
              <p:cNvSpPr/>
              <p:nvPr/>
            </p:nvSpPr>
            <p:spPr bwMode="auto">
              <a:xfrm>
                <a:off x="3456086" y="4801638"/>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334" name="Rectangle 333">
                <a:extLst>
                  <a:ext uri="{FF2B5EF4-FFF2-40B4-BE49-F238E27FC236}">
                    <a16:creationId xmlns:a16="http://schemas.microsoft.com/office/drawing/2014/main" id="{4E3FEEA3-5228-4860-B6E3-CFC539530148}"/>
                  </a:ext>
                </a:extLst>
              </p:cNvPr>
              <p:cNvSpPr/>
              <p:nvPr/>
            </p:nvSpPr>
            <p:spPr bwMode="auto">
              <a:xfrm>
                <a:off x="3717250" y="4801638"/>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138" name="Rectangle 137">
                <a:extLst>
                  <a:ext uri="{FF2B5EF4-FFF2-40B4-BE49-F238E27FC236}">
                    <a16:creationId xmlns:a16="http://schemas.microsoft.com/office/drawing/2014/main" id="{9364D741-14EE-4BB1-86E1-093136CD1380}"/>
                  </a:ext>
                </a:extLst>
              </p:cNvPr>
              <p:cNvSpPr/>
              <p:nvPr/>
            </p:nvSpPr>
            <p:spPr bwMode="auto">
              <a:xfrm>
                <a:off x="3458090" y="4347440"/>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152" name="Rectangle 151">
                <a:extLst>
                  <a:ext uri="{FF2B5EF4-FFF2-40B4-BE49-F238E27FC236}">
                    <a16:creationId xmlns:a16="http://schemas.microsoft.com/office/drawing/2014/main" id="{8D575F69-5D87-4FE4-A62C-4F9311281170}"/>
                  </a:ext>
                </a:extLst>
              </p:cNvPr>
              <p:cNvSpPr/>
              <p:nvPr/>
            </p:nvSpPr>
            <p:spPr bwMode="auto">
              <a:xfrm rot="19800000">
                <a:off x="3156497" y="4210538"/>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grpSp>
        <p:sp>
          <p:nvSpPr>
            <p:cNvPr id="402" name="Funnel" title="Icon of a funnel">
              <a:extLst>
                <a:ext uri="{FF2B5EF4-FFF2-40B4-BE49-F238E27FC236}">
                  <a16:creationId xmlns:a16="http://schemas.microsoft.com/office/drawing/2014/main" id="{785999CA-C52C-4AB8-8987-29FCB6D0C3C7}"/>
                </a:ext>
              </a:extLst>
            </p:cNvPr>
            <p:cNvSpPr>
              <a:spLocks noChangeAspect="1"/>
            </p:cNvSpPr>
            <p:nvPr/>
          </p:nvSpPr>
          <p:spPr bwMode="auto">
            <a:xfrm rot="16200000">
              <a:off x="2125107" y="3797146"/>
              <a:ext cx="1146699" cy="777461"/>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 name="connsiteX0" fmla="*/ 5987 w 10000"/>
                <a:gd name="connsiteY0" fmla="*/ 10000 h 11747"/>
                <a:gd name="connsiteX1" fmla="*/ 3946 w 10000"/>
                <a:gd name="connsiteY1" fmla="*/ 10000 h 11747"/>
                <a:gd name="connsiteX2" fmla="*/ 3946 w 10000"/>
                <a:gd name="connsiteY2" fmla="*/ 5300 h 11747"/>
                <a:gd name="connsiteX3" fmla="*/ 0 w 10000"/>
                <a:gd name="connsiteY3" fmla="*/ 832 h 11747"/>
                <a:gd name="connsiteX4" fmla="*/ 0 w 10000"/>
                <a:gd name="connsiteY4" fmla="*/ 0 h 11747"/>
                <a:gd name="connsiteX5" fmla="*/ 10000 w 10000"/>
                <a:gd name="connsiteY5" fmla="*/ 0 h 11747"/>
                <a:gd name="connsiteX6" fmla="*/ 10000 w 10000"/>
                <a:gd name="connsiteY6" fmla="*/ 774 h 11747"/>
                <a:gd name="connsiteX7" fmla="*/ 5987 w 10000"/>
                <a:gd name="connsiteY7" fmla="*/ 5338 h 11747"/>
                <a:gd name="connsiteX8" fmla="*/ 7498 w 10000"/>
                <a:gd name="connsiteY8" fmla="*/ 11747 h 11747"/>
                <a:gd name="connsiteX0" fmla="*/ 3946 w 10000"/>
                <a:gd name="connsiteY0" fmla="*/ 10000 h 11747"/>
                <a:gd name="connsiteX1" fmla="*/ 3946 w 10000"/>
                <a:gd name="connsiteY1" fmla="*/ 5300 h 11747"/>
                <a:gd name="connsiteX2" fmla="*/ 0 w 10000"/>
                <a:gd name="connsiteY2" fmla="*/ 832 h 11747"/>
                <a:gd name="connsiteX3" fmla="*/ 0 w 10000"/>
                <a:gd name="connsiteY3" fmla="*/ 0 h 11747"/>
                <a:gd name="connsiteX4" fmla="*/ 10000 w 10000"/>
                <a:gd name="connsiteY4" fmla="*/ 0 h 11747"/>
                <a:gd name="connsiteX5" fmla="*/ 10000 w 10000"/>
                <a:gd name="connsiteY5" fmla="*/ 774 h 11747"/>
                <a:gd name="connsiteX6" fmla="*/ 5987 w 10000"/>
                <a:gd name="connsiteY6" fmla="*/ 5338 h 11747"/>
                <a:gd name="connsiteX7" fmla="*/ 7498 w 10000"/>
                <a:gd name="connsiteY7" fmla="*/ 11747 h 11747"/>
                <a:gd name="connsiteX0" fmla="*/ 3946 w 10000"/>
                <a:gd name="connsiteY0" fmla="*/ 10000 h 10019"/>
                <a:gd name="connsiteX1" fmla="*/ 3946 w 10000"/>
                <a:gd name="connsiteY1" fmla="*/ 5300 h 10019"/>
                <a:gd name="connsiteX2" fmla="*/ 0 w 10000"/>
                <a:gd name="connsiteY2" fmla="*/ 832 h 10019"/>
                <a:gd name="connsiteX3" fmla="*/ 0 w 10000"/>
                <a:gd name="connsiteY3" fmla="*/ 0 h 10019"/>
                <a:gd name="connsiteX4" fmla="*/ 10000 w 10000"/>
                <a:gd name="connsiteY4" fmla="*/ 0 h 10019"/>
                <a:gd name="connsiteX5" fmla="*/ 10000 w 10000"/>
                <a:gd name="connsiteY5" fmla="*/ 774 h 10019"/>
                <a:gd name="connsiteX6" fmla="*/ 5987 w 10000"/>
                <a:gd name="connsiteY6" fmla="*/ 5338 h 10019"/>
                <a:gd name="connsiteX7" fmla="*/ 6004 w 10000"/>
                <a:gd name="connsiteY7" fmla="*/ 10019 h 10019"/>
                <a:gd name="connsiteX0" fmla="*/ 3946 w 10000"/>
                <a:gd name="connsiteY0" fmla="*/ 8720 h 10019"/>
                <a:gd name="connsiteX1" fmla="*/ 3946 w 10000"/>
                <a:gd name="connsiteY1" fmla="*/ 5300 h 10019"/>
                <a:gd name="connsiteX2" fmla="*/ 0 w 10000"/>
                <a:gd name="connsiteY2" fmla="*/ 832 h 10019"/>
                <a:gd name="connsiteX3" fmla="*/ 0 w 10000"/>
                <a:gd name="connsiteY3" fmla="*/ 0 h 10019"/>
                <a:gd name="connsiteX4" fmla="*/ 10000 w 10000"/>
                <a:gd name="connsiteY4" fmla="*/ 0 h 10019"/>
                <a:gd name="connsiteX5" fmla="*/ 10000 w 10000"/>
                <a:gd name="connsiteY5" fmla="*/ 774 h 10019"/>
                <a:gd name="connsiteX6" fmla="*/ 5987 w 10000"/>
                <a:gd name="connsiteY6" fmla="*/ 5338 h 10019"/>
                <a:gd name="connsiteX7" fmla="*/ 6004 w 10000"/>
                <a:gd name="connsiteY7" fmla="*/ 10019 h 10019"/>
                <a:gd name="connsiteX0" fmla="*/ 3946 w 10000"/>
                <a:gd name="connsiteY0" fmla="*/ 8720 h 8739"/>
                <a:gd name="connsiteX1" fmla="*/ 3946 w 10000"/>
                <a:gd name="connsiteY1" fmla="*/ 5300 h 8739"/>
                <a:gd name="connsiteX2" fmla="*/ 0 w 10000"/>
                <a:gd name="connsiteY2" fmla="*/ 832 h 8739"/>
                <a:gd name="connsiteX3" fmla="*/ 0 w 10000"/>
                <a:gd name="connsiteY3" fmla="*/ 0 h 8739"/>
                <a:gd name="connsiteX4" fmla="*/ 10000 w 10000"/>
                <a:gd name="connsiteY4" fmla="*/ 0 h 8739"/>
                <a:gd name="connsiteX5" fmla="*/ 10000 w 10000"/>
                <a:gd name="connsiteY5" fmla="*/ 774 h 8739"/>
                <a:gd name="connsiteX6" fmla="*/ 5987 w 10000"/>
                <a:gd name="connsiteY6" fmla="*/ 5338 h 8739"/>
                <a:gd name="connsiteX7" fmla="*/ 6004 w 10000"/>
                <a:gd name="connsiteY7" fmla="*/ 8739 h 8739"/>
                <a:gd name="connsiteX0" fmla="*/ 3946 w 10000"/>
                <a:gd name="connsiteY0" fmla="*/ 9978 h 9978"/>
                <a:gd name="connsiteX1" fmla="*/ 3946 w 10000"/>
                <a:gd name="connsiteY1" fmla="*/ 6065 h 9978"/>
                <a:gd name="connsiteX2" fmla="*/ 0 w 10000"/>
                <a:gd name="connsiteY2" fmla="*/ 952 h 9978"/>
                <a:gd name="connsiteX3" fmla="*/ 0 w 10000"/>
                <a:gd name="connsiteY3" fmla="*/ 0 h 9978"/>
                <a:gd name="connsiteX4" fmla="*/ 10000 w 10000"/>
                <a:gd name="connsiteY4" fmla="*/ 0 h 9978"/>
                <a:gd name="connsiteX5" fmla="*/ 10000 w 10000"/>
                <a:gd name="connsiteY5" fmla="*/ 886 h 9978"/>
                <a:gd name="connsiteX6" fmla="*/ 5987 w 10000"/>
                <a:gd name="connsiteY6" fmla="*/ 6108 h 9978"/>
                <a:gd name="connsiteX7" fmla="*/ 6057 w 10000"/>
                <a:gd name="connsiteY7" fmla="*/ 9052 h 9978"/>
                <a:gd name="connsiteX0" fmla="*/ 3946 w 10000"/>
                <a:gd name="connsiteY0" fmla="*/ 10000 h 10000"/>
                <a:gd name="connsiteX1" fmla="*/ 3946 w 10000"/>
                <a:gd name="connsiteY1" fmla="*/ 6078 h 10000"/>
                <a:gd name="connsiteX2" fmla="*/ 0 w 10000"/>
                <a:gd name="connsiteY2" fmla="*/ 954 h 10000"/>
                <a:gd name="connsiteX3" fmla="*/ 0 w 10000"/>
                <a:gd name="connsiteY3" fmla="*/ 0 h 10000"/>
                <a:gd name="connsiteX4" fmla="*/ 10000 w 10000"/>
                <a:gd name="connsiteY4" fmla="*/ 0 h 10000"/>
                <a:gd name="connsiteX5" fmla="*/ 10000 w 10000"/>
                <a:gd name="connsiteY5" fmla="*/ 888 h 10000"/>
                <a:gd name="connsiteX6" fmla="*/ 5987 w 10000"/>
                <a:gd name="connsiteY6" fmla="*/ 6121 h 10000"/>
                <a:gd name="connsiteX7" fmla="*/ 6004 w 10000"/>
                <a:gd name="connsiteY7" fmla="*/ 9072 h 10000"/>
                <a:gd name="connsiteX0" fmla="*/ 3946 w 10000"/>
                <a:gd name="connsiteY0" fmla="*/ 8964 h 9072"/>
                <a:gd name="connsiteX1" fmla="*/ 3946 w 10000"/>
                <a:gd name="connsiteY1" fmla="*/ 6078 h 9072"/>
                <a:gd name="connsiteX2" fmla="*/ 0 w 10000"/>
                <a:gd name="connsiteY2" fmla="*/ 954 h 9072"/>
                <a:gd name="connsiteX3" fmla="*/ 0 w 10000"/>
                <a:gd name="connsiteY3" fmla="*/ 0 h 9072"/>
                <a:gd name="connsiteX4" fmla="*/ 10000 w 10000"/>
                <a:gd name="connsiteY4" fmla="*/ 0 h 9072"/>
                <a:gd name="connsiteX5" fmla="*/ 10000 w 10000"/>
                <a:gd name="connsiteY5" fmla="*/ 888 h 9072"/>
                <a:gd name="connsiteX6" fmla="*/ 5987 w 10000"/>
                <a:gd name="connsiteY6" fmla="*/ 6121 h 9072"/>
                <a:gd name="connsiteX7" fmla="*/ 6004 w 10000"/>
                <a:gd name="connsiteY7" fmla="*/ 9072 h 9072"/>
                <a:gd name="connsiteX0" fmla="*/ 3946 w 10000"/>
                <a:gd name="connsiteY0" fmla="*/ 9881 h 9881"/>
                <a:gd name="connsiteX1" fmla="*/ 3946 w 10000"/>
                <a:gd name="connsiteY1" fmla="*/ 6700 h 9881"/>
                <a:gd name="connsiteX2" fmla="*/ 0 w 10000"/>
                <a:gd name="connsiteY2" fmla="*/ 1052 h 9881"/>
                <a:gd name="connsiteX3" fmla="*/ 0 w 10000"/>
                <a:gd name="connsiteY3" fmla="*/ 0 h 9881"/>
                <a:gd name="connsiteX4" fmla="*/ 10000 w 10000"/>
                <a:gd name="connsiteY4" fmla="*/ 0 h 9881"/>
                <a:gd name="connsiteX5" fmla="*/ 10000 w 10000"/>
                <a:gd name="connsiteY5" fmla="*/ 979 h 9881"/>
                <a:gd name="connsiteX6" fmla="*/ 5987 w 10000"/>
                <a:gd name="connsiteY6" fmla="*/ 6747 h 9881"/>
                <a:gd name="connsiteX7" fmla="*/ 6004 w 10000"/>
                <a:gd name="connsiteY7" fmla="*/ 9810 h 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9881">
                  <a:moveTo>
                    <a:pt x="3946" y="9881"/>
                  </a:moveTo>
                  <a:lnTo>
                    <a:pt x="3946" y="6700"/>
                  </a:lnTo>
                  <a:lnTo>
                    <a:pt x="0" y="1052"/>
                  </a:lnTo>
                  <a:lnTo>
                    <a:pt x="0" y="0"/>
                  </a:lnTo>
                  <a:lnTo>
                    <a:pt x="10000" y="0"/>
                  </a:lnTo>
                  <a:lnTo>
                    <a:pt x="10000" y="979"/>
                  </a:lnTo>
                  <a:lnTo>
                    <a:pt x="5987" y="6747"/>
                  </a:lnTo>
                  <a:cubicBezTo>
                    <a:pt x="5987" y="8711"/>
                    <a:pt x="6004" y="9810"/>
                    <a:pt x="6004" y="981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cxnSp>
          <p:nvCxnSpPr>
            <p:cNvPr id="16" name="Straight Connector 15">
              <a:extLst>
                <a:ext uri="{FF2B5EF4-FFF2-40B4-BE49-F238E27FC236}">
                  <a16:creationId xmlns:a16="http://schemas.microsoft.com/office/drawing/2014/main" id="{963152C2-1F42-4A34-9CE4-5F7494FFC522}"/>
                </a:ext>
              </a:extLst>
            </p:cNvPr>
            <p:cNvCxnSpPr/>
            <p:nvPr/>
          </p:nvCxnSpPr>
          <p:spPr>
            <a:xfrm flipV="1">
              <a:off x="3087188" y="4077297"/>
              <a:ext cx="0" cy="232023"/>
            </a:xfrm>
            <a:prstGeom prst="line">
              <a:avLst/>
            </a:prstGeom>
            <a:noFill/>
            <a:ln w="12700" cap="flat" cmpd="sng" algn="ctr">
              <a:solidFill>
                <a:schemeClr val="accent1"/>
              </a:solidFill>
              <a:prstDash val="solid"/>
              <a:headEnd type="none"/>
              <a:tailEnd type="none"/>
            </a:ln>
            <a:effectLst/>
          </p:spPr>
        </p:cxnSp>
        <p:grpSp>
          <p:nvGrpSpPr>
            <p:cNvPr id="29" name="Group 28">
              <a:extLst>
                <a:ext uri="{FF2B5EF4-FFF2-40B4-BE49-F238E27FC236}">
                  <a16:creationId xmlns:a16="http://schemas.microsoft.com/office/drawing/2014/main" id="{108F2E96-2F23-4C73-93DD-DB97AC9E752D}"/>
                </a:ext>
              </a:extLst>
            </p:cNvPr>
            <p:cNvGrpSpPr/>
            <p:nvPr/>
          </p:nvGrpSpPr>
          <p:grpSpPr>
            <a:xfrm rot="18900000">
              <a:off x="2293742" y="3981091"/>
              <a:ext cx="480939" cy="435710"/>
              <a:chOff x="2374772" y="3973641"/>
              <a:chExt cx="351927" cy="318831"/>
            </a:xfrm>
          </p:grpSpPr>
          <p:sp>
            <p:nvSpPr>
              <p:cNvPr id="399" name="Freeform: Shape 398">
                <a:extLst>
                  <a:ext uri="{FF2B5EF4-FFF2-40B4-BE49-F238E27FC236}">
                    <a16:creationId xmlns:a16="http://schemas.microsoft.com/office/drawing/2014/main" id="{8E92F8F3-1BFE-47E4-98CA-9F55493D7237}"/>
                  </a:ext>
                </a:extLst>
              </p:cNvPr>
              <p:cNvSpPr/>
              <p:nvPr/>
            </p:nvSpPr>
            <p:spPr>
              <a:xfrm>
                <a:off x="2374772" y="4101704"/>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27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2" name="Freeform: Shape 181">
                <a:extLst>
                  <a:ext uri="{FF2B5EF4-FFF2-40B4-BE49-F238E27FC236}">
                    <a16:creationId xmlns:a16="http://schemas.microsoft.com/office/drawing/2014/main" id="{F586260B-0201-4CC4-87ED-434A483AA63B}"/>
                  </a:ext>
                </a:extLst>
              </p:cNvPr>
              <p:cNvSpPr/>
              <p:nvPr/>
            </p:nvSpPr>
            <p:spPr>
              <a:xfrm>
                <a:off x="2490560" y="3973641"/>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27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95AB1766-43E9-4228-8085-85DB2BE56367}"/>
                  </a:ext>
                </a:extLst>
              </p:cNvPr>
              <p:cNvSpPr/>
              <p:nvPr/>
            </p:nvSpPr>
            <p:spPr>
              <a:xfrm>
                <a:off x="2554140" y="4124600"/>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27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grpSp>
        <p:sp>
          <p:nvSpPr>
            <p:cNvPr id="304" name="Rectangle: Rounded Corners 303">
              <a:extLst>
                <a:ext uri="{FF2B5EF4-FFF2-40B4-BE49-F238E27FC236}">
                  <a16:creationId xmlns:a16="http://schemas.microsoft.com/office/drawing/2014/main" id="{FCE32FC3-2430-4FF6-A189-5123AAD6C9C1}"/>
                </a:ext>
              </a:extLst>
            </p:cNvPr>
            <p:cNvSpPr/>
            <p:nvPr/>
          </p:nvSpPr>
          <p:spPr bwMode="auto">
            <a:xfrm>
              <a:off x="1504352" y="3221680"/>
              <a:ext cx="2601859" cy="1914608"/>
            </a:xfrm>
            <a:prstGeom prst="roundRect">
              <a:avLst>
                <a:gd name="adj" fmla="val 424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EF758D34-A2D9-4C89-9CE1-A29468E2C2BC}"/>
                </a:ext>
              </a:extLst>
            </p:cNvPr>
            <p:cNvSpPr/>
            <p:nvPr/>
          </p:nvSpPr>
          <p:spPr>
            <a:xfrm>
              <a:off x="1073150" y="5381314"/>
              <a:ext cx="3385296" cy="246221"/>
            </a:xfrm>
            <a:prstGeom prst="rect">
              <a:avLst/>
            </a:pr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Collect and prepare data</a:t>
              </a:r>
            </a:p>
          </p:txBody>
        </p:sp>
      </p:grpSp>
      <p:grpSp>
        <p:nvGrpSpPr>
          <p:cNvPr id="23" name="Group 22">
            <a:extLst>
              <a:ext uri="{FF2B5EF4-FFF2-40B4-BE49-F238E27FC236}">
                <a16:creationId xmlns:a16="http://schemas.microsoft.com/office/drawing/2014/main" id="{9EDE20DE-373D-4D37-A186-02F22271FC73}"/>
              </a:ext>
            </a:extLst>
          </p:cNvPr>
          <p:cNvGrpSpPr/>
          <p:nvPr/>
        </p:nvGrpSpPr>
        <p:grpSpPr>
          <a:xfrm>
            <a:off x="4352178" y="2754955"/>
            <a:ext cx="3385296" cy="2405855"/>
            <a:chOff x="4352178" y="3221680"/>
            <a:chExt cx="3385296" cy="2405855"/>
          </a:xfrm>
        </p:grpSpPr>
        <p:sp>
          <p:nvSpPr>
            <p:cNvPr id="268" name="Freeform: Shape 267">
              <a:extLst>
                <a:ext uri="{FF2B5EF4-FFF2-40B4-BE49-F238E27FC236}">
                  <a16:creationId xmlns:a16="http://schemas.microsoft.com/office/drawing/2014/main" id="{8BB7E8D8-CCB5-4446-98B0-3F72653815CE}"/>
                </a:ext>
              </a:extLst>
            </p:cNvPr>
            <p:cNvSpPr/>
            <p:nvPr/>
          </p:nvSpPr>
          <p:spPr bwMode="auto">
            <a:xfrm>
              <a:off x="5004720" y="3411597"/>
              <a:ext cx="514178" cy="127087"/>
            </a:xfrm>
            <a:custGeom>
              <a:avLst/>
              <a:gdLst>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80" h="616501">
                  <a:moveTo>
                    <a:pt x="0" y="591101"/>
                  </a:moveTo>
                  <a:lnTo>
                    <a:pt x="330200" y="80561"/>
                  </a:lnTo>
                  <a:cubicBezTo>
                    <a:pt x="385445" y="-6646"/>
                    <a:pt x="455930" y="-2412"/>
                    <a:pt x="535940" y="1821"/>
                  </a:cubicBezTo>
                  <a:lnTo>
                    <a:pt x="2011680" y="1821"/>
                  </a:lnTo>
                  <a:cubicBezTo>
                    <a:pt x="2083435" y="5208"/>
                    <a:pt x="2107565" y="27644"/>
                    <a:pt x="2141220" y="80561"/>
                  </a:cubicBezTo>
                  <a:lnTo>
                    <a:pt x="2494280" y="616501"/>
                  </a:lnTo>
                </a:path>
              </a:pathLst>
            </a:cu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4C93EC3C-407D-4D00-BF0A-D53503955B74}"/>
                </a:ext>
              </a:extLst>
            </p:cNvPr>
            <p:cNvGrpSpPr/>
            <p:nvPr/>
          </p:nvGrpSpPr>
          <p:grpSpPr>
            <a:xfrm>
              <a:off x="4991892" y="3526133"/>
              <a:ext cx="534075" cy="138231"/>
              <a:chOff x="4991892" y="3516708"/>
              <a:chExt cx="534075" cy="138231"/>
            </a:xfrm>
          </p:grpSpPr>
          <p:sp>
            <p:nvSpPr>
              <p:cNvPr id="267" name="Rectangle: Rounded Corners 266">
                <a:extLst>
                  <a:ext uri="{FF2B5EF4-FFF2-40B4-BE49-F238E27FC236}">
                    <a16:creationId xmlns:a16="http://schemas.microsoft.com/office/drawing/2014/main" id="{9F87E82D-9EB8-49A4-A5AE-CDCD1AB77919}"/>
                  </a:ext>
                </a:extLst>
              </p:cNvPr>
              <p:cNvSpPr/>
              <p:nvPr/>
            </p:nvSpPr>
            <p:spPr bwMode="auto">
              <a:xfrm>
                <a:off x="4991892" y="3516708"/>
                <a:ext cx="534075" cy="138231"/>
              </a:xfrm>
              <a:prstGeom prst="roundRect">
                <a:avLst>
                  <a:gd name="adj" fmla="val 23942"/>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275" name="Oval 274">
                <a:extLst>
                  <a:ext uri="{FF2B5EF4-FFF2-40B4-BE49-F238E27FC236}">
                    <a16:creationId xmlns:a16="http://schemas.microsoft.com/office/drawing/2014/main" id="{8F287D2C-89F1-4591-9588-9E7DB44C1933}"/>
                  </a:ext>
                </a:extLst>
              </p:cNvPr>
              <p:cNvSpPr/>
              <p:nvPr/>
            </p:nvSpPr>
            <p:spPr bwMode="auto">
              <a:xfrm>
                <a:off x="5038362" y="3566450"/>
                <a:ext cx="46077" cy="46077"/>
              </a:xfrm>
              <a:prstGeom prst="ellips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grpSp>
        <p:grpSp>
          <p:nvGrpSpPr>
            <p:cNvPr id="288" name="Group 287">
              <a:extLst>
                <a:ext uri="{FF2B5EF4-FFF2-40B4-BE49-F238E27FC236}">
                  <a16:creationId xmlns:a16="http://schemas.microsoft.com/office/drawing/2014/main" id="{498408F9-07D3-4746-85C4-0BCE61AFEB52}"/>
                </a:ext>
              </a:extLst>
            </p:cNvPr>
            <p:cNvGrpSpPr/>
            <p:nvPr/>
          </p:nvGrpSpPr>
          <p:grpSpPr>
            <a:xfrm>
              <a:off x="4991892" y="3664364"/>
              <a:ext cx="534075" cy="138231"/>
              <a:chOff x="1459231" y="2186940"/>
              <a:chExt cx="2590800" cy="670560"/>
            </a:xfrm>
          </p:grpSpPr>
          <p:sp>
            <p:nvSpPr>
              <p:cNvPr id="296" name="Rectangle: Rounded Corners 295">
                <a:extLst>
                  <a:ext uri="{FF2B5EF4-FFF2-40B4-BE49-F238E27FC236}">
                    <a16:creationId xmlns:a16="http://schemas.microsoft.com/office/drawing/2014/main" id="{1E6DA46E-0134-45F9-9D0F-7D64AF07F810}"/>
                  </a:ext>
                </a:extLst>
              </p:cNvPr>
              <p:cNvSpPr/>
              <p:nvPr/>
            </p:nvSpPr>
            <p:spPr bwMode="auto">
              <a:xfrm>
                <a:off x="1459231" y="2186940"/>
                <a:ext cx="2590800" cy="670560"/>
              </a:xfrm>
              <a:prstGeom prst="roundRect">
                <a:avLst>
                  <a:gd name="adj" fmla="val 23942"/>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297" name="Oval 296">
                <a:extLst>
                  <a:ext uri="{FF2B5EF4-FFF2-40B4-BE49-F238E27FC236}">
                    <a16:creationId xmlns:a16="http://schemas.microsoft.com/office/drawing/2014/main" id="{5D302A5C-6908-48D6-AED2-56F906156E3B}"/>
                  </a:ext>
                </a:extLst>
              </p:cNvPr>
              <p:cNvSpPr/>
              <p:nvPr/>
            </p:nvSpPr>
            <p:spPr bwMode="auto">
              <a:xfrm>
                <a:off x="1684655" y="2428240"/>
                <a:ext cx="223520" cy="223520"/>
              </a:xfrm>
              <a:prstGeom prst="ellips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grpSp>
        <p:grpSp>
          <p:nvGrpSpPr>
            <p:cNvPr id="289" name="Group 288">
              <a:extLst>
                <a:ext uri="{FF2B5EF4-FFF2-40B4-BE49-F238E27FC236}">
                  <a16:creationId xmlns:a16="http://schemas.microsoft.com/office/drawing/2014/main" id="{4AE103D1-E927-4C76-80BB-DBB662480383}"/>
                </a:ext>
              </a:extLst>
            </p:cNvPr>
            <p:cNvGrpSpPr/>
            <p:nvPr/>
          </p:nvGrpSpPr>
          <p:grpSpPr>
            <a:xfrm>
              <a:off x="4991892" y="3802595"/>
              <a:ext cx="534075" cy="138231"/>
              <a:chOff x="1459231" y="2186940"/>
              <a:chExt cx="2590800" cy="670560"/>
            </a:xfrm>
          </p:grpSpPr>
          <p:sp>
            <p:nvSpPr>
              <p:cNvPr id="290" name="Rectangle: Rounded Corners 289">
                <a:extLst>
                  <a:ext uri="{FF2B5EF4-FFF2-40B4-BE49-F238E27FC236}">
                    <a16:creationId xmlns:a16="http://schemas.microsoft.com/office/drawing/2014/main" id="{A10C727A-2D20-42F5-95A0-48F79C587558}"/>
                  </a:ext>
                </a:extLst>
              </p:cNvPr>
              <p:cNvSpPr/>
              <p:nvPr/>
            </p:nvSpPr>
            <p:spPr bwMode="auto">
              <a:xfrm>
                <a:off x="1459231" y="2186940"/>
                <a:ext cx="2590800" cy="670560"/>
              </a:xfrm>
              <a:prstGeom prst="roundRect">
                <a:avLst>
                  <a:gd name="adj" fmla="val 23942"/>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291" name="Oval 290">
                <a:extLst>
                  <a:ext uri="{FF2B5EF4-FFF2-40B4-BE49-F238E27FC236}">
                    <a16:creationId xmlns:a16="http://schemas.microsoft.com/office/drawing/2014/main" id="{113FE343-77F0-4EBA-B90E-3174F4D5C621}"/>
                  </a:ext>
                </a:extLst>
              </p:cNvPr>
              <p:cNvSpPr/>
              <p:nvPr/>
            </p:nvSpPr>
            <p:spPr bwMode="auto">
              <a:xfrm>
                <a:off x="1684655" y="2428240"/>
                <a:ext cx="223520" cy="223520"/>
              </a:xfrm>
              <a:prstGeom prst="ellips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grpSp>
        <p:sp>
          <p:nvSpPr>
            <p:cNvPr id="235" name="Arrow: Bent 234">
              <a:extLst>
                <a:ext uri="{FF2B5EF4-FFF2-40B4-BE49-F238E27FC236}">
                  <a16:creationId xmlns:a16="http://schemas.microsoft.com/office/drawing/2014/main" id="{3041CD3D-7E05-42CC-A8B9-1CE735D55402}"/>
                </a:ext>
              </a:extLst>
            </p:cNvPr>
            <p:cNvSpPr/>
            <p:nvPr/>
          </p:nvSpPr>
          <p:spPr bwMode="auto">
            <a:xfrm rot="16200000">
              <a:off x="5266977" y="3980585"/>
              <a:ext cx="259319" cy="392595"/>
            </a:xfrm>
            <a:prstGeom prst="bentArrow">
              <a:avLst>
                <a:gd name="adj1" fmla="val 25000"/>
                <a:gd name="adj2" fmla="val 0"/>
                <a:gd name="adj3" fmla="val 25000"/>
                <a:gd name="adj4" fmla="val 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236" name="Arrow: Chevron 235">
              <a:extLst>
                <a:ext uri="{FF2B5EF4-FFF2-40B4-BE49-F238E27FC236}">
                  <a16:creationId xmlns:a16="http://schemas.microsoft.com/office/drawing/2014/main" id="{1AEB8995-6029-43BF-B7A3-CFC0B66ED5F7}"/>
                </a:ext>
              </a:extLst>
            </p:cNvPr>
            <p:cNvSpPr/>
            <p:nvPr/>
          </p:nvSpPr>
          <p:spPr bwMode="auto">
            <a:xfrm>
              <a:off x="5557899" y="4260419"/>
              <a:ext cx="43400" cy="93087"/>
            </a:xfrm>
            <a:prstGeom prst="chevron">
              <a:avLst>
                <a:gd name="adj" fmla="val 10000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237" name="Arrow: Bent 236">
              <a:extLst>
                <a:ext uri="{FF2B5EF4-FFF2-40B4-BE49-F238E27FC236}">
                  <a16:creationId xmlns:a16="http://schemas.microsoft.com/office/drawing/2014/main" id="{2D2FECA5-6D7E-455A-80BC-1132D3E6D3E3}"/>
                </a:ext>
              </a:extLst>
            </p:cNvPr>
            <p:cNvSpPr/>
            <p:nvPr/>
          </p:nvSpPr>
          <p:spPr bwMode="auto">
            <a:xfrm rot="16200000">
              <a:off x="6318294" y="4577245"/>
              <a:ext cx="193190" cy="504422"/>
            </a:xfrm>
            <a:prstGeom prst="bentArrow">
              <a:avLst>
                <a:gd name="adj1" fmla="val 25000"/>
                <a:gd name="adj2" fmla="val 0"/>
                <a:gd name="adj3" fmla="val 25000"/>
                <a:gd name="adj4" fmla="val 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238" name="Arrow: Chevron 237">
              <a:extLst>
                <a:ext uri="{FF2B5EF4-FFF2-40B4-BE49-F238E27FC236}">
                  <a16:creationId xmlns:a16="http://schemas.microsoft.com/office/drawing/2014/main" id="{A51B0919-B067-434D-BCFB-39C36906C64A}"/>
                </a:ext>
              </a:extLst>
            </p:cNvPr>
            <p:cNvSpPr/>
            <p:nvPr/>
          </p:nvSpPr>
          <p:spPr bwMode="auto">
            <a:xfrm>
              <a:off x="6645551" y="4879508"/>
              <a:ext cx="43400" cy="93087"/>
            </a:xfrm>
            <a:prstGeom prst="chevron">
              <a:avLst>
                <a:gd name="adj" fmla="val 10000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grpSp>
          <p:nvGrpSpPr>
            <p:cNvPr id="239" name="Group 238">
              <a:extLst>
                <a:ext uri="{FF2B5EF4-FFF2-40B4-BE49-F238E27FC236}">
                  <a16:creationId xmlns:a16="http://schemas.microsoft.com/office/drawing/2014/main" id="{39832C31-6105-4ABA-AAB8-3A1CF3C2204B}"/>
                </a:ext>
              </a:extLst>
            </p:cNvPr>
            <p:cNvGrpSpPr/>
            <p:nvPr/>
          </p:nvGrpSpPr>
          <p:grpSpPr>
            <a:xfrm rot="10800000">
              <a:off x="5600975" y="3636805"/>
              <a:ext cx="1342747" cy="816358"/>
              <a:chOff x="4939582" y="2502666"/>
              <a:chExt cx="1609732" cy="1044386"/>
            </a:xfrm>
          </p:grpSpPr>
          <p:sp>
            <p:nvSpPr>
              <p:cNvPr id="240" name="Arrow: Bent 239">
                <a:extLst>
                  <a:ext uri="{FF2B5EF4-FFF2-40B4-BE49-F238E27FC236}">
                    <a16:creationId xmlns:a16="http://schemas.microsoft.com/office/drawing/2014/main" id="{96835C78-A8D1-4339-BDE2-87C8CF3CBABD}"/>
                  </a:ext>
                </a:extLst>
              </p:cNvPr>
              <p:cNvSpPr/>
              <p:nvPr/>
            </p:nvSpPr>
            <p:spPr bwMode="auto">
              <a:xfrm rot="16200000">
                <a:off x="5242585" y="2199663"/>
                <a:ext cx="994912" cy="1600918"/>
              </a:xfrm>
              <a:prstGeom prst="bentArrow">
                <a:avLst>
                  <a:gd name="adj1" fmla="val 25000"/>
                  <a:gd name="adj2" fmla="val 0"/>
                  <a:gd name="adj3" fmla="val 25000"/>
                  <a:gd name="adj4" fmla="val 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241" name="Arrow: Chevron 240">
                <a:extLst>
                  <a:ext uri="{FF2B5EF4-FFF2-40B4-BE49-F238E27FC236}">
                    <a16:creationId xmlns:a16="http://schemas.microsoft.com/office/drawing/2014/main" id="{D2BC9386-67B2-4CB8-A5A0-92A826117844}"/>
                  </a:ext>
                </a:extLst>
              </p:cNvPr>
              <p:cNvSpPr/>
              <p:nvPr/>
            </p:nvSpPr>
            <p:spPr bwMode="auto">
              <a:xfrm>
                <a:off x="6503595" y="3448992"/>
                <a:ext cx="45719" cy="98060"/>
              </a:xfrm>
              <a:prstGeom prst="chevron">
                <a:avLst>
                  <a:gd name="adj" fmla="val 10000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23C1E60D-2B13-493F-B6DF-31A92CA13B54}"/>
                </a:ext>
              </a:extLst>
            </p:cNvPr>
            <p:cNvGrpSpPr/>
            <p:nvPr/>
          </p:nvGrpSpPr>
          <p:grpSpPr>
            <a:xfrm>
              <a:off x="6773544" y="4510570"/>
              <a:ext cx="341208" cy="509838"/>
              <a:chOff x="16928640" y="5794182"/>
              <a:chExt cx="333504" cy="498326"/>
            </a:xfrm>
          </p:grpSpPr>
          <p:sp>
            <p:nvSpPr>
              <p:cNvPr id="161" name="Freeform: Shape 160">
                <a:extLst>
                  <a:ext uri="{FF2B5EF4-FFF2-40B4-BE49-F238E27FC236}">
                    <a16:creationId xmlns:a16="http://schemas.microsoft.com/office/drawing/2014/main" id="{5DF500AC-F6CF-4180-85A6-E1F2ADB562DC}"/>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8D7"/>
                  </a:solidFill>
                  <a:effectLst/>
                  <a:uLnTx/>
                  <a:uFillTx/>
                  <a:latin typeface="Segoe UI Semilight"/>
                  <a:ea typeface="+mn-ea"/>
                  <a:cs typeface="+mn-cs"/>
                </a:endParaRPr>
              </a:p>
            </p:txBody>
          </p:sp>
          <p:cxnSp>
            <p:nvCxnSpPr>
              <p:cNvPr id="162" name="Straight Connector 161">
                <a:extLst>
                  <a:ext uri="{FF2B5EF4-FFF2-40B4-BE49-F238E27FC236}">
                    <a16:creationId xmlns:a16="http://schemas.microsoft.com/office/drawing/2014/main" id="{6DCBEE34-7720-4EB4-84D8-5F7C2B39B297}"/>
                  </a:ext>
                </a:extLst>
              </p:cNvPr>
              <p:cNvCxnSpPr/>
              <p:nvPr/>
            </p:nvCxnSpPr>
            <p:spPr>
              <a:xfrm>
                <a:off x="17027338" y="6179152"/>
                <a:ext cx="142110" cy="0"/>
              </a:xfrm>
              <a:prstGeom prst="line">
                <a:avLst/>
              </a:prstGeom>
              <a:noFill/>
              <a:ln w="12700" cap="rnd" cmpd="sng" algn="ctr">
                <a:solidFill>
                  <a:srgbClr val="0078D7"/>
                </a:solidFill>
                <a:prstDash val="solid"/>
                <a:headEnd type="none" w="med" len="med"/>
                <a:tailEnd type="none" w="med" len="med"/>
              </a:ln>
              <a:effectLst/>
            </p:spPr>
          </p:cxnSp>
          <p:cxnSp>
            <p:nvCxnSpPr>
              <p:cNvPr id="163" name="Straight Connector 162">
                <a:extLst>
                  <a:ext uri="{FF2B5EF4-FFF2-40B4-BE49-F238E27FC236}">
                    <a16:creationId xmlns:a16="http://schemas.microsoft.com/office/drawing/2014/main" id="{9C9A7697-D085-4FAD-929E-1D63B6F575F9}"/>
                  </a:ext>
                </a:extLst>
              </p:cNvPr>
              <p:cNvCxnSpPr/>
              <p:nvPr/>
            </p:nvCxnSpPr>
            <p:spPr>
              <a:xfrm>
                <a:off x="17027338" y="6218937"/>
                <a:ext cx="142110" cy="0"/>
              </a:xfrm>
              <a:prstGeom prst="line">
                <a:avLst/>
              </a:prstGeom>
              <a:noFill/>
              <a:ln w="12700" cap="rnd" cmpd="sng" algn="ctr">
                <a:solidFill>
                  <a:srgbClr val="0078D7"/>
                </a:solidFill>
                <a:prstDash val="solid"/>
                <a:headEnd type="none" w="med" len="med"/>
                <a:tailEnd type="none" w="med" len="med"/>
              </a:ln>
              <a:effectLst/>
            </p:spPr>
          </p:cxnSp>
          <p:cxnSp>
            <p:nvCxnSpPr>
              <p:cNvPr id="164" name="Straight Connector 163">
                <a:extLst>
                  <a:ext uri="{FF2B5EF4-FFF2-40B4-BE49-F238E27FC236}">
                    <a16:creationId xmlns:a16="http://schemas.microsoft.com/office/drawing/2014/main" id="{DB67E7E1-C4DF-4703-877B-704B8AF3859D}"/>
                  </a:ext>
                </a:extLst>
              </p:cNvPr>
              <p:cNvCxnSpPr/>
              <p:nvPr/>
            </p:nvCxnSpPr>
            <p:spPr>
              <a:xfrm>
                <a:off x="17027338" y="6255640"/>
                <a:ext cx="142110" cy="0"/>
              </a:xfrm>
              <a:prstGeom prst="line">
                <a:avLst/>
              </a:prstGeom>
              <a:noFill/>
              <a:ln w="12700" cap="rnd" cmpd="sng" algn="ctr">
                <a:solidFill>
                  <a:srgbClr val="0078D7"/>
                </a:solidFill>
                <a:prstDash val="solid"/>
                <a:headEnd type="none" w="med" len="med"/>
                <a:tailEnd type="none" w="med" len="med"/>
              </a:ln>
              <a:effectLst/>
            </p:spPr>
          </p:cxnSp>
          <p:cxnSp>
            <p:nvCxnSpPr>
              <p:cNvPr id="165" name="Straight Connector 164">
                <a:extLst>
                  <a:ext uri="{FF2B5EF4-FFF2-40B4-BE49-F238E27FC236}">
                    <a16:creationId xmlns:a16="http://schemas.microsoft.com/office/drawing/2014/main" id="{FE1329D3-8EA8-4901-AA2B-A69B6B456208}"/>
                  </a:ext>
                </a:extLst>
              </p:cNvPr>
              <p:cNvCxnSpPr/>
              <p:nvPr/>
            </p:nvCxnSpPr>
            <p:spPr>
              <a:xfrm>
                <a:off x="17070997" y="6292508"/>
                <a:ext cx="54790" cy="0"/>
              </a:xfrm>
              <a:prstGeom prst="line">
                <a:avLst/>
              </a:prstGeom>
              <a:noFill/>
              <a:ln w="12700" cap="rnd" cmpd="sng" algn="ctr">
                <a:solidFill>
                  <a:srgbClr val="0078D7"/>
                </a:solidFill>
                <a:prstDash val="solid"/>
                <a:headEnd type="none" w="med" len="med"/>
                <a:tailEnd type="none" w="med" len="med"/>
              </a:ln>
              <a:effectLst/>
            </p:spPr>
          </p:cxnSp>
          <p:sp>
            <p:nvSpPr>
              <p:cNvPr id="166" name="Freeform: Shape 165">
                <a:extLst>
                  <a:ext uri="{FF2B5EF4-FFF2-40B4-BE49-F238E27FC236}">
                    <a16:creationId xmlns:a16="http://schemas.microsoft.com/office/drawing/2014/main" id="{64E3D6C0-606D-429A-A918-7FFF43FC0B4D}"/>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1808815D-52D1-4C68-BFC0-40B33111EF30}"/>
                </a:ext>
              </a:extLst>
            </p:cNvPr>
            <p:cNvGrpSpPr/>
            <p:nvPr/>
          </p:nvGrpSpPr>
          <p:grpSpPr>
            <a:xfrm>
              <a:off x="5681754" y="3938906"/>
              <a:ext cx="746127" cy="740828"/>
              <a:chOff x="4083667" y="1605730"/>
              <a:chExt cx="4436878" cy="4405367"/>
            </a:xfrm>
          </p:grpSpPr>
          <p:grpSp>
            <p:nvGrpSpPr>
              <p:cNvPr id="144" name="Group 143">
                <a:extLst>
                  <a:ext uri="{FF2B5EF4-FFF2-40B4-BE49-F238E27FC236}">
                    <a16:creationId xmlns:a16="http://schemas.microsoft.com/office/drawing/2014/main" id="{CF8F4BE8-9263-4E67-915B-3C5BBFFB6626}"/>
                  </a:ext>
                </a:extLst>
              </p:cNvPr>
              <p:cNvGrpSpPr/>
              <p:nvPr/>
            </p:nvGrpSpPr>
            <p:grpSpPr>
              <a:xfrm>
                <a:off x="4083667" y="1605730"/>
                <a:ext cx="4436878" cy="4405367"/>
                <a:chOff x="5569928" y="3877460"/>
                <a:chExt cx="956602" cy="949809"/>
              </a:xfrm>
            </p:grpSpPr>
            <p:sp>
              <p:nvSpPr>
                <p:cNvPr id="186" name="Rectangle 185">
                  <a:extLst>
                    <a:ext uri="{FF2B5EF4-FFF2-40B4-BE49-F238E27FC236}">
                      <a16:creationId xmlns:a16="http://schemas.microsoft.com/office/drawing/2014/main" id="{DBCCEF3E-3034-46D0-AD0C-4DAB17968FE3}"/>
                    </a:ext>
                  </a:extLst>
                </p:cNvPr>
                <p:cNvSpPr/>
                <p:nvPr/>
              </p:nvSpPr>
              <p:spPr bwMode="auto">
                <a:xfrm>
                  <a:off x="5569928" y="3877460"/>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187" name="Rectangle 186">
                  <a:extLst>
                    <a:ext uri="{FF2B5EF4-FFF2-40B4-BE49-F238E27FC236}">
                      <a16:creationId xmlns:a16="http://schemas.microsoft.com/office/drawing/2014/main" id="{99F5273B-9D2F-4299-BFF4-44FD408F9061}"/>
                    </a:ext>
                  </a:extLst>
                </p:cNvPr>
                <p:cNvSpPr/>
                <p:nvPr/>
              </p:nvSpPr>
              <p:spPr bwMode="auto">
                <a:xfrm>
                  <a:off x="5898565" y="3877460"/>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188" name="Rectangle 187">
                  <a:extLst>
                    <a:ext uri="{FF2B5EF4-FFF2-40B4-BE49-F238E27FC236}">
                      <a16:creationId xmlns:a16="http://schemas.microsoft.com/office/drawing/2014/main" id="{3278E318-4BBF-44B2-9E7A-921E079B9A0D}"/>
                    </a:ext>
                  </a:extLst>
                </p:cNvPr>
                <p:cNvSpPr/>
                <p:nvPr/>
              </p:nvSpPr>
              <p:spPr bwMode="auto">
                <a:xfrm>
                  <a:off x="6242487" y="3877460"/>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189" name="Rectangle 188">
                  <a:extLst>
                    <a:ext uri="{FF2B5EF4-FFF2-40B4-BE49-F238E27FC236}">
                      <a16:creationId xmlns:a16="http://schemas.microsoft.com/office/drawing/2014/main" id="{D7CD25C7-C3D9-4EDA-B015-94E244272049}"/>
                    </a:ext>
                  </a:extLst>
                </p:cNvPr>
                <p:cNvSpPr/>
                <p:nvPr/>
              </p:nvSpPr>
              <p:spPr bwMode="auto">
                <a:xfrm>
                  <a:off x="5569928" y="4207475"/>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E1B83A8B-AF9C-4000-835D-775D4AB6DD73}"/>
                    </a:ext>
                  </a:extLst>
                </p:cNvPr>
                <p:cNvSpPr/>
                <p:nvPr/>
              </p:nvSpPr>
              <p:spPr bwMode="auto">
                <a:xfrm>
                  <a:off x="5898565" y="4207476"/>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191" name="Rectangle 190">
                  <a:extLst>
                    <a:ext uri="{FF2B5EF4-FFF2-40B4-BE49-F238E27FC236}">
                      <a16:creationId xmlns:a16="http://schemas.microsoft.com/office/drawing/2014/main" id="{675ED517-4320-410D-BB18-AE407592D8DA}"/>
                    </a:ext>
                  </a:extLst>
                </p:cNvPr>
                <p:cNvSpPr/>
                <p:nvPr/>
              </p:nvSpPr>
              <p:spPr bwMode="auto">
                <a:xfrm>
                  <a:off x="6242488" y="4207475"/>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192" name="Rectangle 191">
                  <a:extLst>
                    <a:ext uri="{FF2B5EF4-FFF2-40B4-BE49-F238E27FC236}">
                      <a16:creationId xmlns:a16="http://schemas.microsoft.com/office/drawing/2014/main" id="{C5628871-2678-4280-8965-B61282CF0F52}"/>
                    </a:ext>
                  </a:extLst>
                </p:cNvPr>
                <p:cNvSpPr/>
                <p:nvPr/>
              </p:nvSpPr>
              <p:spPr bwMode="auto">
                <a:xfrm>
                  <a:off x="5569928" y="4544991"/>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6E7ED892-31C3-4CC1-B5A0-0D1B278C677C}"/>
                    </a:ext>
                  </a:extLst>
                </p:cNvPr>
                <p:cNvSpPr/>
                <p:nvPr/>
              </p:nvSpPr>
              <p:spPr bwMode="auto">
                <a:xfrm>
                  <a:off x="5898565" y="4544991"/>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1929063B-18E1-46AC-8075-3B48905B981E}"/>
                    </a:ext>
                  </a:extLst>
                </p:cNvPr>
                <p:cNvSpPr/>
                <p:nvPr/>
              </p:nvSpPr>
              <p:spPr bwMode="auto">
                <a:xfrm>
                  <a:off x="6242488" y="4544991"/>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C35035FC-05CC-43EA-8384-D58B8F50BF49}"/>
                    </a:ext>
                  </a:extLst>
                </p:cNvPr>
                <p:cNvSpPr/>
                <p:nvPr/>
              </p:nvSpPr>
              <p:spPr bwMode="auto">
                <a:xfrm>
                  <a:off x="5840730" y="4152900"/>
                  <a:ext cx="685800" cy="674369"/>
                </a:xfrm>
                <a:prstGeom prst="rect">
                  <a:avLst/>
                </a:prstGeom>
                <a:noFill/>
                <a:ln w="12700" cap="sq">
                  <a:solidFill>
                    <a:schemeClr val="tx2"/>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grpSp>
              <p:nvGrpSpPr>
                <p:cNvPr id="196" name="Group 195">
                  <a:extLst>
                    <a:ext uri="{FF2B5EF4-FFF2-40B4-BE49-F238E27FC236}">
                      <a16:creationId xmlns:a16="http://schemas.microsoft.com/office/drawing/2014/main" id="{ABBA5E6C-C9A1-4383-9920-4E30CF652DEE}"/>
                    </a:ext>
                  </a:extLst>
                </p:cNvPr>
                <p:cNvGrpSpPr/>
                <p:nvPr/>
              </p:nvGrpSpPr>
              <p:grpSpPr>
                <a:xfrm>
                  <a:off x="6124197" y="4318516"/>
                  <a:ext cx="108973" cy="337516"/>
                  <a:chOff x="6124189" y="4318516"/>
                  <a:chExt cx="118300" cy="337516"/>
                </a:xfrm>
              </p:grpSpPr>
              <p:cxnSp>
                <p:nvCxnSpPr>
                  <p:cNvPr id="200" name="Straight Connector 199">
                    <a:extLst>
                      <a:ext uri="{FF2B5EF4-FFF2-40B4-BE49-F238E27FC236}">
                        <a16:creationId xmlns:a16="http://schemas.microsoft.com/office/drawing/2014/main" id="{2CF6C0D2-03C9-4006-A530-ECE44F0D7D1B}"/>
                      </a:ext>
                    </a:extLst>
                  </p:cNvPr>
                  <p:cNvCxnSpPr>
                    <a:cxnSpLocks/>
                    <a:stCxn id="190" idx="3"/>
                    <a:endCxn id="191" idx="1"/>
                  </p:cNvCxnSpPr>
                  <p:nvPr/>
                </p:nvCxnSpPr>
                <p:spPr>
                  <a:xfrm>
                    <a:off x="6124189" y="4318516"/>
                    <a:ext cx="118298" cy="0"/>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cxnSp>
                <p:nvCxnSpPr>
                  <p:cNvPr id="201" name="Straight Connector 200">
                    <a:extLst>
                      <a:ext uri="{FF2B5EF4-FFF2-40B4-BE49-F238E27FC236}">
                        <a16:creationId xmlns:a16="http://schemas.microsoft.com/office/drawing/2014/main" id="{37DA67A8-8B05-45EE-A3BA-60524B42ACE9}"/>
                      </a:ext>
                    </a:extLst>
                  </p:cNvPr>
                  <p:cNvCxnSpPr>
                    <a:cxnSpLocks/>
                    <a:stCxn id="193" idx="3"/>
                    <a:endCxn id="194" idx="1"/>
                  </p:cNvCxnSpPr>
                  <p:nvPr/>
                </p:nvCxnSpPr>
                <p:spPr>
                  <a:xfrm>
                    <a:off x="6124189" y="4656032"/>
                    <a:ext cx="118298" cy="0"/>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grpSp>
            <p:cxnSp>
              <p:nvCxnSpPr>
                <p:cNvPr id="197" name="Straight Connector 196">
                  <a:extLst>
                    <a:ext uri="{FF2B5EF4-FFF2-40B4-BE49-F238E27FC236}">
                      <a16:creationId xmlns:a16="http://schemas.microsoft.com/office/drawing/2014/main" id="{84BB9609-D7D4-4970-8CC6-15D6AB22E975}"/>
                    </a:ext>
                  </a:extLst>
                </p:cNvPr>
                <p:cNvCxnSpPr>
                  <a:cxnSpLocks/>
                  <a:stCxn id="190" idx="2"/>
                  <a:endCxn id="193" idx="0"/>
                </p:cNvCxnSpPr>
                <p:nvPr/>
              </p:nvCxnSpPr>
              <p:spPr>
                <a:xfrm>
                  <a:off x="6011377" y="4429556"/>
                  <a:ext cx="0" cy="115435"/>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cxnSp>
              <p:nvCxnSpPr>
                <p:cNvPr id="198" name="Straight Connector 197">
                  <a:extLst>
                    <a:ext uri="{FF2B5EF4-FFF2-40B4-BE49-F238E27FC236}">
                      <a16:creationId xmlns:a16="http://schemas.microsoft.com/office/drawing/2014/main" id="{1D2FDF99-3FCA-4759-A48C-C5E7D3BFCF1A}"/>
                    </a:ext>
                  </a:extLst>
                </p:cNvPr>
                <p:cNvCxnSpPr>
                  <a:cxnSpLocks/>
                </p:cNvCxnSpPr>
                <p:nvPr/>
              </p:nvCxnSpPr>
              <p:spPr>
                <a:xfrm>
                  <a:off x="6355299" y="4429556"/>
                  <a:ext cx="0" cy="115435"/>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cxnSp>
              <p:nvCxnSpPr>
                <p:cNvPr id="199" name="Straight Connector 198">
                  <a:extLst>
                    <a:ext uri="{FF2B5EF4-FFF2-40B4-BE49-F238E27FC236}">
                      <a16:creationId xmlns:a16="http://schemas.microsoft.com/office/drawing/2014/main" id="{9719EB41-67B9-4E95-B722-2598A9BE05CB}"/>
                    </a:ext>
                  </a:extLst>
                </p:cNvPr>
                <p:cNvCxnSpPr>
                  <a:cxnSpLocks/>
                </p:cNvCxnSpPr>
                <p:nvPr/>
              </p:nvCxnSpPr>
              <p:spPr>
                <a:xfrm flipH="1">
                  <a:off x="6126481" y="4429125"/>
                  <a:ext cx="110489" cy="116205"/>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grpSp>
          <p:grpSp>
            <p:nvGrpSpPr>
              <p:cNvPr id="145" name="Group 144">
                <a:extLst>
                  <a:ext uri="{FF2B5EF4-FFF2-40B4-BE49-F238E27FC236}">
                    <a16:creationId xmlns:a16="http://schemas.microsoft.com/office/drawing/2014/main" id="{2B751192-83D6-4D6A-9CAA-7D86879ADEB4}"/>
                  </a:ext>
                </a:extLst>
              </p:cNvPr>
              <p:cNvGrpSpPr/>
              <p:nvPr/>
            </p:nvGrpSpPr>
            <p:grpSpPr>
              <a:xfrm>
                <a:off x="5703853" y="3200400"/>
                <a:ext cx="863303" cy="878977"/>
                <a:chOff x="5703853" y="3200400"/>
                <a:chExt cx="863303" cy="878977"/>
              </a:xfrm>
            </p:grpSpPr>
            <p:cxnSp>
              <p:nvCxnSpPr>
                <p:cNvPr id="172" name="Straight Connector 171">
                  <a:extLst>
                    <a:ext uri="{FF2B5EF4-FFF2-40B4-BE49-F238E27FC236}">
                      <a16:creationId xmlns:a16="http://schemas.microsoft.com/office/drawing/2014/main" id="{3A3F5701-EA58-4F6A-A8BD-5B146AAE909D}"/>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173" name="Straight Connector 172">
                  <a:extLst>
                    <a:ext uri="{FF2B5EF4-FFF2-40B4-BE49-F238E27FC236}">
                      <a16:creationId xmlns:a16="http://schemas.microsoft.com/office/drawing/2014/main" id="{DEB57506-AE76-49FE-89C8-B405BCF8DD4D}"/>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174" name="Straight Connector 173">
                  <a:extLst>
                    <a:ext uri="{FF2B5EF4-FFF2-40B4-BE49-F238E27FC236}">
                      <a16:creationId xmlns:a16="http://schemas.microsoft.com/office/drawing/2014/main" id="{BB4D4E59-B243-47E5-AFD9-5726684B1464}"/>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181" name="Straight Connector 180">
                  <a:extLst>
                    <a:ext uri="{FF2B5EF4-FFF2-40B4-BE49-F238E27FC236}">
                      <a16:creationId xmlns:a16="http://schemas.microsoft.com/office/drawing/2014/main" id="{B871D6E5-EE5D-447C-A041-28956B3ED0EE}"/>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185" name="Straight Connector 184">
                  <a:extLst>
                    <a:ext uri="{FF2B5EF4-FFF2-40B4-BE49-F238E27FC236}">
                      <a16:creationId xmlns:a16="http://schemas.microsoft.com/office/drawing/2014/main" id="{52709879-6F1A-4DCA-957C-F08C0200EBF6}"/>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nvGrpSpPr>
              <p:cNvPr id="146" name="Group 145">
                <a:extLst>
                  <a:ext uri="{FF2B5EF4-FFF2-40B4-BE49-F238E27FC236}">
                    <a16:creationId xmlns:a16="http://schemas.microsoft.com/office/drawing/2014/main" id="{695DF99D-B032-403F-8F10-1B0FA575A94B}"/>
                  </a:ext>
                </a:extLst>
              </p:cNvPr>
              <p:cNvGrpSpPr/>
              <p:nvPr/>
            </p:nvGrpSpPr>
            <p:grpSpPr>
              <a:xfrm>
                <a:off x="7294695" y="3200400"/>
                <a:ext cx="863303" cy="878977"/>
                <a:chOff x="5703853" y="3200400"/>
                <a:chExt cx="863303" cy="878977"/>
              </a:xfrm>
            </p:grpSpPr>
            <p:cxnSp>
              <p:nvCxnSpPr>
                <p:cNvPr id="167" name="Straight Connector 166">
                  <a:extLst>
                    <a:ext uri="{FF2B5EF4-FFF2-40B4-BE49-F238E27FC236}">
                      <a16:creationId xmlns:a16="http://schemas.microsoft.com/office/drawing/2014/main" id="{2448849A-079F-4611-9FE6-EDEECE6E9FB6}"/>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168" name="Straight Connector 167">
                  <a:extLst>
                    <a:ext uri="{FF2B5EF4-FFF2-40B4-BE49-F238E27FC236}">
                      <a16:creationId xmlns:a16="http://schemas.microsoft.com/office/drawing/2014/main" id="{7DA35258-95B5-4185-BC22-F251C9E1938F}"/>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169" name="Straight Connector 168">
                  <a:extLst>
                    <a:ext uri="{FF2B5EF4-FFF2-40B4-BE49-F238E27FC236}">
                      <a16:creationId xmlns:a16="http://schemas.microsoft.com/office/drawing/2014/main" id="{D22BCDF8-6BC3-4417-B331-0413893312D0}"/>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170" name="Straight Connector 169">
                  <a:extLst>
                    <a:ext uri="{FF2B5EF4-FFF2-40B4-BE49-F238E27FC236}">
                      <a16:creationId xmlns:a16="http://schemas.microsoft.com/office/drawing/2014/main" id="{412685A2-F6B7-46AF-B0D8-E44022546E01}"/>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171" name="Straight Connector 170">
                  <a:extLst>
                    <a:ext uri="{FF2B5EF4-FFF2-40B4-BE49-F238E27FC236}">
                      <a16:creationId xmlns:a16="http://schemas.microsoft.com/office/drawing/2014/main" id="{CC7254C9-D5BA-4A3E-8F3E-653F0E6F6362}"/>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nvGrpSpPr>
              <p:cNvPr id="147" name="Group 146">
                <a:extLst>
                  <a:ext uri="{FF2B5EF4-FFF2-40B4-BE49-F238E27FC236}">
                    <a16:creationId xmlns:a16="http://schemas.microsoft.com/office/drawing/2014/main" id="{6CD18F83-4CCB-4E46-A205-E841FD4C6DCA}"/>
                  </a:ext>
                </a:extLst>
              </p:cNvPr>
              <p:cNvGrpSpPr/>
              <p:nvPr/>
            </p:nvGrpSpPr>
            <p:grpSpPr>
              <a:xfrm>
                <a:off x="7294695" y="4772549"/>
                <a:ext cx="863303" cy="878977"/>
                <a:chOff x="5703853" y="3200400"/>
                <a:chExt cx="863303" cy="878977"/>
              </a:xfrm>
            </p:grpSpPr>
            <p:cxnSp>
              <p:nvCxnSpPr>
                <p:cNvPr id="155" name="Straight Connector 154">
                  <a:extLst>
                    <a:ext uri="{FF2B5EF4-FFF2-40B4-BE49-F238E27FC236}">
                      <a16:creationId xmlns:a16="http://schemas.microsoft.com/office/drawing/2014/main" id="{A6856720-0542-4AD1-9270-FDF5D77A054F}"/>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156" name="Straight Connector 155">
                  <a:extLst>
                    <a:ext uri="{FF2B5EF4-FFF2-40B4-BE49-F238E27FC236}">
                      <a16:creationId xmlns:a16="http://schemas.microsoft.com/office/drawing/2014/main" id="{7057032D-838B-4546-806B-AF9ACDB85A34}"/>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157" name="Straight Connector 156">
                  <a:extLst>
                    <a:ext uri="{FF2B5EF4-FFF2-40B4-BE49-F238E27FC236}">
                      <a16:creationId xmlns:a16="http://schemas.microsoft.com/office/drawing/2014/main" id="{EBF2CE14-4AA1-4B95-BE45-1CB5A14D64F0}"/>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158" name="Straight Connector 157">
                  <a:extLst>
                    <a:ext uri="{FF2B5EF4-FFF2-40B4-BE49-F238E27FC236}">
                      <a16:creationId xmlns:a16="http://schemas.microsoft.com/office/drawing/2014/main" id="{2EA8D98F-17D8-46FC-BC26-61382E834FD6}"/>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159" name="Straight Connector 158">
                  <a:extLst>
                    <a:ext uri="{FF2B5EF4-FFF2-40B4-BE49-F238E27FC236}">
                      <a16:creationId xmlns:a16="http://schemas.microsoft.com/office/drawing/2014/main" id="{D464F92B-9447-4B88-920A-ADED7563E6D2}"/>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nvGrpSpPr>
              <p:cNvPr id="148" name="Group 147">
                <a:extLst>
                  <a:ext uri="{FF2B5EF4-FFF2-40B4-BE49-F238E27FC236}">
                    <a16:creationId xmlns:a16="http://schemas.microsoft.com/office/drawing/2014/main" id="{7014B6ED-9693-4ADA-8525-F63F3E7C296A}"/>
                  </a:ext>
                </a:extLst>
              </p:cNvPr>
              <p:cNvGrpSpPr/>
              <p:nvPr/>
            </p:nvGrpSpPr>
            <p:grpSpPr>
              <a:xfrm>
                <a:off x="5703853" y="4772549"/>
                <a:ext cx="863303" cy="878977"/>
                <a:chOff x="5703853" y="3200400"/>
                <a:chExt cx="863303" cy="878977"/>
              </a:xfrm>
            </p:grpSpPr>
            <p:cxnSp>
              <p:nvCxnSpPr>
                <p:cNvPr id="149" name="Straight Connector 148">
                  <a:extLst>
                    <a:ext uri="{FF2B5EF4-FFF2-40B4-BE49-F238E27FC236}">
                      <a16:creationId xmlns:a16="http://schemas.microsoft.com/office/drawing/2014/main" id="{ED8F2CD7-A769-40B2-9711-773276CA4302}"/>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150" name="Straight Connector 149">
                  <a:extLst>
                    <a:ext uri="{FF2B5EF4-FFF2-40B4-BE49-F238E27FC236}">
                      <a16:creationId xmlns:a16="http://schemas.microsoft.com/office/drawing/2014/main" id="{815991BA-1A5C-47A1-B052-F749E6E22FBE}"/>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151" name="Straight Connector 150">
                  <a:extLst>
                    <a:ext uri="{FF2B5EF4-FFF2-40B4-BE49-F238E27FC236}">
                      <a16:creationId xmlns:a16="http://schemas.microsoft.com/office/drawing/2014/main" id="{1D84005C-AC1E-4664-8364-77A69EFCE830}"/>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153" name="Straight Connector 152">
                  <a:extLst>
                    <a:ext uri="{FF2B5EF4-FFF2-40B4-BE49-F238E27FC236}">
                      <a16:creationId xmlns:a16="http://schemas.microsoft.com/office/drawing/2014/main" id="{9AFB68EC-44B7-4CC9-B788-08394E20860A}"/>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154" name="Straight Connector 153">
                  <a:extLst>
                    <a:ext uri="{FF2B5EF4-FFF2-40B4-BE49-F238E27FC236}">
                      <a16:creationId xmlns:a16="http://schemas.microsoft.com/office/drawing/2014/main" id="{11340AF2-CC22-4F9D-B6F3-41D4129955F6}"/>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sp>
          <p:nvSpPr>
            <p:cNvPr id="231" name="Rectangle: Rounded Corners 230">
              <a:extLst>
                <a:ext uri="{FF2B5EF4-FFF2-40B4-BE49-F238E27FC236}">
                  <a16:creationId xmlns:a16="http://schemas.microsoft.com/office/drawing/2014/main" id="{E4C83E6E-D90F-4CDE-9E99-37639088AE2D}"/>
                </a:ext>
              </a:extLst>
            </p:cNvPr>
            <p:cNvSpPr/>
            <p:nvPr/>
          </p:nvSpPr>
          <p:spPr bwMode="auto">
            <a:xfrm>
              <a:off x="4773366" y="3221680"/>
              <a:ext cx="2601859" cy="1914608"/>
            </a:xfrm>
            <a:prstGeom prst="roundRect">
              <a:avLst>
                <a:gd name="adj" fmla="val 4248"/>
              </a:avLst>
            </a:prstGeom>
            <a:noFill/>
            <a:ln w="12700">
              <a:solidFill>
                <a:schemeClr val="tx2"/>
              </a:solidFill>
              <a:headEnd type="none" w="med" len="med"/>
              <a:tailEnd type="none" w="med" len="med"/>
            </a:ln>
            <a:effectLst/>
            <a:extLst>
              <a:ext uri="{909E8E84-426E-40DD-AFC4-6F175D3DCCD1}">
                <a14:hiddenFill xmlns:a14="http://schemas.microsoft.com/office/drawing/2010/main">
                  <a:no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E401808F-0BFB-4FF2-96FD-09489E02B61C}"/>
                </a:ext>
              </a:extLst>
            </p:cNvPr>
            <p:cNvSpPr/>
            <p:nvPr/>
          </p:nvSpPr>
          <p:spPr>
            <a:xfrm>
              <a:off x="4352178" y="5381314"/>
              <a:ext cx="3385296" cy="246221"/>
            </a:xfrm>
            <a:prstGeom prst="rect">
              <a:avLst/>
            </a:pr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Train and evaluate model</a:t>
              </a:r>
            </a:p>
          </p:txBody>
        </p:sp>
      </p:grpSp>
      <p:grpSp>
        <p:nvGrpSpPr>
          <p:cNvPr id="21" name="Group 20">
            <a:extLst>
              <a:ext uri="{FF2B5EF4-FFF2-40B4-BE49-F238E27FC236}">
                <a16:creationId xmlns:a16="http://schemas.microsoft.com/office/drawing/2014/main" id="{D85869F4-F9CC-46E2-B88D-264416530A20}"/>
              </a:ext>
            </a:extLst>
          </p:cNvPr>
          <p:cNvGrpSpPr/>
          <p:nvPr/>
        </p:nvGrpSpPr>
        <p:grpSpPr>
          <a:xfrm>
            <a:off x="7631207" y="2754955"/>
            <a:ext cx="3385296" cy="2405855"/>
            <a:chOff x="7631207" y="3221680"/>
            <a:chExt cx="3385296" cy="2405855"/>
          </a:xfrm>
        </p:grpSpPr>
        <p:sp>
          <p:nvSpPr>
            <p:cNvPr id="406" name="Rectangle 405">
              <a:extLst>
                <a:ext uri="{FF2B5EF4-FFF2-40B4-BE49-F238E27FC236}">
                  <a16:creationId xmlns:a16="http://schemas.microsoft.com/office/drawing/2014/main" id="{ED4D2BC8-66C6-490F-BF7F-C41196EF18F6}"/>
                </a:ext>
              </a:extLst>
            </p:cNvPr>
            <p:cNvSpPr/>
            <p:nvPr/>
          </p:nvSpPr>
          <p:spPr bwMode="auto">
            <a:xfrm>
              <a:off x="8329368" y="3787202"/>
              <a:ext cx="737666" cy="707198"/>
            </a:xfrm>
            <a:prstGeom prst="rect">
              <a:avLst/>
            </a:prstGeom>
            <a:noFill/>
            <a:ln w="12700" cap="sq">
              <a:solidFill>
                <a:schemeClr val="tx2"/>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407" name="Rectangle 406">
              <a:extLst>
                <a:ext uri="{FF2B5EF4-FFF2-40B4-BE49-F238E27FC236}">
                  <a16:creationId xmlns:a16="http://schemas.microsoft.com/office/drawing/2014/main" id="{AF540179-D0BA-4D21-9886-119779DCEFA5}"/>
                </a:ext>
              </a:extLst>
            </p:cNvPr>
            <p:cNvSpPr/>
            <p:nvPr/>
          </p:nvSpPr>
          <p:spPr bwMode="auto">
            <a:xfrm>
              <a:off x="8505051" y="3412008"/>
              <a:ext cx="318889" cy="313882"/>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408" name="Rectangle 407">
              <a:extLst>
                <a:ext uri="{FF2B5EF4-FFF2-40B4-BE49-F238E27FC236}">
                  <a16:creationId xmlns:a16="http://schemas.microsoft.com/office/drawing/2014/main" id="{8C211C44-D06B-4759-8E8D-D62F4753320F}"/>
                </a:ext>
              </a:extLst>
            </p:cNvPr>
            <p:cNvSpPr/>
            <p:nvPr/>
          </p:nvSpPr>
          <p:spPr bwMode="auto">
            <a:xfrm>
              <a:off x="8408388" y="3926900"/>
              <a:ext cx="512214" cy="504169"/>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sp>
          <p:nvSpPr>
            <p:cNvPr id="409" name="Rectangle 408">
              <a:extLst>
                <a:ext uri="{FF2B5EF4-FFF2-40B4-BE49-F238E27FC236}">
                  <a16:creationId xmlns:a16="http://schemas.microsoft.com/office/drawing/2014/main" id="{C4384E1B-A29D-4EDF-B777-F3849C110867}"/>
                </a:ext>
              </a:extLst>
            </p:cNvPr>
            <p:cNvSpPr/>
            <p:nvPr/>
          </p:nvSpPr>
          <p:spPr bwMode="auto">
            <a:xfrm>
              <a:off x="8505051" y="4622434"/>
              <a:ext cx="318889" cy="313882"/>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Semilight"/>
                <a:ea typeface="+mn-ea"/>
                <a:cs typeface="+mn-cs"/>
              </a:endParaRPr>
            </a:p>
          </p:txBody>
        </p:sp>
        <p:grpSp>
          <p:nvGrpSpPr>
            <p:cNvPr id="410" name="Group 409">
              <a:extLst>
                <a:ext uri="{FF2B5EF4-FFF2-40B4-BE49-F238E27FC236}">
                  <a16:creationId xmlns:a16="http://schemas.microsoft.com/office/drawing/2014/main" id="{BE15B085-EF73-4EFB-AB8E-1433E9EF2AC3}"/>
                </a:ext>
              </a:extLst>
            </p:cNvPr>
            <p:cNvGrpSpPr/>
            <p:nvPr/>
          </p:nvGrpSpPr>
          <p:grpSpPr>
            <a:xfrm>
              <a:off x="8732246" y="3352649"/>
              <a:ext cx="213251" cy="214202"/>
              <a:chOff x="8249239" y="3289079"/>
              <a:chExt cx="224644" cy="225646"/>
            </a:xfrm>
          </p:grpSpPr>
          <p:sp>
            <p:nvSpPr>
              <p:cNvPr id="436" name="Oval 435">
                <a:extLst>
                  <a:ext uri="{FF2B5EF4-FFF2-40B4-BE49-F238E27FC236}">
                    <a16:creationId xmlns:a16="http://schemas.microsoft.com/office/drawing/2014/main" id="{F22C095E-8464-4F50-8D67-62856B039E3F}"/>
                  </a:ext>
                </a:extLst>
              </p:cNvPr>
              <p:cNvSpPr/>
              <p:nvPr/>
            </p:nvSpPr>
            <p:spPr bwMode="auto">
              <a:xfrm>
                <a:off x="8249239" y="3289079"/>
                <a:ext cx="224644" cy="225646"/>
              </a:xfrm>
              <a:prstGeom prst="ellipse">
                <a:avLst/>
              </a:prstGeom>
              <a:solidFill>
                <a:schemeClr val="bg1"/>
              </a:solidFill>
              <a:ln w="12700" cap="sq">
                <a:solidFill>
                  <a:schemeClr val="tx2"/>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437" name="Group 436">
                <a:extLst>
                  <a:ext uri="{FF2B5EF4-FFF2-40B4-BE49-F238E27FC236}">
                    <a16:creationId xmlns:a16="http://schemas.microsoft.com/office/drawing/2014/main" id="{89EEE772-A58C-49FE-90FD-E581DA6FA08A}"/>
                  </a:ext>
                </a:extLst>
              </p:cNvPr>
              <p:cNvGrpSpPr/>
              <p:nvPr/>
            </p:nvGrpSpPr>
            <p:grpSpPr>
              <a:xfrm>
                <a:off x="8296216" y="3353896"/>
                <a:ext cx="130690" cy="96012"/>
                <a:chOff x="7899400" y="5481285"/>
                <a:chExt cx="1943100" cy="1427515"/>
              </a:xfrm>
            </p:grpSpPr>
            <p:sp>
              <p:nvSpPr>
                <p:cNvPr id="438" name="Freeform: Shape 437">
                  <a:extLst>
                    <a:ext uri="{FF2B5EF4-FFF2-40B4-BE49-F238E27FC236}">
                      <a16:creationId xmlns:a16="http://schemas.microsoft.com/office/drawing/2014/main" id="{10355AAB-F20C-402C-8AC3-985B6BDCD258}"/>
                    </a:ext>
                  </a:extLst>
                </p:cNvPr>
                <p:cNvSpPr/>
                <p:nvPr/>
              </p:nvSpPr>
              <p:spPr bwMode="auto">
                <a:xfrm>
                  <a:off x="7899400" y="5488940"/>
                  <a:ext cx="858520" cy="1419860"/>
                </a:xfrm>
                <a:custGeom>
                  <a:avLst/>
                  <a:gdLst>
                    <a:gd name="connsiteX0" fmla="*/ 0 w 889000"/>
                    <a:gd name="connsiteY0" fmla="*/ 0 h 1417320"/>
                    <a:gd name="connsiteX1" fmla="*/ 889000 w 889000"/>
                    <a:gd name="connsiteY1" fmla="*/ 0 h 1417320"/>
                    <a:gd name="connsiteX2" fmla="*/ 284480 w 889000"/>
                    <a:gd name="connsiteY2" fmla="*/ 1417320 h 1417320"/>
                    <a:gd name="connsiteX0" fmla="*/ 0 w 889000"/>
                    <a:gd name="connsiteY0" fmla="*/ 0 h 1417320"/>
                    <a:gd name="connsiteX1" fmla="*/ 889000 w 889000"/>
                    <a:gd name="connsiteY1" fmla="*/ 0 h 1417320"/>
                    <a:gd name="connsiteX2" fmla="*/ 284480 w 889000"/>
                    <a:gd name="connsiteY2" fmla="*/ 1417320 h 1417320"/>
                    <a:gd name="connsiteX0" fmla="*/ 0 w 858520"/>
                    <a:gd name="connsiteY0" fmla="*/ 2540 h 1419860"/>
                    <a:gd name="connsiteX1" fmla="*/ 858520 w 858520"/>
                    <a:gd name="connsiteY1" fmla="*/ 0 h 1419860"/>
                    <a:gd name="connsiteX2" fmla="*/ 284480 w 858520"/>
                    <a:gd name="connsiteY2" fmla="*/ 1419860 h 1419860"/>
                    <a:gd name="connsiteX0" fmla="*/ 0 w 858520"/>
                    <a:gd name="connsiteY0" fmla="*/ 2540 h 1419860"/>
                    <a:gd name="connsiteX1" fmla="*/ 858520 w 858520"/>
                    <a:gd name="connsiteY1" fmla="*/ 0 h 1419860"/>
                    <a:gd name="connsiteX2" fmla="*/ 284480 w 858520"/>
                    <a:gd name="connsiteY2" fmla="*/ 1419860 h 1419860"/>
                  </a:gdLst>
                  <a:ahLst/>
                  <a:cxnLst>
                    <a:cxn ang="0">
                      <a:pos x="connsiteX0" y="connsiteY0"/>
                    </a:cxn>
                    <a:cxn ang="0">
                      <a:pos x="connsiteX1" y="connsiteY1"/>
                    </a:cxn>
                    <a:cxn ang="0">
                      <a:pos x="connsiteX2" y="connsiteY2"/>
                    </a:cxn>
                  </a:cxnLst>
                  <a:rect l="l" t="t" r="r" b="b"/>
                  <a:pathLst>
                    <a:path w="858520" h="1419860">
                      <a:moveTo>
                        <a:pt x="0" y="2540"/>
                      </a:moveTo>
                      <a:lnTo>
                        <a:pt x="858520" y="0"/>
                      </a:lnTo>
                      <a:cubicBezTo>
                        <a:pt x="641773" y="373380"/>
                        <a:pt x="440267" y="723900"/>
                        <a:pt x="284480" y="1419860"/>
                      </a:cubicBez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439" name="Oval 300">
                  <a:extLst>
                    <a:ext uri="{FF2B5EF4-FFF2-40B4-BE49-F238E27FC236}">
                      <a16:creationId xmlns:a16="http://schemas.microsoft.com/office/drawing/2014/main" id="{00D4CF4A-AFF1-4063-B535-E07F93722C74}"/>
                    </a:ext>
                  </a:extLst>
                </p:cNvPr>
                <p:cNvSpPr/>
                <p:nvPr/>
              </p:nvSpPr>
              <p:spPr bwMode="auto">
                <a:xfrm>
                  <a:off x="9037320" y="5481285"/>
                  <a:ext cx="805180" cy="1419934"/>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grpSp>
        </p:grpSp>
        <p:grpSp>
          <p:nvGrpSpPr>
            <p:cNvPr id="411" name="Group 410">
              <a:extLst>
                <a:ext uri="{FF2B5EF4-FFF2-40B4-BE49-F238E27FC236}">
                  <a16:creationId xmlns:a16="http://schemas.microsoft.com/office/drawing/2014/main" id="{7E3CF73E-AF51-4523-9732-2B4836690539}"/>
                </a:ext>
              </a:extLst>
            </p:cNvPr>
            <p:cNvGrpSpPr/>
            <p:nvPr/>
          </p:nvGrpSpPr>
          <p:grpSpPr>
            <a:xfrm>
              <a:off x="8803628" y="3830183"/>
              <a:ext cx="218291" cy="219266"/>
              <a:chOff x="8889458" y="4017170"/>
              <a:chExt cx="229954" cy="230980"/>
            </a:xfrm>
          </p:grpSpPr>
          <p:sp>
            <p:nvSpPr>
              <p:cNvPr id="431" name="Oval 430">
                <a:extLst>
                  <a:ext uri="{FF2B5EF4-FFF2-40B4-BE49-F238E27FC236}">
                    <a16:creationId xmlns:a16="http://schemas.microsoft.com/office/drawing/2014/main" id="{DC71966B-42B7-4883-8FDD-DFD2835A2509}"/>
                  </a:ext>
                </a:extLst>
              </p:cNvPr>
              <p:cNvSpPr/>
              <p:nvPr/>
            </p:nvSpPr>
            <p:spPr bwMode="auto">
              <a:xfrm>
                <a:off x="8889458" y="4017170"/>
                <a:ext cx="229954" cy="230980"/>
              </a:xfrm>
              <a:prstGeom prst="ellipse">
                <a:avLst/>
              </a:prstGeom>
              <a:solidFill>
                <a:schemeClr val="bg1"/>
              </a:solidFill>
              <a:ln w="12700" cap="sq">
                <a:solidFill>
                  <a:schemeClr val="tx2"/>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432" name="Group 431">
                <a:extLst>
                  <a:ext uri="{FF2B5EF4-FFF2-40B4-BE49-F238E27FC236}">
                    <a16:creationId xmlns:a16="http://schemas.microsoft.com/office/drawing/2014/main" id="{EA26C655-1339-4D23-84E2-09C61A06614F}"/>
                  </a:ext>
                </a:extLst>
              </p:cNvPr>
              <p:cNvGrpSpPr/>
              <p:nvPr/>
            </p:nvGrpSpPr>
            <p:grpSpPr>
              <a:xfrm>
                <a:off x="8921625" y="4084320"/>
                <a:ext cx="167083" cy="86359"/>
                <a:chOff x="8917347" y="4011404"/>
                <a:chExt cx="308158" cy="159275"/>
              </a:xfrm>
            </p:grpSpPr>
            <p:sp>
              <p:nvSpPr>
                <p:cNvPr id="433" name="Freeform: Shape 432">
                  <a:extLst>
                    <a:ext uri="{FF2B5EF4-FFF2-40B4-BE49-F238E27FC236}">
                      <a16:creationId xmlns:a16="http://schemas.microsoft.com/office/drawing/2014/main" id="{9C9A6D6A-6B58-4D55-A0B8-D8BBFC2C75E3}"/>
                    </a:ext>
                  </a:extLst>
                </p:cNvPr>
                <p:cNvSpPr/>
                <p:nvPr/>
              </p:nvSpPr>
              <p:spPr bwMode="auto">
                <a:xfrm>
                  <a:off x="8917347" y="4013639"/>
                  <a:ext cx="45719" cy="152222"/>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434" name="Oval 300">
                  <a:extLst>
                    <a:ext uri="{FF2B5EF4-FFF2-40B4-BE49-F238E27FC236}">
                      <a16:creationId xmlns:a16="http://schemas.microsoft.com/office/drawing/2014/main" id="{E9BA3C4F-6C42-4687-95E4-5A94F5082AAA}"/>
                    </a:ext>
                  </a:extLst>
                </p:cNvPr>
                <p:cNvSpPr/>
                <p:nvPr/>
              </p:nvSpPr>
              <p:spPr bwMode="auto">
                <a:xfrm>
                  <a:off x="9003968" y="4011404"/>
                  <a:ext cx="90317" cy="159275"/>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435" name="Oval 300">
                  <a:extLst>
                    <a:ext uri="{FF2B5EF4-FFF2-40B4-BE49-F238E27FC236}">
                      <a16:creationId xmlns:a16="http://schemas.microsoft.com/office/drawing/2014/main" id="{0EC4EFA6-5F29-4787-8180-59BFA92AAC13}"/>
                    </a:ext>
                  </a:extLst>
                </p:cNvPr>
                <p:cNvSpPr/>
                <p:nvPr/>
              </p:nvSpPr>
              <p:spPr bwMode="auto">
                <a:xfrm>
                  <a:off x="9135187" y="4011404"/>
                  <a:ext cx="90318" cy="159275"/>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grpSp>
        </p:grpSp>
        <p:sp>
          <p:nvSpPr>
            <p:cNvPr id="412" name="Oval 411">
              <a:extLst>
                <a:ext uri="{FF2B5EF4-FFF2-40B4-BE49-F238E27FC236}">
                  <a16:creationId xmlns:a16="http://schemas.microsoft.com/office/drawing/2014/main" id="{8BCE01AE-13E0-4211-8E67-964E6C6FB3AE}"/>
                </a:ext>
              </a:extLst>
            </p:cNvPr>
            <p:cNvSpPr/>
            <p:nvPr/>
          </p:nvSpPr>
          <p:spPr bwMode="auto">
            <a:xfrm>
              <a:off x="8732246" y="4535858"/>
              <a:ext cx="213251" cy="214202"/>
            </a:xfrm>
            <a:prstGeom prst="ellipse">
              <a:avLst/>
            </a:prstGeom>
            <a:solidFill>
              <a:schemeClr val="bg1"/>
            </a:solidFill>
            <a:ln w="12700" cap="sq">
              <a:solidFill>
                <a:schemeClr val="tx2"/>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413" name="Oval 300">
              <a:extLst>
                <a:ext uri="{FF2B5EF4-FFF2-40B4-BE49-F238E27FC236}">
                  <a16:creationId xmlns:a16="http://schemas.microsoft.com/office/drawing/2014/main" id="{687DF784-7794-4681-8209-451EADA0B034}"/>
                </a:ext>
              </a:extLst>
            </p:cNvPr>
            <p:cNvSpPr/>
            <p:nvPr/>
          </p:nvSpPr>
          <p:spPr bwMode="auto">
            <a:xfrm>
              <a:off x="8849494" y="4597387"/>
              <a:ext cx="51408" cy="90658"/>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grpSp>
          <p:nvGrpSpPr>
            <p:cNvPr id="414" name="Group 413">
              <a:extLst>
                <a:ext uri="{FF2B5EF4-FFF2-40B4-BE49-F238E27FC236}">
                  <a16:creationId xmlns:a16="http://schemas.microsoft.com/office/drawing/2014/main" id="{5E34C3BE-3047-44E9-A2D0-04A21B9554E0}"/>
                </a:ext>
              </a:extLst>
            </p:cNvPr>
            <p:cNvGrpSpPr/>
            <p:nvPr/>
          </p:nvGrpSpPr>
          <p:grpSpPr>
            <a:xfrm>
              <a:off x="9932940" y="3562713"/>
              <a:ext cx="318889" cy="1232546"/>
              <a:chOff x="9823847" y="3441395"/>
              <a:chExt cx="335926" cy="1298395"/>
            </a:xfrm>
          </p:grpSpPr>
          <p:sp>
            <p:nvSpPr>
              <p:cNvPr id="428" name="Rectangle 427">
                <a:extLst>
                  <a:ext uri="{FF2B5EF4-FFF2-40B4-BE49-F238E27FC236}">
                    <a16:creationId xmlns:a16="http://schemas.microsoft.com/office/drawing/2014/main" id="{04D367D7-4A45-471C-9DBD-EE631B8ABBA7}"/>
                  </a:ext>
                </a:extLst>
              </p:cNvPr>
              <p:cNvSpPr/>
              <p:nvPr/>
            </p:nvSpPr>
            <p:spPr bwMode="auto">
              <a:xfrm>
                <a:off x="9823847" y="3441395"/>
                <a:ext cx="335926" cy="330650"/>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light"/>
                    <a:ea typeface="+mn-ea"/>
                    <a:cs typeface="+mn-cs"/>
                  </a:rPr>
                  <a:t>A</a:t>
                </a:r>
              </a:p>
            </p:txBody>
          </p:sp>
          <p:sp>
            <p:nvSpPr>
              <p:cNvPr id="429" name="Rectangle 428">
                <a:extLst>
                  <a:ext uri="{FF2B5EF4-FFF2-40B4-BE49-F238E27FC236}">
                    <a16:creationId xmlns:a16="http://schemas.microsoft.com/office/drawing/2014/main" id="{6E797753-833B-4D3E-A1BF-6B9BDA8D9517}"/>
                  </a:ext>
                </a:extLst>
              </p:cNvPr>
              <p:cNvSpPr/>
              <p:nvPr/>
            </p:nvSpPr>
            <p:spPr bwMode="auto">
              <a:xfrm>
                <a:off x="9823847" y="3925264"/>
                <a:ext cx="335926" cy="330650"/>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light"/>
                    <a:ea typeface="+mn-ea"/>
                    <a:cs typeface="+mn-cs"/>
                  </a:rPr>
                  <a:t>B</a:t>
                </a:r>
              </a:p>
            </p:txBody>
          </p:sp>
          <p:sp>
            <p:nvSpPr>
              <p:cNvPr id="430" name="Rectangle 429">
                <a:extLst>
                  <a:ext uri="{FF2B5EF4-FFF2-40B4-BE49-F238E27FC236}">
                    <a16:creationId xmlns:a16="http://schemas.microsoft.com/office/drawing/2014/main" id="{F8F945D7-7082-4976-B743-91F7359A11E7}"/>
                  </a:ext>
                </a:extLst>
              </p:cNvPr>
              <p:cNvSpPr/>
              <p:nvPr/>
            </p:nvSpPr>
            <p:spPr bwMode="auto">
              <a:xfrm>
                <a:off x="9823847" y="4409140"/>
                <a:ext cx="335926" cy="330650"/>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light"/>
                    <a:ea typeface="+mn-ea"/>
                    <a:cs typeface="+mn-cs"/>
                  </a:rPr>
                  <a:t>C</a:t>
                </a:r>
              </a:p>
            </p:txBody>
          </p:sp>
        </p:grpSp>
        <p:sp>
          <p:nvSpPr>
            <p:cNvPr id="419" name="Freeform: Shape 418">
              <a:extLst>
                <a:ext uri="{FF2B5EF4-FFF2-40B4-BE49-F238E27FC236}">
                  <a16:creationId xmlns:a16="http://schemas.microsoft.com/office/drawing/2014/main" id="{E0E4B9DE-C9FB-4CB4-8EB1-F48CB1FD7060}"/>
                </a:ext>
              </a:extLst>
            </p:cNvPr>
            <p:cNvSpPr/>
            <p:nvPr/>
          </p:nvSpPr>
          <p:spPr bwMode="auto">
            <a:xfrm>
              <a:off x="8773031" y="4597170"/>
              <a:ext cx="52690" cy="93393"/>
            </a:xfrm>
            <a:custGeom>
              <a:avLst/>
              <a:gdLst>
                <a:gd name="connsiteX0" fmla="*/ 329946 w 659892"/>
                <a:gd name="connsiteY0" fmla="*/ 544830 h 1169670"/>
                <a:gd name="connsiteX1" fmla="*/ 659892 w 659892"/>
                <a:gd name="connsiteY1" fmla="*/ 857250 h 1169670"/>
                <a:gd name="connsiteX2" fmla="*/ 329946 w 659892"/>
                <a:gd name="connsiteY2" fmla="*/ 1169670 h 1169670"/>
                <a:gd name="connsiteX3" fmla="*/ 0 w 659892"/>
                <a:gd name="connsiteY3" fmla="*/ 857250 h 1169670"/>
                <a:gd name="connsiteX4" fmla="*/ 329946 w 659892"/>
                <a:gd name="connsiteY4" fmla="*/ 544830 h 1169670"/>
                <a:gd name="connsiteX5" fmla="*/ 329946 w 659892"/>
                <a:gd name="connsiteY5" fmla="*/ 0 h 1169670"/>
                <a:gd name="connsiteX6" fmla="*/ 610362 w 659892"/>
                <a:gd name="connsiteY6" fmla="*/ 270510 h 1169670"/>
                <a:gd name="connsiteX7" fmla="*/ 329946 w 659892"/>
                <a:gd name="connsiteY7" fmla="*/ 541020 h 1169670"/>
                <a:gd name="connsiteX8" fmla="*/ 49530 w 659892"/>
                <a:gd name="connsiteY8" fmla="*/ 270510 h 1169670"/>
                <a:gd name="connsiteX9" fmla="*/ 329946 w 659892"/>
                <a:gd name="connsiteY9" fmla="*/ 0 h 116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892" h="1169670">
                  <a:moveTo>
                    <a:pt x="329946" y="544830"/>
                  </a:moveTo>
                  <a:cubicBezTo>
                    <a:pt x="512170" y="544830"/>
                    <a:pt x="659892" y="684705"/>
                    <a:pt x="659892" y="857250"/>
                  </a:cubicBezTo>
                  <a:cubicBezTo>
                    <a:pt x="659892" y="1029795"/>
                    <a:pt x="512170" y="1169670"/>
                    <a:pt x="329946" y="1169670"/>
                  </a:cubicBezTo>
                  <a:cubicBezTo>
                    <a:pt x="147722" y="1169670"/>
                    <a:pt x="0" y="1029795"/>
                    <a:pt x="0" y="857250"/>
                  </a:cubicBezTo>
                  <a:cubicBezTo>
                    <a:pt x="0" y="684705"/>
                    <a:pt x="147722" y="544830"/>
                    <a:pt x="329946" y="544830"/>
                  </a:cubicBezTo>
                  <a:close/>
                  <a:moveTo>
                    <a:pt x="329946" y="0"/>
                  </a:moveTo>
                  <a:cubicBezTo>
                    <a:pt x="484815" y="0"/>
                    <a:pt x="610362" y="121111"/>
                    <a:pt x="610362" y="270510"/>
                  </a:cubicBezTo>
                  <a:cubicBezTo>
                    <a:pt x="610362" y="419909"/>
                    <a:pt x="484815" y="541020"/>
                    <a:pt x="329946" y="541020"/>
                  </a:cubicBezTo>
                  <a:cubicBezTo>
                    <a:pt x="175077" y="541020"/>
                    <a:pt x="49530" y="419909"/>
                    <a:pt x="49530" y="270510"/>
                  </a:cubicBezTo>
                  <a:cubicBezTo>
                    <a:pt x="49530" y="121111"/>
                    <a:pt x="175077" y="0"/>
                    <a:pt x="329946" y="0"/>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735ED476-B71A-46BB-BE37-45CFC9B042D4}"/>
                </a:ext>
              </a:extLst>
            </p:cNvPr>
            <p:cNvSpPr/>
            <p:nvPr/>
          </p:nvSpPr>
          <p:spPr bwMode="auto">
            <a:xfrm>
              <a:off x="8525684" y="4061692"/>
              <a:ext cx="83127" cy="8312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178" name="Rectangle 177">
              <a:extLst>
                <a:ext uri="{FF2B5EF4-FFF2-40B4-BE49-F238E27FC236}">
                  <a16:creationId xmlns:a16="http://schemas.microsoft.com/office/drawing/2014/main" id="{7DB3E461-94D8-4A11-8633-9AB995BFFB3F}"/>
                </a:ext>
              </a:extLst>
            </p:cNvPr>
            <p:cNvSpPr/>
            <p:nvPr/>
          </p:nvSpPr>
          <p:spPr bwMode="auto">
            <a:xfrm>
              <a:off x="8726695" y="4061692"/>
              <a:ext cx="83127" cy="8312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179" name="Rectangle 178">
              <a:extLst>
                <a:ext uri="{FF2B5EF4-FFF2-40B4-BE49-F238E27FC236}">
                  <a16:creationId xmlns:a16="http://schemas.microsoft.com/office/drawing/2014/main" id="{771E5CC8-0079-4065-BA16-0F08532B8832}"/>
                </a:ext>
              </a:extLst>
            </p:cNvPr>
            <p:cNvSpPr/>
            <p:nvPr/>
          </p:nvSpPr>
          <p:spPr bwMode="auto">
            <a:xfrm>
              <a:off x="8726105" y="4235255"/>
              <a:ext cx="83127" cy="8312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5DBD1FC2-9771-4EA7-8D61-2E6FEBEBF344}"/>
                </a:ext>
              </a:extLst>
            </p:cNvPr>
            <p:cNvSpPr/>
            <p:nvPr/>
          </p:nvSpPr>
          <p:spPr bwMode="auto">
            <a:xfrm>
              <a:off x="8525683" y="4235255"/>
              <a:ext cx="83127" cy="8312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53147D66-15FC-438B-887D-E301BD8698E3}"/>
                </a:ext>
              </a:extLst>
            </p:cNvPr>
            <p:cNvCxnSpPr>
              <a:cxnSpLocks/>
              <a:stCxn id="6" idx="2"/>
              <a:endCxn id="180" idx="0"/>
            </p:cNvCxnSpPr>
            <p:nvPr/>
          </p:nvCxnSpPr>
          <p:spPr>
            <a:xfrm flipH="1">
              <a:off x="8567247" y="4144819"/>
              <a:ext cx="1" cy="90436"/>
            </a:xfrm>
            <a:prstGeom prst="line">
              <a:avLst/>
            </a:prstGeom>
            <a:noFill/>
            <a:ln w="12700" cap="flat" cmpd="sng" algn="ctr">
              <a:solidFill>
                <a:schemeClr val="accent1"/>
              </a:solidFill>
              <a:prstDash val="solid"/>
              <a:headEnd type="none"/>
              <a:tailEnd type="none"/>
            </a:ln>
            <a:effectLst/>
          </p:spPr>
        </p:cxnSp>
        <p:cxnSp>
          <p:nvCxnSpPr>
            <p:cNvPr id="18" name="Straight Connector 17">
              <a:extLst>
                <a:ext uri="{FF2B5EF4-FFF2-40B4-BE49-F238E27FC236}">
                  <a16:creationId xmlns:a16="http://schemas.microsoft.com/office/drawing/2014/main" id="{57CDD8E6-A575-42E5-8ED2-9512B55C2ACB}"/>
                </a:ext>
              </a:extLst>
            </p:cNvPr>
            <p:cNvCxnSpPr>
              <a:stCxn id="180" idx="3"/>
              <a:endCxn id="179" idx="1"/>
            </p:cNvCxnSpPr>
            <p:nvPr/>
          </p:nvCxnSpPr>
          <p:spPr>
            <a:xfrm>
              <a:off x="8608810" y="4276819"/>
              <a:ext cx="117295" cy="0"/>
            </a:xfrm>
            <a:prstGeom prst="line">
              <a:avLst/>
            </a:prstGeom>
            <a:noFill/>
            <a:ln w="12700" cap="flat" cmpd="sng" algn="ctr">
              <a:solidFill>
                <a:schemeClr val="accent1"/>
              </a:solidFill>
              <a:prstDash val="solid"/>
              <a:headEnd type="none"/>
              <a:tailEnd type="none"/>
            </a:ln>
            <a:effectLst/>
          </p:spPr>
        </p:cxnSp>
        <p:cxnSp>
          <p:nvCxnSpPr>
            <p:cNvPr id="20" name="Straight Connector 19">
              <a:extLst>
                <a:ext uri="{FF2B5EF4-FFF2-40B4-BE49-F238E27FC236}">
                  <a16:creationId xmlns:a16="http://schemas.microsoft.com/office/drawing/2014/main" id="{5EFF4C5F-4868-4058-9DF5-C1C39888883E}"/>
                </a:ext>
              </a:extLst>
            </p:cNvPr>
            <p:cNvCxnSpPr>
              <a:stCxn id="179" idx="0"/>
              <a:endCxn id="178" idx="2"/>
            </p:cNvCxnSpPr>
            <p:nvPr/>
          </p:nvCxnSpPr>
          <p:spPr>
            <a:xfrm flipV="1">
              <a:off x="8767669" y="4144819"/>
              <a:ext cx="590" cy="90436"/>
            </a:xfrm>
            <a:prstGeom prst="line">
              <a:avLst/>
            </a:prstGeom>
            <a:noFill/>
            <a:ln w="12700" cap="flat" cmpd="sng" algn="ctr">
              <a:solidFill>
                <a:schemeClr val="accent1"/>
              </a:solidFill>
              <a:prstDash val="solid"/>
              <a:headEnd type="none"/>
              <a:tailEnd type="none"/>
            </a:ln>
            <a:effectLst/>
          </p:spPr>
        </p:cxnSp>
        <p:cxnSp>
          <p:nvCxnSpPr>
            <p:cNvPr id="22" name="Straight Connector 21">
              <a:extLst>
                <a:ext uri="{FF2B5EF4-FFF2-40B4-BE49-F238E27FC236}">
                  <a16:creationId xmlns:a16="http://schemas.microsoft.com/office/drawing/2014/main" id="{416188F1-EB20-4D49-B1CE-58C649A8716F}"/>
                </a:ext>
              </a:extLst>
            </p:cNvPr>
            <p:cNvCxnSpPr>
              <a:stCxn id="178" idx="1"/>
              <a:endCxn id="6" idx="3"/>
            </p:cNvCxnSpPr>
            <p:nvPr/>
          </p:nvCxnSpPr>
          <p:spPr>
            <a:xfrm flipH="1">
              <a:off x="8608811" y="4103256"/>
              <a:ext cx="117884" cy="0"/>
            </a:xfrm>
            <a:prstGeom prst="line">
              <a:avLst/>
            </a:prstGeom>
            <a:noFill/>
            <a:ln w="12700" cap="flat" cmpd="sng" algn="ctr">
              <a:solidFill>
                <a:schemeClr val="accent1"/>
              </a:solidFill>
              <a:prstDash val="solid"/>
              <a:headEnd type="none"/>
              <a:tailEnd type="none"/>
            </a:ln>
            <a:effectLst/>
          </p:spPr>
        </p:cxnSp>
        <p:cxnSp>
          <p:nvCxnSpPr>
            <p:cNvPr id="28" name="Straight Connector 27">
              <a:extLst>
                <a:ext uri="{FF2B5EF4-FFF2-40B4-BE49-F238E27FC236}">
                  <a16:creationId xmlns:a16="http://schemas.microsoft.com/office/drawing/2014/main" id="{EC72812E-CEA5-4424-8CC9-2FEF70630667}"/>
                </a:ext>
              </a:extLst>
            </p:cNvPr>
            <p:cNvCxnSpPr/>
            <p:nvPr/>
          </p:nvCxnSpPr>
          <p:spPr>
            <a:xfrm flipH="1">
              <a:off x="8600693" y="4120356"/>
              <a:ext cx="137645" cy="137645"/>
            </a:xfrm>
            <a:prstGeom prst="line">
              <a:avLst/>
            </a:prstGeom>
            <a:noFill/>
            <a:ln w="12700" cap="flat" cmpd="sng" algn="ctr">
              <a:solidFill>
                <a:schemeClr val="accent1"/>
              </a:solidFill>
              <a:prstDash val="solid"/>
              <a:headEnd type="none"/>
              <a:tailEnd type="none"/>
            </a:ln>
            <a:effectLst/>
          </p:spPr>
        </p:cxnSp>
        <p:grpSp>
          <p:nvGrpSpPr>
            <p:cNvPr id="26" name="Group 25">
              <a:extLst>
                <a:ext uri="{FF2B5EF4-FFF2-40B4-BE49-F238E27FC236}">
                  <a16:creationId xmlns:a16="http://schemas.microsoft.com/office/drawing/2014/main" id="{AEBEFDDA-CD80-4375-A36C-22EF9FE0BD31}"/>
                </a:ext>
              </a:extLst>
            </p:cNvPr>
            <p:cNvGrpSpPr/>
            <p:nvPr/>
          </p:nvGrpSpPr>
          <p:grpSpPr>
            <a:xfrm>
              <a:off x="9155430" y="3738656"/>
              <a:ext cx="667650" cy="911702"/>
              <a:chOff x="9155430" y="3738656"/>
              <a:chExt cx="785922" cy="911702"/>
            </a:xfrm>
          </p:grpSpPr>
          <p:cxnSp>
            <p:nvCxnSpPr>
              <p:cNvPr id="11" name="Straight Arrow Connector 10">
                <a:extLst>
                  <a:ext uri="{FF2B5EF4-FFF2-40B4-BE49-F238E27FC236}">
                    <a16:creationId xmlns:a16="http://schemas.microsoft.com/office/drawing/2014/main" id="{9235AEDB-CFDB-410E-8113-7EF230744511}"/>
                  </a:ext>
                </a:extLst>
              </p:cNvPr>
              <p:cNvCxnSpPr>
                <a:cxnSpLocks/>
              </p:cNvCxnSpPr>
              <p:nvPr/>
            </p:nvCxnSpPr>
            <p:spPr>
              <a:xfrm>
                <a:off x="9155430" y="4187645"/>
                <a:ext cx="785922" cy="0"/>
              </a:xfrm>
              <a:prstGeom prst="straightConnector1">
                <a:avLst/>
              </a:prstGeom>
              <a:noFill/>
              <a:ln w="12700" cap="flat" cmpd="sng" algn="ctr">
                <a:solidFill>
                  <a:schemeClr val="accent1"/>
                </a:solidFill>
                <a:prstDash val="solid"/>
                <a:headEnd type="none"/>
                <a:tailEnd type="arrow"/>
              </a:ln>
              <a:effectLst/>
            </p:spPr>
          </p:cxnSp>
          <p:cxnSp>
            <p:nvCxnSpPr>
              <p:cNvPr id="15" name="Connector: Elbow 14">
                <a:extLst>
                  <a:ext uri="{FF2B5EF4-FFF2-40B4-BE49-F238E27FC236}">
                    <a16:creationId xmlns:a16="http://schemas.microsoft.com/office/drawing/2014/main" id="{9FC9C536-1DEA-4294-A1B9-66F3DAB29C66}"/>
                  </a:ext>
                </a:extLst>
              </p:cNvPr>
              <p:cNvCxnSpPr/>
              <p:nvPr/>
            </p:nvCxnSpPr>
            <p:spPr>
              <a:xfrm>
                <a:off x="9476173" y="4189178"/>
                <a:ext cx="461447" cy="461180"/>
              </a:xfrm>
              <a:prstGeom prst="bentConnector3">
                <a:avLst>
                  <a:gd name="adj1" fmla="val 1471"/>
                </a:avLst>
              </a:prstGeom>
              <a:noFill/>
              <a:ln w="12700" cap="flat" cmpd="sng" algn="ctr">
                <a:solidFill>
                  <a:schemeClr val="accent1"/>
                </a:solidFill>
                <a:prstDash val="solid"/>
                <a:headEnd type="none"/>
                <a:tailEnd type="arrow"/>
              </a:ln>
              <a:effectLst/>
            </p:spPr>
          </p:cxnSp>
          <p:cxnSp>
            <p:nvCxnSpPr>
              <p:cNvPr id="183" name="Connector: Elbow 182">
                <a:extLst>
                  <a:ext uri="{FF2B5EF4-FFF2-40B4-BE49-F238E27FC236}">
                    <a16:creationId xmlns:a16="http://schemas.microsoft.com/office/drawing/2014/main" id="{E21399B1-93C8-40F3-8AF8-5E130D08E003}"/>
                  </a:ext>
                </a:extLst>
              </p:cNvPr>
              <p:cNvCxnSpPr>
                <a:cxnSpLocks/>
              </p:cNvCxnSpPr>
              <p:nvPr/>
            </p:nvCxnSpPr>
            <p:spPr>
              <a:xfrm flipV="1">
                <a:off x="9476173" y="3738656"/>
                <a:ext cx="461447" cy="448989"/>
              </a:xfrm>
              <a:prstGeom prst="bentConnector3">
                <a:avLst>
                  <a:gd name="adj1" fmla="val 1471"/>
                </a:avLst>
              </a:prstGeom>
              <a:noFill/>
              <a:ln w="12700" cap="flat" cmpd="sng" algn="ctr">
                <a:solidFill>
                  <a:schemeClr val="accent1"/>
                </a:solidFill>
                <a:prstDash val="solid"/>
                <a:headEnd type="none"/>
                <a:tailEnd type="arrow"/>
              </a:ln>
              <a:effectLst/>
            </p:spPr>
          </p:cxnSp>
        </p:grpSp>
        <p:sp>
          <p:nvSpPr>
            <p:cNvPr id="405" name="Rectangle: Rounded Corners 404">
              <a:extLst>
                <a:ext uri="{FF2B5EF4-FFF2-40B4-BE49-F238E27FC236}">
                  <a16:creationId xmlns:a16="http://schemas.microsoft.com/office/drawing/2014/main" id="{737A4015-185D-41F2-A104-B42D948E2948}"/>
                </a:ext>
              </a:extLst>
            </p:cNvPr>
            <p:cNvSpPr/>
            <p:nvPr/>
          </p:nvSpPr>
          <p:spPr bwMode="auto">
            <a:xfrm>
              <a:off x="7976200" y="3221680"/>
              <a:ext cx="2601859" cy="1914608"/>
            </a:xfrm>
            <a:prstGeom prst="roundRect">
              <a:avLst>
                <a:gd name="adj" fmla="val 424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7167E0AA-5FDB-40C2-BDC0-4DF6B66CB4B8}"/>
                </a:ext>
              </a:extLst>
            </p:cNvPr>
            <p:cNvSpPr/>
            <p:nvPr/>
          </p:nvSpPr>
          <p:spPr>
            <a:xfrm>
              <a:off x="7631207" y="5381314"/>
              <a:ext cx="3385296" cy="246221"/>
            </a:xfrm>
            <a:prstGeom prst="rect">
              <a:avLst/>
            </a:pr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Operationalize and manage</a:t>
              </a:r>
            </a:p>
          </p:txBody>
        </p:sp>
      </p:grpSp>
      <p:grpSp>
        <p:nvGrpSpPr>
          <p:cNvPr id="202" name="Group 201">
            <a:extLst>
              <a:ext uri="{FF2B5EF4-FFF2-40B4-BE49-F238E27FC236}">
                <a16:creationId xmlns:a16="http://schemas.microsoft.com/office/drawing/2014/main" id="{FFA6804F-DDE0-4BDE-8770-245EF654909F}"/>
              </a:ext>
            </a:extLst>
          </p:cNvPr>
          <p:cNvGrpSpPr/>
          <p:nvPr/>
        </p:nvGrpSpPr>
        <p:grpSpPr>
          <a:xfrm>
            <a:off x="1502261" y="5243721"/>
            <a:ext cx="9079979" cy="914400"/>
            <a:chOff x="1502261" y="5243721"/>
            <a:chExt cx="9079979" cy="914400"/>
          </a:xfrm>
        </p:grpSpPr>
        <p:cxnSp>
          <p:nvCxnSpPr>
            <p:cNvPr id="208" name="Straight Connector 207">
              <a:extLst>
                <a:ext uri="{FF2B5EF4-FFF2-40B4-BE49-F238E27FC236}">
                  <a16:creationId xmlns:a16="http://schemas.microsoft.com/office/drawing/2014/main" id="{DF5EFF07-0235-49BE-8FC7-4EAC9352CB9F}"/>
                </a:ext>
              </a:extLst>
            </p:cNvPr>
            <p:cNvCxnSpPr>
              <a:cxnSpLocks/>
            </p:cNvCxnSpPr>
            <p:nvPr/>
          </p:nvCxnSpPr>
          <p:spPr>
            <a:xfrm>
              <a:off x="1502261" y="5243721"/>
              <a:ext cx="2606040" cy="0"/>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8F94C72-584B-4577-B3E1-8C86156FBB21}"/>
                </a:ext>
              </a:extLst>
            </p:cNvPr>
            <p:cNvCxnSpPr>
              <a:cxnSpLocks/>
            </p:cNvCxnSpPr>
            <p:nvPr/>
          </p:nvCxnSpPr>
          <p:spPr>
            <a:xfrm>
              <a:off x="7976200" y="5243721"/>
              <a:ext cx="2606040" cy="0"/>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6" name="Group 255">
              <a:extLst>
                <a:ext uri="{FF2B5EF4-FFF2-40B4-BE49-F238E27FC236}">
                  <a16:creationId xmlns:a16="http://schemas.microsoft.com/office/drawing/2014/main" id="{FFD4B39D-5910-4601-8790-4A3A4BA4C725}"/>
                </a:ext>
              </a:extLst>
            </p:cNvPr>
            <p:cNvGrpSpPr/>
            <p:nvPr/>
          </p:nvGrpSpPr>
          <p:grpSpPr>
            <a:xfrm>
              <a:off x="1893325" y="5243721"/>
              <a:ext cx="8342486" cy="914400"/>
              <a:chOff x="1893325" y="5710446"/>
              <a:chExt cx="8342486" cy="914400"/>
            </a:xfrm>
          </p:grpSpPr>
          <p:grpSp>
            <p:nvGrpSpPr>
              <p:cNvPr id="258" name="Group 257">
                <a:extLst>
                  <a:ext uri="{FF2B5EF4-FFF2-40B4-BE49-F238E27FC236}">
                    <a16:creationId xmlns:a16="http://schemas.microsoft.com/office/drawing/2014/main" id="{B9E99D47-77C1-44C8-A15A-18DFE76B4DE6}"/>
                  </a:ext>
                </a:extLst>
              </p:cNvPr>
              <p:cNvGrpSpPr/>
              <p:nvPr/>
            </p:nvGrpSpPr>
            <p:grpSpPr>
              <a:xfrm>
                <a:off x="1893325" y="6243094"/>
                <a:ext cx="1823912" cy="223149"/>
                <a:chOff x="471653" y="4681068"/>
                <a:chExt cx="1823912" cy="223149"/>
              </a:xfrm>
            </p:grpSpPr>
            <p:grpSp>
              <p:nvGrpSpPr>
                <p:cNvPr id="302" name="Group 301">
                  <a:extLst>
                    <a:ext uri="{FF2B5EF4-FFF2-40B4-BE49-F238E27FC236}">
                      <a16:creationId xmlns:a16="http://schemas.microsoft.com/office/drawing/2014/main" id="{4D42F67C-C66A-4EEC-8BBE-48340387F79E}"/>
                    </a:ext>
                  </a:extLst>
                </p:cNvPr>
                <p:cNvGrpSpPr/>
                <p:nvPr/>
              </p:nvGrpSpPr>
              <p:grpSpPr>
                <a:xfrm>
                  <a:off x="471653" y="4681068"/>
                  <a:ext cx="183644" cy="204090"/>
                  <a:chOff x="10162901" y="1593364"/>
                  <a:chExt cx="552646" cy="614175"/>
                </a:xfrm>
              </p:grpSpPr>
              <p:sp>
                <p:nvSpPr>
                  <p:cNvPr id="305" name="Freeform: Shape 304">
                    <a:extLst>
                      <a:ext uri="{FF2B5EF4-FFF2-40B4-BE49-F238E27FC236}">
                        <a16:creationId xmlns:a16="http://schemas.microsoft.com/office/drawing/2014/main" id="{9D4DED73-BECB-498C-8EBC-66F2C73B28DF}"/>
                      </a:ext>
                    </a:extLst>
                  </p:cNvPr>
                  <p:cNvSpPr/>
                  <p:nvPr/>
                </p:nvSpPr>
                <p:spPr>
                  <a:xfrm>
                    <a:off x="10163824" y="1593364"/>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D19D9D2A-390D-49A2-B47C-F37A478EDFAD}"/>
                      </a:ext>
                    </a:extLst>
                  </p:cNvPr>
                  <p:cNvSpPr/>
                  <p:nvPr/>
                </p:nvSpPr>
                <p:spPr>
                  <a:xfrm>
                    <a:off x="10163208" y="1899012"/>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37813D1E-054D-4BC6-A845-8F72A8EFD5DB}"/>
                      </a:ext>
                    </a:extLst>
                  </p:cNvPr>
                  <p:cNvSpPr/>
                  <p:nvPr/>
                </p:nvSpPr>
                <p:spPr>
                  <a:xfrm>
                    <a:off x="10437529" y="1951717"/>
                    <a:ext cx="277402"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93D63109-7AA0-4C3D-B732-41DA5669EB39}"/>
                      </a:ext>
                    </a:extLst>
                  </p:cNvPr>
                  <p:cNvSpPr/>
                  <p:nvPr/>
                </p:nvSpPr>
                <p:spPr>
                  <a:xfrm>
                    <a:off x="10436913" y="1748292"/>
                    <a:ext cx="277402"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18FE18AF-784C-45DF-A795-0E69F06D9E6F}"/>
                      </a:ext>
                    </a:extLst>
                  </p:cNvPr>
                  <p:cNvSpPr/>
                  <p:nvPr/>
                </p:nvSpPr>
                <p:spPr>
                  <a:xfrm>
                    <a:off x="10162901" y="1951717"/>
                    <a:ext cx="277402"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F32ACEC1-2B03-45DE-B04F-864634D9E2DA}"/>
                      </a:ext>
                    </a:extLst>
                  </p:cNvPr>
                  <p:cNvSpPr/>
                  <p:nvPr/>
                </p:nvSpPr>
                <p:spPr>
                  <a:xfrm>
                    <a:off x="10162901" y="1748601"/>
                    <a:ext cx="277402"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03" name="Rectangle 302">
                  <a:extLst>
                    <a:ext uri="{FF2B5EF4-FFF2-40B4-BE49-F238E27FC236}">
                      <a16:creationId xmlns:a16="http://schemas.microsoft.com/office/drawing/2014/main" id="{D2539019-6A38-4D27-9E14-E397A0BC12BE}"/>
                    </a:ext>
                  </a:extLst>
                </p:cNvPr>
                <p:cNvSpPr/>
                <p:nvPr/>
              </p:nvSpPr>
              <p:spPr bwMode="auto">
                <a:xfrm>
                  <a:off x="832525" y="4688773"/>
                  <a:ext cx="1463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Azure Databricks</a:t>
                  </a:r>
                </a:p>
              </p:txBody>
            </p:sp>
          </p:grpSp>
          <p:grpSp>
            <p:nvGrpSpPr>
              <p:cNvPr id="259" name="Group 258">
                <a:extLst>
                  <a:ext uri="{FF2B5EF4-FFF2-40B4-BE49-F238E27FC236}">
                    <a16:creationId xmlns:a16="http://schemas.microsoft.com/office/drawing/2014/main" id="{F3A00691-404F-4F63-9F3C-94D784A64D9A}"/>
                  </a:ext>
                </a:extLst>
              </p:cNvPr>
              <p:cNvGrpSpPr/>
              <p:nvPr/>
            </p:nvGrpSpPr>
            <p:grpSpPr>
              <a:xfrm>
                <a:off x="1902566" y="5869048"/>
                <a:ext cx="1805431" cy="215444"/>
                <a:chOff x="490134" y="5123113"/>
                <a:chExt cx="1805431" cy="215444"/>
              </a:xfrm>
            </p:grpSpPr>
            <p:grpSp>
              <p:nvGrpSpPr>
                <p:cNvPr id="294" name="Group 293">
                  <a:extLst>
                    <a:ext uri="{FF2B5EF4-FFF2-40B4-BE49-F238E27FC236}">
                      <a16:creationId xmlns:a16="http://schemas.microsoft.com/office/drawing/2014/main" id="{E9DDF701-4C8A-48B3-9777-AD8B020CC8F5}"/>
                    </a:ext>
                  </a:extLst>
                </p:cNvPr>
                <p:cNvGrpSpPr/>
                <p:nvPr/>
              </p:nvGrpSpPr>
              <p:grpSpPr>
                <a:xfrm>
                  <a:off x="490134" y="5133600"/>
                  <a:ext cx="185578" cy="185575"/>
                  <a:chOff x="490134" y="5058133"/>
                  <a:chExt cx="185578" cy="185575"/>
                </a:xfrm>
              </p:grpSpPr>
              <p:sp>
                <p:nvSpPr>
                  <p:cNvPr id="298" name="Freeform: Shape 297">
                    <a:extLst>
                      <a:ext uri="{FF2B5EF4-FFF2-40B4-BE49-F238E27FC236}">
                        <a16:creationId xmlns:a16="http://schemas.microsoft.com/office/drawing/2014/main" id="{7B36E3AE-0C5B-49C2-ADD7-3028D89B1E2B}"/>
                      </a:ext>
                    </a:extLst>
                  </p:cNvPr>
                  <p:cNvSpPr/>
                  <p:nvPr/>
                </p:nvSpPr>
                <p:spPr>
                  <a:xfrm>
                    <a:off x="490136" y="5058133"/>
                    <a:ext cx="185576" cy="185575"/>
                  </a:xfrm>
                  <a:custGeom>
                    <a:avLst/>
                    <a:gdLst>
                      <a:gd name="connsiteX0" fmla="*/ 234701 w 236322"/>
                      <a:gd name="connsiteY0" fmla="*/ 139245 h 236322"/>
                      <a:gd name="connsiteX1" fmla="*/ 234701 w 236322"/>
                      <a:gd name="connsiteY1" fmla="*/ 139245 h 236322"/>
                      <a:gd name="connsiteX2" fmla="*/ 234701 w 236322"/>
                      <a:gd name="connsiteY2" fmla="*/ 83176 h 236322"/>
                      <a:gd name="connsiteX3" fmla="*/ 171218 w 236322"/>
                      <a:gd name="connsiteY3" fmla="*/ 138318 h 236322"/>
                      <a:gd name="connsiteX4" fmla="*/ 169828 w 236322"/>
                      <a:gd name="connsiteY4" fmla="*/ 138318 h 236322"/>
                      <a:gd name="connsiteX5" fmla="*/ 169828 w 236322"/>
                      <a:gd name="connsiteY5" fmla="*/ 83176 h 236322"/>
                      <a:gd name="connsiteX6" fmla="*/ 106345 w 236322"/>
                      <a:gd name="connsiteY6" fmla="*/ 138318 h 236322"/>
                      <a:gd name="connsiteX7" fmla="*/ 106345 w 236322"/>
                      <a:gd name="connsiteY7" fmla="*/ 22937 h 236322"/>
                      <a:gd name="connsiteX8" fmla="*/ 55837 w 236322"/>
                      <a:gd name="connsiteY8" fmla="*/ 3475 h 236322"/>
                      <a:gd name="connsiteX9" fmla="*/ 3475 w 236322"/>
                      <a:gd name="connsiteY9" fmla="*/ 22937 h 236322"/>
                      <a:gd name="connsiteX10" fmla="*/ 3475 w 236322"/>
                      <a:gd name="connsiteY10" fmla="*/ 234238 h 236322"/>
                      <a:gd name="connsiteX11" fmla="*/ 235165 w 236322"/>
                      <a:gd name="connsiteY11" fmla="*/ 234238 h 236322"/>
                      <a:gd name="connsiteX12" fmla="*/ 234701 w 236322"/>
                      <a:gd name="connsiteY12" fmla="*/ 139245 h 236322"/>
                      <a:gd name="connsiteX13" fmla="*/ 55837 w 236322"/>
                      <a:gd name="connsiteY13" fmla="*/ 32205 h 236322"/>
                      <a:gd name="connsiteX14" fmla="*/ 18303 w 236322"/>
                      <a:gd name="connsiteY14" fmla="*/ 21547 h 236322"/>
                      <a:gd name="connsiteX15" fmla="*/ 55837 w 236322"/>
                      <a:gd name="connsiteY15" fmla="*/ 10889 h 236322"/>
                      <a:gd name="connsiteX16" fmla="*/ 93371 w 236322"/>
                      <a:gd name="connsiteY16" fmla="*/ 21547 h 236322"/>
                      <a:gd name="connsiteX17" fmla="*/ 55837 w 236322"/>
                      <a:gd name="connsiteY17" fmla="*/ 32205 h 236322"/>
                      <a:gd name="connsiteX18" fmla="*/ 165194 w 236322"/>
                      <a:gd name="connsiteY18" fmla="*/ 196704 h 236322"/>
                      <a:gd name="connsiteX19" fmla="*/ 139709 w 236322"/>
                      <a:gd name="connsiteY19" fmla="*/ 196704 h 236322"/>
                      <a:gd name="connsiteX20" fmla="*/ 139709 w 236322"/>
                      <a:gd name="connsiteY20" fmla="*/ 171218 h 236322"/>
                      <a:gd name="connsiteX21" fmla="*/ 165194 w 236322"/>
                      <a:gd name="connsiteY21" fmla="*/ 171218 h 236322"/>
                      <a:gd name="connsiteX22" fmla="*/ 165194 w 236322"/>
                      <a:gd name="connsiteY22" fmla="*/ 196704 h 236322"/>
                      <a:gd name="connsiteX23" fmla="*/ 120247 w 236322"/>
                      <a:gd name="connsiteY23" fmla="*/ 196704 h 236322"/>
                      <a:gd name="connsiteX24" fmla="*/ 94761 w 236322"/>
                      <a:gd name="connsiteY24" fmla="*/ 196704 h 236322"/>
                      <a:gd name="connsiteX25" fmla="*/ 94761 w 236322"/>
                      <a:gd name="connsiteY25" fmla="*/ 171218 h 236322"/>
                      <a:gd name="connsiteX26" fmla="*/ 120247 w 236322"/>
                      <a:gd name="connsiteY26" fmla="*/ 171218 h 236322"/>
                      <a:gd name="connsiteX27" fmla="*/ 120247 w 236322"/>
                      <a:gd name="connsiteY27" fmla="*/ 196704 h 236322"/>
                      <a:gd name="connsiteX28" fmla="*/ 185120 w 236322"/>
                      <a:gd name="connsiteY28" fmla="*/ 171218 h 236322"/>
                      <a:gd name="connsiteX29" fmla="*/ 210605 w 236322"/>
                      <a:gd name="connsiteY29" fmla="*/ 171218 h 236322"/>
                      <a:gd name="connsiteX30" fmla="*/ 210605 w 236322"/>
                      <a:gd name="connsiteY30" fmla="*/ 196704 h 236322"/>
                      <a:gd name="connsiteX31" fmla="*/ 185120 w 236322"/>
                      <a:gd name="connsiteY31" fmla="*/ 196704 h 236322"/>
                      <a:gd name="connsiteX32" fmla="*/ 185120 w 236322"/>
                      <a:gd name="connsiteY32" fmla="*/ 171218 h 23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6322" h="236322">
                        <a:moveTo>
                          <a:pt x="234701" y="139245"/>
                        </a:moveTo>
                        <a:lnTo>
                          <a:pt x="234701" y="139245"/>
                        </a:lnTo>
                        <a:lnTo>
                          <a:pt x="234701" y="83176"/>
                        </a:lnTo>
                        <a:lnTo>
                          <a:pt x="171218" y="138318"/>
                        </a:lnTo>
                        <a:lnTo>
                          <a:pt x="169828" y="138318"/>
                        </a:lnTo>
                        <a:lnTo>
                          <a:pt x="169828" y="83176"/>
                        </a:lnTo>
                        <a:lnTo>
                          <a:pt x="106345" y="138318"/>
                        </a:lnTo>
                        <a:lnTo>
                          <a:pt x="106345" y="22937"/>
                        </a:lnTo>
                        <a:cubicBezTo>
                          <a:pt x="106345" y="13206"/>
                          <a:pt x="84567" y="3475"/>
                          <a:pt x="55837" y="3475"/>
                        </a:cubicBezTo>
                        <a:cubicBezTo>
                          <a:pt x="27108" y="3475"/>
                          <a:pt x="3475" y="12743"/>
                          <a:pt x="3475" y="22937"/>
                        </a:cubicBezTo>
                        <a:lnTo>
                          <a:pt x="3475" y="234238"/>
                        </a:lnTo>
                        <a:lnTo>
                          <a:pt x="235165" y="234238"/>
                        </a:lnTo>
                        <a:lnTo>
                          <a:pt x="234701" y="139245"/>
                        </a:lnTo>
                        <a:close/>
                        <a:moveTo>
                          <a:pt x="55837" y="32205"/>
                        </a:moveTo>
                        <a:cubicBezTo>
                          <a:pt x="34985" y="32205"/>
                          <a:pt x="18303" y="27108"/>
                          <a:pt x="18303" y="21547"/>
                        </a:cubicBezTo>
                        <a:cubicBezTo>
                          <a:pt x="18303" y="15987"/>
                          <a:pt x="34985" y="10889"/>
                          <a:pt x="55837" y="10889"/>
                        </a:cubicBezTo>
                        <a:cubicBezTo>
                          <a:pt x="76689" y="10889"/>
                          <a:pt x="93371" y="15523"/>
                          <a:pt x="93371" y="21547"/>
                        </a:cubicBezTo>
                        <a:cubicBezTo>
                          <a:pt x="92907" y="27108"/>
                          <a:pt x="76226" y="32205"/>
                          <a:pt x="55837" y="32205"/>
                        </a:cubicBezTo>
                        <a:moveTo>
                          <a:pt x="165194" y="196704"/>
                        </a:moveTo>
                        <a:lnTo>
                          <a:pt x="139709" y="196704"/>
                        </a:lnTo>
                        <a:lnTo>
                          <a:pt x="139709" y="171218"/>
                        </a:lnTo>
                        <a:lnTo>
                          <a:pt x="165194" y="171218"/>
                        </a:lnTo>
                        <a:lnTo>
                          <a:pt x="165194" y="196704"/>
                        </a:lnTo>
                        <a:close/>
                        <a:moveTo>
                          <a:pt x="120247" y="196704"/>
                        </a:moveTo>
                        <a:lnTo>
                          <a:pt x="94761" y="196704"/>
                        </a:lnTo>
                        <a:lnTo>
                          <a:pt x="94761" y="171218"/>
                        </a:lnTo>
                        <a:lnTo>
                          <a:pt x="120247" y="171218"/>
                        </a:lnTo>
                        <a:lnTo>
                          <a:pt x="120247" y="196704"/>
                        </a:lnTo>
                        <a:close/>
                        <a:moveTo>
                          <a:pt x="185120" y="171218"/>
                        </a:moveTo>
                        <a:lnTo>
                          <a:pt x="210605" y="171218"/>
                        </a:lnTo>
                        <a:lnTo>
                          <a:pt x="210605" y="196704"/>
                        </a:lnTo>
                        <a:lnTo>
                          <a:pt x="185120" y="196704"/>
                        </a:lnTo>
                        <a:lnTo>
                          <a:pt x="185120" y="171218"/>
                        </a:ln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99" name="Freeform: Shape 298">
                    <a:extLst>
                      <a:ext uri="{FF2B5EF4-FFF2-40B4-BE49-F238E27FC236}">
                        <a16:creationId xmlns:a16="http://schemas.microsoft.com/office/drawing/2014/main" id="{825D20F3-4975-47EB-8BA1-1D2FE930B85C}"/>
                      </a:ext>
                    </a:extLst>
                  </p:cNvPr>
                  <p:cNvSpPr/>
                  <p:nvPr/>
                </p:nvSpPr>
                <p:spPr>
                  <a:xfrm>
                    <a:off x="490134" y="5072324"/>
                    <a:ext cx="43665" cy="171021"/>
                  </a:xfrm>
                  <a:custGeom>
                    <a:avLst/>
                    <a:gdLst>
                      <a:gd name="connsiteX0" fmla="*/ 3475 w 55605"/>
                      <a:gd name="connsiteY0" fmla="*/ 3475 h 217787"/>
                      <a:gd name="connsiteX1" fmla="*/ 54910 w 55605"/>
                      <a:gd name="connsiteY1" fmla="*/ 3475 h 217787"/>
                      <a:gd name="connsiteX2" fmla="*/ 54910 w 55605"/>
                      <a:gd name="connsiteY2" fmla="*/ 216166 h 217787"/>
                      <a:gd name="connsiteX3" fmla="*/ 3475 w 55605"/>
                      <a:gd name="connsiteY3" fmla="*/ 216166 h 217787"/>
                    </a:gdLst>
                    <a:ahLst/>
                    <a:cxnLst>
                      <a:cxn ang="0">
                        <a:pos x="connsiteX0" y="connsiteY0"/>
                      </a:cxn>
                      <a:cxn ang="0">
                        <a:pos x="connsiteX1" y="connsiteY1"/>
                      </a:cxn>
                      <a:cxn ang="0">
                        <a:pos x="connsiteX2" y="connsiteY2"/>
                      </a:cxn>
                      <a:cxn ang="0">
                        <a:pos x="connsiteX3" y="connsiteY3"/>
                      </a:cxn>
                    </a:cxnLst>
                    <a:rect l="l" t="t" r="r" b="b"/>
                    <a:pathLst>
                      <a:path w="55605" h="217787">
                        <a:moveTo>
                          <a:pt x="3475" y="3475"/>
                        </a:moveTo>
                        <a:lnTo>
                          <a:pt x="54910" y="3475"/>
                        </a:lnTo>
                        <a:lnTo>
                          <a:pt x="54910" y="216166"/>
                        </a:lnTo>
                        <a:lnTo>
                          <a:pt x="3475" y="216166"/>
                        </a:ln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300" name="Freeform: Shape 299">
                    <a:extLst>
                      <a:ext uri="{FF2B5EF4-FFF2-40B4-BE49-F238E27FC236}">
                        <a16:creationId xmlns:a16="http://schemas.microsoft.com/office/drawing/2014/main" id="{BB03D862-F8ED-4151-921F-E433A17D216B}"/>
                      </a:ext>
                    </a:extLst>
                  </p:cNvPr>
                  <p:cNvSpPr/>
                  <p:nvPr/>
                </p:nvSpPr>
                <p:spPr>
                  <a:xfrm>
                    <a:off x="498503" y="5061771"/>
                    <a:ext cx="69136" cy="21833"/>
                  </a:xfrm>
                  <a:custGeom>
                    <a:avLst/>
                    <a:gdLst>
                      <a:gd name="connsiteX0" fmla="*/ 85030 w 88041"/>
                      <a:gd name="connsiteY0" fmla="*/ 15523 h 27802"/>
                      <a:gd name="connsiteX1" fmla="*/ 44253 w 88041"/>
                      <a:gd name="connsiteY1" fmla="*/ 27571 h 27802"/>
                      <a:gd name="connsiteX2" fmla="*/ 3475 w 88041"/>
                      <a:gd name="connsiteY2" fmla="*/ 15523 h 27802"/>
                      <a:gd name="connsiteX3" fmla="*/ 44253 w 88041"/>
                      <a:gd name="connsiteY3" fmla="*/ 3475 h 27802"/>
                      <a:gd name="connsiteX4" fmla="*/ 85030 w 88041"/>
                      <a:gd name="connsiteY4" fmla="*/ 15523 h 27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41" h="27802">
                        <a:moveTo>
                          <a:pt x="85030" y="15523"/>
                        </a:moveTo>
                        <a:cubicBezTo>
                          <a:pt x="85030" y="22474"/>
                          <a:pt x="66958" y="27571"/>
                          <a:pt x="44253" y="27571"/>
                        </a:cubicBezTo>
                        <a:cubicBezTo>
                          <a:pt x="21547" y="27571"/>
                          <a:pt x="3475" y="22474"/>
                          <a:pt x="3475" y="15523"/>
                        </a:cubicBezTo>
                        <a:cubicBezTo>
                          <a:pt x="3475" y="8573"/>
                          <a:pt x="21547" y="3475"/>
                          <a:pt x="44253" y="3475"/>
                        </a:cubicBezTo>
                        <a:cubicBezTo>
                          <a:pt x="66958" y="3475"/>
                          <a:pt x="85030" y="9036"/>
                          <a:pt x="85030" y="15523"/>
                        </a:cubicBezTo>
                      </a:path>
                    </a:pathLst>
                  </a:custGeom>
                  <a:solidFill>
                    <a:srgbClr val="7FBA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B3500CA2-F368-44DE-B055-F8DEF45240DF}"/>
                      </a:ext>
                    </a:extLst>
                  </p:cNvPr>
                  <p:cNvSpPr/>
                  <p:nvPr/>
                </p:nvSpPr>
                <p:spPr>
                  <a:xfrm>
                    <a:off x="498517" y="5062599"/>
                    <a:ext cx="69136" cy="18194"/>
                  </a:xfrm>
                  <a:custGeom>
                    <a:avLst/>
                    <a:gdLst>
                      <a:gd name="connsiteX0" fmla="*/ 76689 w 88041"/>
                      <a:gd name="connsiteY0" fmla="*/ 22937 h 23168"/>
                      <a:gd name="connsiteX1" fmla="*/ 85030 w 88041"/>
                      <a:gd name="connsiteY1" fmla="*/ 15523 h 23168"/>
                      <a:gd name="connsiteX2" fmla="*/ 44253 w 88041"/>
                      <a:gd name="connsiteY2" fmla="*/ 3475 h 23168"/>
                      <a:gd name="connsiteX3" fmla="*/ 3475 w 88041"/>
                      <a:gd name="connsiteY3" fmla="*/ 15523 h 23168"/>
                      <a:gd name="connsiteX4" fmla="*/ 12280 w 88041"/>
                      <a:gd name="connsiteY4" fmla="*/ 22937 h 23168"/>
                      <a:gd name="connsiteX5" fmla="*/ 44716 w 88041"/>
                      <a:gd name="connsiteY5" fmla="*/ 18304 h 23168"/>
                      <a:gd name="connsiteX6" fmla="*/ 76689 w 88041"/>
                      <a:gd name="connsiteY6" fmla="*/ 22937 h 2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41" h="23168">
                        <a:moveTo>
                          <a:pt x="76689" y="22937"/>
                        </a:moveTo>
                        <a:cubicBezTo>
                          <a:pt x="82250" y="21084"/>
                          <a:pt x="85030" y="18304"/>
                          <a:pt x="85030" y="15523"/>
                        </a:cubicBezTo>
                        <a:cubicBezTo>
                          <a:pt x="85030" y="8573"/>
                          <a:pt x="66958" y="3475"/>
                          <a:pt x="44253" y="3475"/>
                        </a:cubicBezTo>
                        <a:cubicBezTo>
                          <a:pt x="21547" y="3475"/>
                          <a:pt x="3475" y="9036"/>
                          <a:pt x="3475" y="15523"/>
                        </a:cubicBezTo>
                        <a:cubicBezTo>
                          <a:pt x="3939" y="18304"/>
                          <a:pt x="7182" y="21084"/>
                          <a:pt x="12280" y="22937"/>
                        </a:cubicBezTo>
                        <a:cubicBezTo>
                          <a:pt x="19694" y="20157"/>
                          <a:pt x="31278" y="18304"/>
                          <a:pt x="44716" y="18304"/>
                        </a:cubicBezTo>
                        <a:cubicBezTo>
                          <a:pt x="57691" y="18304"/>
                          <a:pt x="69275" y="20157"/>
                          <a:pt x="76689" y="22937"/>
                        </a:cubicBezTo>
                      </a:path>
                    </a:pathLst>
                  </a:custGeom>
                  <a:solidFill>
                    <a:srgbClr val="B8D43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295" name="Rectangle 294">
                  <a:extLst>
                    <a:ext uri="{FF2B5EF4-FFF2-40B4-BE49-F238E27FC236}">
                      <a16:creationId xmlns:a16="http://schemas.microsoft.com/office/drawing/2014/main" id="{638B0B5B-5C7F-4E80-8700-AFCD72A866CE}"/>
                    </a:ext>
                  </a:extLst>
                </p:cNvPr>
                <p:cNvSpPr/>
                <p:nvPr/>
              </p:nvSpPr>
              <p:spPr bwMode="auto">
                <a:xfrm>
                  <a:off x="832525" y="5123113"/>
                  <a:ext cx="1463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Azure Data Factory</a:t>
                  </a:r>
                </a:p>
              </p:txBody>
            </p:sp>
          </p:grpSp>
          <p:cxnSp>
            <p:nvCxnSpPr>
              <p:cNvPr id="260" name="Straight Connector 259">
                <a:extLst>
                  <a:ext uri="{FF2B5EF4-FFF2-40B4-BE49-F238E27FC236}">
                    <a16:creationId xmlns:a16="http://schemas.microsoft.com/office/drawing/2014/main" id="{BDE8A1F1-6D58-4406-8A18-756D514AFC89}"/>
                  </a:ext>
                </a:extLst>
              </p:cNvPr>
              <p:cNvCxnSpPr>
                <a:cxnSpLocks/>
              </p:cNvCxnSpPr>
              <p:nvPr/>
            </p:nvCxnSpPr>
            <p:spPr>
              <a:xfrm>
                <a:off x="4405312" y="5710446"/>
                <a:ext cx="0" cy="914400"/>
              </a:xfrm>
              <a:prstGeom prst="line">
                <a:avLst/>
              </a:prstGeom>
              <a:noFill/>
              <a:ln w="3175">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1" name="Straight Connector 260">
                <a:extLst>
                  <a:ext uri="{FF2B5EF4-FFF2-40B4-BE49-F238E27FC236}">
                    <a16:creationId xmlns:a16="http://schemas.microsoft.com/office/drawing/2014/main" id="{34DE776B-F950-4F4F-983B-2ECB6A77C008}"/>
                  </a:ext>
                </a:extLst>
              </p:cNvPr>
              <p:cNvCxnSpPr>
                <a:cxnSpLocks/>
              </p:cNvCxnSpPr>
              <p:nvPr/>
            </p:nvCxnSpPr>
            <p:spPr>
              <a:xfrm>
                <a:off x="7684340" y="5710446"/>
                <a:ext cx="0" cy="914400"/>
              </a:xfrm>
              <a:prstGeom prst="line">
                <a:avLst/>
              </a:prstGeom>
              <a:noFill/>
              <a:ln w="3175">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62" name="Group 261">
                <a:extLst>
                  <a:ext uri="{FF2B5EF4-FFF2-40B4-BE49-F238E27FC236}">
                    <a16:creationId xmlns:a16="http://schemas.microsoft.com/office/drawing/2014/main" id="{4B3CA134-C89E-4F97-A8A8-FA5352BA966A}"/>
                  </a:ext>
                </a:extLst>
              </p:cNvPr>
              <p:cNvGrpSpPr/>
              <p:nvPr/>
            </p:nvGrpSpPr>
            <p:grpSpPr>
              <a:xfrm>
                <a:off x="5192857" y="6059924"/>
                <a:ext cx="1762877" cy="215444"/>
                <a:chOff x="4314203" y="5468225"/>
                <a:chExt cx="1762877" cy="215444"/>
              </a:xfrm>
            </p:grpSpPr>
            <p:grpSp>
              <p:nvGrpSpPr>
                <p:cNvPr id="282" name="Group 281">
                  <a:extLst>
                    <a:ext uri="{FF2B5EF4-FFF2-40B4-BE49-F238E27FC236}">
                      <a16:creationId xmlns:a16="http://schemas.microsoft.com/office/drawing/2014/main" id="{9B2E742B-CA82-4C00-89B4-E2165E90AAAB}"/>
                    </a:ext>
                  </a:extLst>
                </p:cNvPr>
                <p:cNvGrpSpPr/>
                <p:nvPr/>
              </p:nvGrpSpPr>
              <p:grpSpPr>
                <a:xfrm>
                  <a:off x="4314203" y="5473902"/>
                  <a:ext cx="183644" cy="204090"/>
                  <a:chOff x="10162901" y="1593364"/>
                  <a:chExt cx="552646" cy="614175"/>
                </a:xfrm>
              </p:grpSpPr>
              <p:sp>
                <p:nvSpPr>
                  <p:cNvPr id="284" name="Freeform: Shape 283">
                    <a:extLst>
                      <a:ext uri="{FF2B5EF4-FFF2-40B4-BE49-F238E27FC236}">
                        <a16:creationId xmlns:a16="http://schemas.microsoft.com/office/drawing/2014/main" id="{9008BB4A-8732-4C7D-B646-5A39F94CF910}"/>
                      </a:ext>
                    </a:extLst>
                  </p:cNvPr>
                  <p:cNvSpPr/>
                  <p:nvPr/>
                </p:nvSpPr>
                <p:spPr>
                  <a:xfrm>
                    <a:off x="10163824" y="1593364"/>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4098EEDD-607C-4513-9593-2BE003BD0141}"/>
                      </a:ext>
                    </a:extLst>
                  </p:cNvPr>
                  <p:cNvSpPr/>
                  <p:nvPr/>
                </p:nvSpPr>
                <p:spPr>
                  <a:xfrm>
                    <a:off x="10163208" y="1899012"/>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9107F9D8-3E82-4E6E-8A34-037F67EE5AA7}"/>
                      </a:ext>
                    </a:extLst>
                  </p:cNvPr>
                  <p:cNvSpPr/>
                  <p:nvPr/>
                </p:nvSpPr>
                <p:spPr>
                  <a:xfrm>
                    <a:off x="10437529" y="1951717"/>
                    <a:ext cx="277402"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3F7D2645-B624-4481-909C-A4B76D2C59B9}"/>
                      </a:ext>
                    </a:extLst>
                  </p:cNvPr>
                  <p:cNvSpPr/>
                  <p:nvPr/>
                </p:nvSpPr>
                <p:spPr>
                  <a:xfrm>
                    <a:off x="10436913" y="1748292"/>
                    <a:ext cx="277402"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AAAF1030-3152-4442-AA35-8C200A9ADBA7}"/>
                      </a:ext>
                    </a:extLst>
                  </p:cNvPr>
                  <p:cNvSpPr/>
                  <p:nvPr/>
                </p:nvSpPr>
                <p:spPr>
                  <a:xfrm>
                    <a:off x="10162901" y="1951717"/>
                    <a:ext cx="277402"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6FD820D3-91F3-4809-B3FB-BB7355E9943E}"/>
                      </a:ext>
                    </a:extLst>
                  </p:cNvPr>
                  <p:cNvSpPr/>
                  <p:nvPr/>
                </p:nvSpPr>
                <p:spPr>
                  <a:xfrm>
                    <a:off x="10162901" y="1748601"/>
                    <a:ext cx="277402"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283" name="Rectangle 282">
                  <a:extLst>
                    <a:ext uri="{FF2B5EF4-FFF2-40B4-BE49-F238E27FC236}">
                      <a16:creationId xmlns:a16="http://schemas.microsoft.com/office/drawing/2014/main" id="{477F9793-E15F-438E-851A-35CC7FED9E9A}"/>
                    </a:ext>
                  </a:extLst>
                </p:cNvPr>
                <p:cNvSpPr/>
                <p:nvPr/>
              </p:nvSpPr>
              <p:spPr bwMode="auto">
                <a:xfrm>
                  <a:off x="4614040" y="5468225"/>
                  <a:ext cx="1463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Azure Databricks</a:t>
                  </a:r>
                </a:p>
              </p:txBody>
            </p:sp>
          </p:grpSp>
          <p:grpSp>
            <p:nvGrpSpPr>
              <p:cNvPr id="263" name="Group 262">
                <a:extLst>
                  <a:ext uri="{FF2B5EF4-FFF2-40B4-BE49-F238E27FC236}">
                    <a16:creationId xmlns:a16="http://schemas.microsoft.com/office/drawing/2014/main" id="{A374FC61-83CB-407A-B06E-A552E1E17EFA}"/>
                  </a:ext>
                </a:extLst>
              </p:cNvPr>
              <p:cNvGrpSpPr/>
              <p:nvPr/>
            </p:nvGrpSpPr>
            <p:grpSpPr>
              <a:xfrm>
                <a:off x="8411899" y="6243094"/>
                <a:ext cx="1823912" cy="223149"/>
                <a:chOff x="8163171" y="4681068"/>
                <a:chExt cx="1823912" cy="223149"/>
              </a:xfrm>
            </p:grpSpPr>
            <p:grpSp>
              <p:nvGrpSpPr>
                <p:cNvPr id="269" name="Group 268">
                  <a:extLst>
                    <a:ext uri="{FF2B5EF4-FFF2-40B4-BE49-F238E27FC236}">
                      <a16:creationId xmlns:a16="http://schemas.microsoft.com/office/drawing/2014/main" id="{8D071CDE-59EE-4A8C-9864-846CA8C4BD46}"/>
                    </a:ext>
                  </a:extLst>
                </p:cNvPr>
                <p:cNvGrpSpPr/>
                <p:nvPr/>
              </p:nvGrpSpPr>
              <p:grpSpPr>
                <a:xfrm>
                  <a:off x="8163171" y="4681068"/>
                  <a:ext cx="183644" cy="204090"/>
                  <a:chOff x="10162901" y="1593364"/>
                  <a:chExt cx="552646" cy="614175"/>
                </a:xfrm>
              </p:grpSpPr>
              <p:sp>
                <p:nvSpPr>
                  <p:cNvPr id="276" name="Freeform: Shape 275">
                    <a:extLst>
                      <a:ext uri="{FF2B5EF4-FFF2-40B4-BE49-F238E27FC236}">
                        <a16:creationId xmlns:a16="http://schemas.microsoft.com/office/drawing/2014/main" id="{AF7A9692-B2A8-4FE3-B52F-5E0E4F3633C9}"/>
                      </a:ext>
                    </a:extLst>
                  </p:cNvPr>
                  <p:cNvSpPr/>
                  <p:nvPr/>
                </p:nvSpPr>
                <p:spPr>
                  <a:xfrm>
                    <a:off x="10163824" y="1593364"/>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4474E099-F58B-4D80-81B0-DDAB3B0EB406}"/>
                      </a:ext>
                    </a:extLst>
                  </p:cNvPr>
                  <p:cNvSpPr/>
                  <p:nvPr/>
                </p:nvSpPr>
                <p:spPr>
                  <a:xfrm>
                    <a:off x="10163208" y="1899012"/>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FC594FC-9E21-4331-BEE8-1DD5C52A2622}"/>
                      </a:ext>
                    </a:extLst>
                  </p:cNvPr>
                  <p:cNvSpPr/>
                  <p:nvPr/>
                </p:nvSpPr>
                <p:spPr>
                  <a:xfrm>
                    <a:off x="10437529" y="1951717"/>
                    <a:ext cx="277402"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5E9A3324-628C-44D1-9148-3BD7B36A7938}"/>
                      </a:ext>
                    </a:extLst>
                  </p:cNvPr>
                  <p:cNvSpPr/>
                  <p:nvPr/>
                </p:nvSpPr>
                <p:spPr>
                  <a:xfrm>
                    <a:off x="10436913" y="1748292"/>
                    <a:ext cx="277402"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CEF1F2EB-E444-48CD-8306-3356ABF578F2}"/>
                      </a:ext>
                    </a:extLst>
                  </p:cNvPr>
                  <p:cNvSpPr/>
                  <p:nvPr/>
                </p:nvSpPr>
                <p:spPr>
                  <a:xfrm>
                    <a:off x="10162901" y="1951717"/>
                    <a:ext cx="277402"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DC7E79EF-6A87-48B4-891C-60F557941C0B}"/>
                      </a:ext>
                    </a:extLst>
                  </p:cNvPr>
                  <p:cNvSpPr/>
                  <p:nvPr/>
                </p:nvSpPr>
                <p:spPr>
                  <a:xfrm>
                    <a:off x="10162901" y="1748601"/>
                    <a:ext cx="277402"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272" name="Rectangle 271">
                  <a:extLst>
                    <a:ext uri="{FF2B5EF4-FFF2-40B4-BE49-F238E27FC236}">
                      <a16:creationId xmlns:a16="http://schemas.microsoft.com/office/drawing/2014/main" id="{AAD40484-3106-4044-A8B9-A5354B738540}"/>
                    </a:ext>
                  </a:extLst>
                </p:cNvPr>
                <p:cNvSpPr/>
                <p:nvPr/>
              </p:nvSpPr>
              <p:spPr bwMode="auto">
                <a:xfrm>
                  <a:off x="8524043" y="4688773"/>
                  <a:ext cx="1463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Azure Databricks</a:t>
                  </a:r>
                </a:p>
              </p:txBody>
            </p:sp>
          </p:grpSp>
          <p:grpSp>
            <p:nvGrpSpPr>
              <p:cNvPr id="264" name="Group 263">
                <a:extLst>
                  <a:ext uri="{FF2B5EF4-FFF2-40B4-BE49-F238E27FC236}">
                    <a16:creationId xmlns:a16="http://schemas.microsoft.com/office/drawing/2014/main" id="{CD9E2C05-88C4-4C5E-88AB-B5DDDE54ECE6}"/>
                  </a:ext>
                </a:extLst>
              </p:cNvPr>
              <p:cNvGrpSpPr/>
              <p:nvPr/>
            </p:nvGrpSpPr>
            <p:grpSpPr>
              <a:xfrm>
                <a:off x="8412988" y="5869048"/>
                <a:ext cx="1821734" cy="215444"/>
                <a:chOff x="8165349" y="5123113"/>
                <a:chExt cx="1821734" cy="215444"/>
              </a:xfrm>
            </p:grpSpPr>
            <p:sp>
              <p:nvSpPr>
                <p:cNvPr id="265" name="Rectangle 264">
                  <a:extLst>
                    <a:ext uri="{FF2B5EF4-FFF2-40B4-BE49-F238E27FC236}">
                      <a16:creationId xmlns:a16="http://schemas.microsoft.com/office/drawing/2014/main" id="{9AD4C224-5DBB-4B84-A9C1-CB15D6AB10EF}"/>
                    </a:ext>
                  </a:extLst>
                </p:cNvPr>
                <p:cNvSpPr/>
                <p:nvPr/>
              </p:nvSpPr>
              <p:spPr bwMode="auto">
                <a:xfrm>
                  <a:off x="8524043" y="5123113"/>
                  <a:ext cx="1463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Azure ML Services</a:t>
                  </a:r>
                </a:p>
              </p:txBody>
            </p:sp>
            <p:pic>
              <p:nvPicPr>
                <p:cNvPr id="266" name="Picture 265">
                  <a:extLst>
                    <a:ext uri="{FF2B5EF4-FFF2-40B4-BE49-F238E27FC236}">
                      <a16:creationId xmlns:a16="http://schemas.microsoft.com/office/drawing/2014/main" id="{CA08A9E6-DB22-4E95-9B65-5CE6AB0FBFCB}"/>
                    </a:ext>
                  </a:extLst>
                </p:cNvPr>
                <p:cNvPicPr>
                  <a:picLocks noChangeAspect="1"/>
                </p:cNvPicPr>
                <p:nvPr/>
              </p:nvPicPr>
              <p:blipFill>
                <a:blip r:embed="rId3"/>
                <a:stretch>
                  <a:fillRect/>
                </a:stretch>
              </p:blipFill>
              <p:spPr>
                <a:xfrm>
                  <a:off x="8165349" y="5125860"/>
                  <a:ext cx="168164" cy="196190"/>
                </a:xfrm>
                <a:prstGeom prst="rect">
                  <a:avLst/>
                </a:prstGeom>
              </p:spPr>
            </p:pic>
          </p:grpSp>
        </p:grpSp>
        <p:cxnSp>
          <p:nvCxnSpPr>
            <p:cNvPr id="257" name="Straight Connector 256">
              <a:extLst>
                <a:ext uri="{FF2B5EF4-FFF2-40B4-BE49-F238E27FC236}">
                  <a16:creationId xmlns:a16="http://schemas.microsoft.com/office/drawing/2014/main" id="{43175687-671F-4B86-B300-BD127879BB98}"/>
                </a:ext>
              </a:extLst>
            </p:cNvPr>
            <p:cNvCxnSpPr>
              <a:cxnSpLocks/>
            </p:cNvCxnSpPr>
            <p:nvPr/>
          </p:nvCxnSpPr>
          <p:spPr>
            <a:xfrm>
              <a:off x="4773366" y="5243721"/>
              <a:ext cx="2601859" cy="0"/>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1" name="Rectangle 310">
            <a:extLst>
              <a:ext uri="{FF2B5EF4-FFF2-40B4-BE49-F238E27FC236}">
                <a16:creationId xmlns:a16="http://schemas.microsoft.com/office/drawing/2014/main" id="{BAB5DACD-7B9E-4B06-8295-1E835111FCF0}"/>
              </a:ext>
            </a:extLst>
          </p:cNvPr>
          <p:cNvSpPr/>
          <p:nvPr/>
        </p:nvSpPr>
        <p:spPr bwMode="auto">
          <a:xfrm>
            <a:off x="819150" y="5148499"/>
            <a:ext cx="10458450" cy="12427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59647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2"/>
                                        </p:tgtEl>
                                        <p:attrNameLst>
                                          <p:attrName>style.visibility</p:attrName>
                                        </p:attrNameLst>
                                      </p:cBhvr>
                                      <p:to>
                                        <p:strVal val="visible"/>
                                      </p:to>
                                    </p:set>
                                    <p:animEffect transition="in" filter="fade">
                                      <p:cBhvr>
                                        <p:cTn id="34" dur="500"/>
                                        <p:tgtEl>
                                          <p:spTgt spid="202"/>
                                        </p:tgtEl>
                                      </p:cBhvr>
                                    </p:animEffect>
                                  </p:childTnLst>
                                </p:cTn>
                              </p:par>
                              <p:par>
                                <p:cTn id="35" presetID="10" presetClass="exit" presetSubtype="0" fill="hold" grpId="0" nodeType="withEffect">
                                  <p:stCondLst>
                                    <p:cond delay="0"/>
                                  </p:stCondLst>
                                  <p:childTnLst>
                                    <p:animEffect transition="out" filter="fade">
                                      <p:cBhvr>
                                        <p:cTn id="36" dur="500"/>
                                        <p:tgtEl>
                                          <p:spTgt spid="311"/>
                                        </p:tgtEl>
                                      </p:cBhvr>
                                    </p:animEffect>
                                    <p:set>
                                      <p:cBhvr>
                                        <p:cTn id="37" dur="1" fill="hold">
                                          <p:stCondLst>
                                            <p:cond delay="499"/>
                                          </p:stCondLst>
                                        </p:cTn>
                                        <p:tgtEl>
                                          <p:spTgt spid="3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F542E81-D372-4D98-9E5E-A1C53AF2D9DB}"/>
              </a:ext>
            </a:extLst>
          </p:cNvPr>
          <p:cNvSpPr>
            <a:spLocks noGrp="1"/>
          </p:cNvSpPr>
          <p:nvPr>
            <p:ph type="title"/>
          </p:nvPr>
        </p:nvSpPr>
        <p:spPr/>
        <p:txBody>
          <a:bodyPr/>
          <a:lstStyle/>
          <a:p>
            <a:r>
              <a:rPr lang="en-US" sz="3600" b="1" spc="-50" dirty="0">
                <a:gradFill>
                  <a:gsLst>
                    <a:gs pos="1250">
                      <a:schemeClr val="tx1"/>
                    </a:gs>
                    <a:gs pos="100000">
                      <a:schemeClr val="tx1"/>
                    </a:gs>
                  </a:gsLst>
                  <a:lin ang="5400000" scaled="0"/>
                </a:gradFill>
              </a:rPr>
              <a:t>Collect and prepare all of your data at scale</a:t>
            </a:r>
            <a:endParaRPr lang="en-IN" sz="3600" b="1" spc="-50" dirty="0">
              <a:gradFill>
                <a:gsLst>
                  <a:gs pos="1250">
                    <a:schemeClr val="tx1"/>
                  </a:gs>
                  <a:gs pos="100000">
                    <a:schemeClr val="tx1"/>
                  </a:gs>
                </a:gsLst>
                <a:lin ang="5400000" scaled="0"/>
              </a:gradFill>
            </a:endParaRPr>
          </a:p>
        </p:txBody>
      </p:sp>
      <p:grpSp>
        <p:nvGrpSpPr>
          <p:cNvPr id="147" name="Group 146">
            <a:extLst>
              <a:ext uri="{FF2B5EF4-FFF2-40B4-BE49-F238E27FC236}">
                <a16:creationId xmlns:a16="http://schemas.microsoft.com/office/drawing/2014/main" id="{C1446AB5-2AE2-4E53-AB54-7EE4F9FBCAD1}"/>
              </a:ext>
            </a:extLst>
          </p:cNvPr>
          <p:cNvGrpSpPr/>
          <p:nvPr/>
        </p:nvGrpSpPr>
        <p:grpSpPr>
          <a:xfrm>
            <a:off x="1845789" y="2371762"/>
            <a:ext cx="988664" cy="895920"/>
            <a:chOff x="3306405" y="4434840"/>
            <a:chExt cx="1171702" cy="1061784"/>
          </a:xfrm>
        </p:grpSpPr>
        <p:sp>
          <p:nvSpPr>
            <p:cNvPr id="279" name="Database_EFC7" title="Icon of a cylinder">
              <a:extLst>
                <a:ext uri="{FF2B5EF4-FFF2-40B4-BE49-F238E27FC236}">
                  <a16:creationId xmlns:a16="http://schemas.microsoft.com/office/drawing/2014/main" id="{07C1623C-AAED-41C3-AD24-34B2405FA867}"/>
                </a:ext>
              </a:extLst>
            </p:cNvPr>
            <p:cNvSpPr>
              <a:spLocks noChangeAspect="1" noEditPoints="1"/>
            </p:cNvSpPr>
            <p:nvPr/>
          </p:nvSpPr>
          <p:spPr bwMode="auto">
            <a:xfrm>
              <a:off x="3733975" y="475999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80" name="Database_EFC7" title="Icon of a cylinder">
              <a:extLst>
                <a:ext uri="{FF2B5EF4-FFF2-40B4-BE49-F238E27FC236}">
                  <a16:creationId xmlns:a16="http://schemas.microsoft.com/office/drawing/2014/main" id="{278C459C-F8A9-4921-99C4-13F5623043AD}"/>
                </a:ext>
              </a:extLst>
            </p:cNvPr>
            <p:cNvSpPr>
              <a:spLocks noChangeAspect="1" noEditPoints="1"/>
            </p:cNvSpPr>
            <p:nvPr/>
          </p:nvSpPr>
          <p:spPr bwMode="auto">
            <a:xfrm>
              <a:off x="3306405" y="4434840"/>
              <a:ext cx="230632" cy="29978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1" name="Database_EFC7" title="Icon of a cylinder">
              <a:extLst>
                <a:ext uri="{FF2B5EF4-FFF2-40B4-BE49-F238E27FC236}">
                  <a16:creationId xmlns:a16="http://schemas.microsoft.com/office/drawing/2014/main" id="{5AC4CDF8-52CE-4BC8-B79A-44E46AB3FB05}"/>
                </a:ext>
              </a:extLst>
            </p:cNvPr>
            <p:cNvSpPr>
              <a:spLocks noChangeAspect="1" noEditPoints="1"/>
            </p:cNvSpPr>
            <p:nvPr/>
          </p:nvSpPr>
          <p:spPr bwMode="auto">
            <a:xfrm>
              <a:off x="3306405" y="5196840"/>
              <a:ext cx="230632" cy="29978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2" name="Database_EFC7" title="Icon of a cylinder">
              <a:extLst>
                <a:ext uri="{FF2B5EF4-FFF2-40B4-BE49-F238E27FC236}">
                  <a16:creationId xmlns:a16="http://schemas.microsoft.com/office/drawing/2014/main" id="{7BCEA1C9-6D81-42E5-983F-5DE7B43EF974}"/>
                </a:ext>
              </a:extLst>
            </p:cNvPr>
            <p:cNvSpPr>
              <a:spLocks noChangeAspect="1" noEditPoints="1"/>
            </p:cNvSpPr>
            <p:nvPr/>
          </p:nvSpPr>
          <p:spPr bwMode="auto">
            <a:xfrm>
              <a:off x="4247475" y="4434840"/>
              <a:ext cx="230632" cy="29978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83" name="Database_EFC7" title="Icon of a cylinder">
              <a:extLst>
                <a:ext uri="{FF2B5EF4-FFF2-40B4-BE49-F238E27FC236}">
                  <a16:creationId xmlns:a16="http://schemas.microsoft.com/office/drawing/2014/main" id="{2C2A94BF-7684-4AE6-866D-E5F48D6AC1E4}"/>
                </a:ext>
              </a:extLst>
            </p:cNvPr>
            <p:cNvSpPr>
              <a:spLocks noChangeAspect="1" noEditPoints="1"/>
            </p:cNvSpPr>
            <p:nvPr/>
          </p:nvSpPr>
          <p:spPr bwMode="auto">
            <a:xfrm>
              <a:off x="4247475" y="5196840"/>
              <a:ext cx="230632" cy="29978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284" name="Straight Connector 283">
              <a:extLst>
                <a:ext uri="{FF2B5EF4-FFF2-40B4-BE49-F238E27FC236}">
                  <a16:creationId xmlns:a16="http://schemas.microsoft.com/office/drawing/2014/main" id="{BBBCE256-CFF0-431B-85DE-E5F2F6671804}"/>
                </a:ext>
              </a:extLst>
            </p:cNvPr>
            <p:cNvCxnSpPr>
              <a:stCxn id="281" idx="1"/>
              <a:endCxn id="279" idx="4"/>
            </p:cNvCxnSpPr>
            <p:nvPr/>
          </p:nvCxnSpPr>
          <p:spPr>
            <a:xfrm flipV="1">
              <a:off x="3537037" y="5108187"/>
              <a:ext cx="196938" cy="14624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885B1A04-55AF-494F-B2BA-3900707F4586}"/>
                </a:ext>
              </a:extLst>
            </p:cNvPr>
            <p:cNvCxnSpPr>
              <a:cxnSpLocks/>
            </p:cNvCxnSpPr>
            <p:nvPr/>
          </p:nvCxnSpPr>
          <p:spPr>
            <a:xfrm flipH="1" flipV="1">
              <a:off x="4050537" y="5108187"/>
              <a:ext cx="196938" cy="14624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40D6D357-F2D9-4052-859C-9961BECB789A}"/>
                </a:ext>
              </a:extLst>
            </p:cNvPr>
            <p:cNvCxnSpPr>
              <a:cxnSpLocks/>
              <a:stCxn id="279" idx="10"/>
              <a:endCxn id="280" idx="2"/>
            </p:cNvCxnSpPr>
            <p:nvPr/>
          </p:nvCxnSpPr>
          <p:spPr>
            <a:xfrm flipH="1" flipV="1">
              <a:off x="3537037" y="4688518"/>
              <a:ext cx="196938" cy="13475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8DFC8B00-3776-4D2B-87BD-D243BDB06082}"/>
                </a:ext>
              </a:extLst>
            </p:cNvPr>
            <p:cNvCxnSpPr>
              <a:cxnSpLocks/>
              <a:stCxn id="282" idx="4"/>
              <a:endCxn id="279" idx="12"/>
            </p:cNvCxnSpPr>
            <p:nvPr/>
          </p:nvCxnSpPr>
          <p:spPr>
            <a:xfrm flipH="1">
              <a:off x="4050537" y="4688518"/>
              <a:ext cx="196938" cy="13475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9" name="Rectangle: Rounded Corners 148">
            <a:extLst>
              <a:ext uri="{FF2B5EF4-FFF2-40B4-BE49-F238E27FC236}">
                <a16:creationId xmlns:a16="http://schemas.microsoft.com/office/drawing/2014/main" id="{53885BBE-6CEA-4BE8-8634-A719E33881C7}"/>
              </a:ext>
            </a:extLst>
          </p:cNvPr>
          <p:cNvSpPr/>
          <p:nvPr/>
        </p:nvSpPr>
        <p:spPr bwMode="auto">
          <a:xfrm>
            <a:off x="997593" y="1909228"/>
            <a:ext cx="2685056" cy="1994513"/>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Ingest</a:t>
            </a:r>
          </a:p>
        </p:txBody>
      </p:sp>
      <p:sp>
        <p:nvSpPr>
          <p:cNvPr id="271" name="Oval 270">
            <a:extLst>
              <a:ext uri="{FF2B5EF4-FFF2-40B4-BE49-F238E27FC236}">
                <a16:creationId xmlns:a16="http://schemas.microsoft.com/office/drawing/2014/main" id="{184C067F-CABE-4944-8BD9-1D677198277C}"/>
              </a:ext>
            </a:extLst>
          </p:cNvPr>
          <p:cNvSpPr/>
          <p:nvPr/>
        </p:nvSpPr>
        <p:spPr bwMode="auto">
          <a:xfrm>
            <a:off x="411852" y="1201878"/>
            <a:ext cx="1142177" cy="114217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72" name="TextBox 271">
            <a:extLst>
              <a:ext uri="{FF2B5EF4-FFF2-40B4-BE49-F238E27FC236}">
                <a16:creationId xmlns:a16="http://schemas.microsoft.com/office/drawing/2014/main" id="{C824A23B-E86B-4FD3-A3F4-0974567FF628}"/>
              </a:ext>
            </a:extLst>
          </p:cNvPr>
          <p:cNvSpPr txBox="1"/>
          <p:nvPr/>
        </p:nvSpPr>
        <p:spPr>
          <a:xfrm>
            <a:off x="634999" y="1950818"/>
            <a:ext cx="695885"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273" name="Graphic 82">
            <a:extLst>
              <a:ext uri="{FF2B5EF4-FFF2-40B4-BE49-F238E27FC236}">
                <a16:creationId xmlns:a16="http://schemas.microsoft.com/office/drawing/2014/main" id="{C80CEE96-9158-4FDC-9E56-D04E70697B29}"/>
              </a:ext>
            </a:extLst>
          </p:cNvPr>
          <p:cNvGrpSpPr/>
          <p:nvPr/>
        </p:nvGrpSpPr>
        <p:grpSpPr>
          <a:xfrm>
            <a:off x="732397" y="1378890"/>
            <a:ext cx="501089" cy="501091"/>
            <a:chOff x="4984168" y="4735308"/>
            <a:chExt cx="481224" cy="481226"/>
          </a:xfrm>
        </p:grpSpPr>
        <p:sp>
          <p:nvSpPr>
            <p:cNvPr id="274" name="Freeform: Shape 273">
              <a:extLst>
                <a:ext uri="{FF2B5EF4-FFF2-40B4-BE49-F238E27FC236}">
                  <a16:creationId xmlns:a16="http://schemas.microsoft.com/office/drawing/2014/main" id="{6EBAFB9E-FE1B-4F6A-A34D-EABE5A3DF55F}"/>
                </a:ext>
              </a:extLst>
            </p:cNvPr>
            <p:cNvSpPr/>
            <p:nvPr/>
          </p:nvSpPr>
          <p:spPr>
            <a:xfrm>
              <a:off x="4976950" y="4730015"/>
              <a:ext cx="490848" cy="490851"/>
            </a:xfrm>
            <a:custGeom>
              <a:avLst/>
              <a:gdLst>
                <a:gd name="connsiteX0" fmla="*/ 487480 w 490848"/>
                <a:gd name="connsiteY0" fmla="*/ 289217 h 490850"/>
                <a:gd name="connsiteX1" fmla="*/ 487480 w 490848"/>
                <a:gd name="connsiteY1" fmla="*/ 289217 h 490850"/>
                <a:gd name="connsiteX2" fmla="*/ 487480 w 490848"/>
                <a:gd name="connsiteY2" fmla="*/ 172760 h 490850"/>
                <a:gd name="connsiteX3" fmla="*/ 355625 w 490848"/>
                <a:gd name="connsiteY3" fmla="*/ 287292 h 490850"/>
                <a:gd name="connsiteX4" fmla="*/ 352737 w 490848"/>
                <a:gd name="connsiteY4" fmla="*/ 287292 h 490850"/>
                <a:gd name="connsiteX5" fmla="*/ 352737 w 490848"/>
                <a:gd name="connsiteY5" fmla="*/ 172760 h 490850"/>
                <a:gd name="connsiteX6" fmla="*/ 220882 w 490848"/>
                <a:gd name="connsiteY6" fmla="*/ 287292 h 490850"/>
                <a:gd name="connsiteX7" fmla="*/ 220882 w 490848"/>
                <a:gd name="connsiteY7" fmla="*/ 287292 h 490850"/>
                <a:gd name="connsiteX8" fmla="*/ 220882 w 490848"/>
                <a:gd name="connsiteY8" fmla="*/ 47641 h 490850"/>
                <a:gd name="connsiteX9" fmla="*/ 115975 w 490848"/>
                <a:gd name="connsiteY9" fmla="*/ 7218 h 490850"/>
                <a:gd name="connsiteX10" fmla="*/ 7218 w 490848"/>
                <a:gd name="connsiteY10" fmla="*/ 47641 h 490850"/>
                <a:gd name="connsiteX11" fmla="*/ 7218 w 490848"/>
                <a:gd name="connsiteY11" fmla="*/ 486520 h 490850"/>
                <a:gd name="connsiteX12" fmla="*/ 488442 w 490848"/>
                <a:gd name="connsiteY12" fmla="*/ 486520 h 490850"/>
                <a:gd name="connsiteX13" fmla="*/ 487480 w 490848"/>
                <a:gd name="connsiteY13" fmla="*/ 289217 h 490850"/>
                <a:gd name="connsiteX14" fmla="*/ 115975 w 490848"/>
                <a:gd name="connsiteY14" fmla="*/ 66890 h 490850"/>
                <a:gd name="connsiteX15" fmla="*/ 38017 w 490848"/>
                <a:gd name="connsiteY15" fmla="*/ 44754 h 490850"/>
                <a:gd name="connsiteX16" fmla="*/ 115975 w 490848"/>
                <a:gd name="connsiteY16" fmla="*/ 22618 h 490850"/>
                <a:gd name="connsiteX17" fmla="*/ 193933 w 490848"/>
                <a:gd name="connsiteY17" fmla="*/ 44754 h 490850"/>
                <a:gd name="connsiteX18" fmla="*/ 115975 w 490848"/>
                <a:gd name="connsiteY18" fmla="*/ 66890 h 490850"/>
                <a:gd name="connsiteX19" fmla="*/ 343113 w 490848"/>
                <a:gd name="connsiteY19" fmla="*/ 408561 h 490850"/>
                <a:gd name="connsiteX20" fmla="*/ 290178 w 490848"/>
                <a:gd name="connsiteY20" fmla="*/ 408561 h 490850"/>
                <a:gd name="connsiteX21" fmla="*/ 290178 w 490848"/>
                <a:gd name="connsiteY21" fmla="*/ 355626 h 490850"/>
                <a:gd name="connsiteX22" fmla="*/ 343113 w 490848"/>
                <a:gd name="connsiteY22" fmla="*/ 355626 h 490850"/>
                <a:gd name="connsiteX23" fmla="*/ 343113 w 490848"/>
                <a:gd name="connsiteY23" fmla="*/ 408561 h 490850"/>
                <a:gd name="connsiteX24" fmla="*/ 249755 w 490848"/>
                <a:gd name="connsiteY24" fmla="*/ 408561 h 490850"/>
                <a:gd name="connsiteX25" fmla="*/ 196821 w 490848"/>
                <a:gd name="connsiteY25" fmla="*/ 408561 h 490850"/>
                <a:gd name="connsiteX26" fmla="*/ 196821 w 490848"/>
                <a:gd name="connsiteY26" fmla="*/ 355626 h 490850"/>
                <a:gd name="connsiteX27" fmla="*/ 249755 w 490848"/>
                <a:gd name="connsiteY27" fmla="*/ 355626 h 490850"/>
                <a:gd name="connsiteX28" fmla="*/ 249755 w 490848"/>
                <a:gd name="connsiteY28" fmla="*/ 408561 h 490850"/>
                <a:gd name="connsiteX29" fmla="*/ 384498 w 490848"/>
                <a:gd name="connsiteY29" fmla="*/ 408561 h 490850"/>
                <a:gd name="connsiteX30" fmla="*/ 384498 w 490848"/>
                <a:gd name="connsiteY30" fmla="*/ 355626 h 490850"/>
                <a:gd name="connsiteX31" fmla="*/ 437433 w 490848"/>
                <a:gd name="connsiteY31" fmla="*/ 355626 h 490850"/>
                <a:gd name="connsiteX32" fmla="*/ 437433 w 490848"/>
                <a:gd name="connsiteY32" fmla="*/ 408561 h 490850"/>
                <a:gd name="connsiteX33" fmla="*/ 384498 w 490848"/>
                <a:gd name="connsiteY33" fmla="*/ 408561 h 49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90848" h="490850">
                  <a:moveTo>
                    <a:pt x="487480" y="289217"/>
                  </a:moveTo>
                  <a:lnTo>
                    <a:pt x="487480" y="289217"/>
                  </a:lnTo>
                  <a:lnTo>
                    <a:pt x="487480" y="172760"/>
                  </a:lnTo>
                  <a:lnTo>
                    <a:pt x="355625" y="287292"/>
                  </a:lnTo>
                  <a:lnTo>
                    <a:pt x="352737" y="287292"/>
                  </a:lnTo>
                  <a:lnTo>
                    <a:pt x="352737" y="172760"/>
                  </a:lnTo>
                  <a:lnTo>
                    <a:pt x="220882" y="287292"/>
                  </a:lnTo>
                  <a:lnTo>
                    <a:pt x="220882" y="287292"/>
                  </a:lnTo>
                  <a:lnTo>
                    <a:pt x="220882" y="47641"/>
                  </a:lnTo>
                  <a:cubicBezTo>
                    <a:pt x="220882" y="27430"/>
                    <a:pt x="175647" y="7218"/>
                    <a:pt x="115975" y="7218"/>
                  </a:cubicBezTo>
                  <a:cubicBezTo>
                    <a:pt x="56303" y="7218"/>
                    <a:pt x="7218" y="26467"/>
                    <a:pt x="7218" y="47641"/>
                  </a:cubicBezTo>
                  <a:lnTo>
                    <a:pt x="7218" y="486520"/>
                  </a:lnTo>
                  <a:lnTo>
                    <a:pt x="488442" y="486520"/>
                  </a:lnTo>
                  <a:lnTo>
                    <a:pt x="487480" y="289217"/>
                  </a:lnTo>
                  <a:close/>
                  <a:moveTo>
                    <a:pt x="115975" y="66890"/>
                  </a:moveTo>
                  <a:cubicBezTo>
                    <a:pt x="72665" y="66890"/>
                    <a:pt x="38017" y="56303"/>
                    <a:pt x="38017" y="44754"/>
                  </a:cubicBezTo>
                  <a:cubicBezTo>
                    <a:pt x="38017" y="33205"/>
                    <a:pt x="72665" y="22618"/>
                    <a:pt x="115975" y="22618"/>
                  </a:cubicBezTo>
                  <a:cubicBezTo>
                    <a:pt x="159285" y="22618"/>
                    <a:pt x="193933" y="32242"/>
                    <a:pt x="193933" y="44754"/>
                  </a:cubicBezTo>
                  <a:cubicBezTo>
                    <a:pt x="192971" y="56303"/>
                    <a:pt x="158323" y="66890"/>
                    <a:pt x="115975" y="66890"/>
                  </a:cubicBezTo>
                  <a:close/>
                  <a:moveTo>
                    <a:pt x="343113" y="408561"/>
                  </a:moveTo>
                  <a:lnTo>
                    <a:pt x="290178" y="408561"/>
                  </a:lnTo>
                  <a:lnTo>
                    <a:pt x="290178" y="355626"/>
                  </a:lnTo>
                  <a:lnTo>
                    <a:pt x="343113" y="355626"/>
                  </a:lnTo>
                  <a:lnTo>
                    <a:pt x="343113" y="408561"/>
                  </a:lnTo>
                  <a:close/>
                  <a:moveTo>
                    <a:pt x="249755" y="408561"/>
                  </a:moveTo>
                  <a:lnTo>
                    <a:pt x="196821" y="408561"/>
                  </a:lnTo>
                  <a:lnTo>
                    <a:pt x="196821" y="355626"/>
                  </a:lnTo>
                  <a:lnTo>
                    <a:pt x="249755" y="355626"/>
                  </a:lnTo>
                  <a:lnTo>
                    <a:pt x="249755" y="408561"/>
                  </a:lnTo>
                  <a:close/>
                  <a:moveTo>
                    <a:pt x="384498" y="408561"/>
                  </a:moveTo>
                  <a:lnTo>
                    <a:pt x="384498" y="355626"/>
                  </a:lnTo>
                  <a:lnTo>
                    <a:pt x="437433" y="355626"/>
                  </a:lnTo>
                  <a:lnTo>
                    <a:pt x="437433" y="408561"/>
                  </a:lnTo>
                  <a:lnTo>
                    <a:pt x="384498" y="408561"/>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5" name="Freeform: Shape 274">
              <a:extLst>
                <a:ext uri="{FF2B5EF4-FFF2-40B4-BE49-F238E27FC236}">
                  <a16:creationId xmlns:a16="http://schemas.microsoft.com/office/drawing/2014/main" id="{5D156299-91DE-479B-AA9F-B99444BCCD3E}"/>
                </a:ext>
              </a:extLst>
            </p:cNvPr>
            <p:cNvSpPr/>
            <p:nvPr/>
          </p:nvSpPr>
          <p:spPr>
            <a:xfrm>
              <a:off x="4976950" y="4767550"/>
              <a:ext cx="115494" cy="452352"/>
            </a:xfrm>
            <a:custGeom>
              <a:avLst/>
              <a:gdLst>
                <a:gd name="connsiteX0" fmla="*/ 7218 w 115493"/>
                <a:gd name="connsiteY0" fmla="*/ 7218 h 452352"/>
                <a:gd name="connsiteX1" fmla="*/ 114050 w 115493"/>
                <a:gd name="connsiteY1" fmla="*/ 7218 h 452352"/>
                <a:gd name="connsiteX2" fmla="*/ 114050 w 115493"/>
                <a:gd name="connsiteY2" fmla="*/ 448984 h 452352"/>
                <a:gd name="connsiteX3" fmla="*/ 7218 w 115493"/>
                <a:gd name="connsiteY3" fmla="*/ 448984 h 452352"/>
              </a:gdLst>
              <a:ahLst/>
              <a:cxnLst>
                <a:cxn ang="0">
                  <a:pos x="connsiteX0" y="connsiteY0"/>
                </a:cxn>
                <a:cxn ang="0">
                  <a:pos x="connsiteX1" y="connsiteY1"/>
                </a:cxn>
                <a:cxn ang="0">
                  <a:pos x="connsiteX2" y="connsiteY2"/>
                </a:cxn>
                <a:cxn ang="0">
                  <a:pos x="connsiteX3" y="connsiteY3"/>
                </a:cxn>
              </a:cxnLst>
              <a:rect l="l" t="t" r="r" b="b"/>
              <a:pathLst>
                <a:path w="115493" h="452352">
                  <a:moveTo>
                    <a:pt x="7218" y="7218"/>
                  </a:moveTo>
                  <a:lnTo>
                    <a:pt x="114050" y="7218"/>
                  </a:lnTo>
                  <a:lnTo>
                    <a:pt x="114050" y="448984"/>
                  </a:lnTo>
                  <a:lnTo>
                    <a:pt x="7218" y="448984"/>
                  </a:lnTo>
                  <a:close/>
                </a:path>
              </a:pathLst>
            </a:custGeom>
            <a:solidFill>
              <a:srgbClr val="3999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6" name="Freeform: Shape 275">
              <a:extLst>
                <a:ext uri="{FF2B5EF4-FFF2-40B4-BE49-F238E27FC236}">
                  <a16:creationId xmlns:a16="http://schemas.microsoft.com/office/drawing/2014/main" id="{DDB07F42-92FB-439B-A4C2-F1F5B3AF4575}"/>
                </a:ext>
              </a:extLst>
            </p:cNvPr>
            <p:cNvSpPr/>
            <p:nvPr/>
          </p:nvSpPr>
          <p:spPr>
            <a:xfrm>
              <a:off x="4976950" y="4729052"/>
              <a:ext cx="221363" cy="86621"/>
            </a:xfrm>
            <a:custGeom>
              <a:avLst/>
              <a:gdLst>
                <a:gd name="connsiteX0" fmla="*/ 219919 w 221363"/>
                <a:gd name="connsiteY0" fmla="*/ 45716 h 86620"/>
                <a:gd name="connsiteX1" fmla="*/ 113088 w 221363"/>
                <a:gd name="connsiteY1" fmla="*/ 84215 h 86620"/>
                <a:gd name="connsiteX2" fmla="*/ 7218 w 221363"/>
                <a:gd name="connsiteY2" fmla="*/ 45716 h 86620"/>
                <a:gd name="connsiteX3" fmla="*/ 114050 w 221363"/>
                <a:gd name="connsiteY3" fmla="*/ 7218 h 86620"/>
                <a:gd name="connsiteX4" fmla="*/ 219919 w 221363"/>
                <a:gd name="connsiteY4" fmla="*/ 45716 h 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63" h="86620">
                  <a:moveTo>
                    <a:pt x="219919" y="45716"/>
                  </a:moveTo>
                  <a:cubicBezTo>
                    <a:pt x="219919" y="66890"/>
                    <a:pt x="171797" y="84215"/>
                    <a:pt x="113088" y="84215"/>
                  </a:cubicBezTo>
                  <a:cubicBezTo>
                    <a:pt x="54378" y="84215"/>
                    <a:pt x="7218" y="66890"/>
                    <a:pt x="7218" y="45716"/>
                  </a:cubicBezTo>
                  <a:cubicBezTo>
                    <a:pt x="7218" y="24543"/>
                    <a:pt x="55341" y="7218"/>
                    <a:pt x="114050" y="7218"/>
                  </a:cubicBezTo>
                  <a:cubicBezTo>
                    <a:pt x="172759" y="7218"/>
                    <a:pt x="219919" y="23580"/>
                    <a:pt x="219919" y="45716"/>
                  </a:cubicBezTo>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7" name="Freeform: Shape 276">
              <a:extLst>
                <a:ext uri="{FF2B5EF4-FFF2-40B4-BE49-F238E27FC236}">
                  <a16:creationId xmlns:a16="http://schemas.microsoft.com/office/drawing/2014/main" id="{8C175AD2-1BFD-45A7-82D2-8293DD0D4E9E}"/>
                </a:ext>
              </a:extLst>
            </p:cNvPr>
            <p:cNvSpPr/>
            <p:nvPr/>
          </p:nvSpPr>
          <p:spPr>
            <a:xfrm>
              <a:off x="4999086" y="4739639"/>
              <a:ext cx="182865" cy="57747"/>
            </a:xfrm>
            <a:custGeom>
              <a:avLst/>
              <a:gdLst>
                <a:gd name="connsiteX0" fmla="*/ 176609 w 182865"/>
                <a:gd name="connsiteY0" fmla="*/ 32242 h 57747"/>
                <a:gd name="connsiteX1" fmla="*/ 91914 w 182865"/>
                <a:gd name="connsiteY1" fmla="*/ 57266 h 57747"/>
                <a:gd name="connsiteX2" fmla="*/ 7218 w 182865"/>
                <a:gd name="connsiteY2" fmla="*/ 32242 h 57747"/>
                <a:gd name="connsiteX3" fmla="*/ 91914 w 182865"/>
                <a:gd name="connsiteY3" fmla="*/ 7218 h 57747"/>
                <a:gd name="connsiteX4" fmla="*/ 176609 w 182865"/>
                <a:gd name="connsiteY4" fmla="*/ 32242 h 5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65" h="57747">
                  <a:moveTo>
                    <a:pt x="176609" y="32242"/>
                  </a:moveTo>
                  <a:cubicBezTo>
                    <a:pt x="176609" y="46679"/>
                    <a:pt x="139074" y="57266"/>
                    <a:pt x="91914" y="57266"/>
                  </a:cubicBezTo>
                  <a:cubicBezTo>
                    <a:pt x="44754" y="57266"/>
                    <a:pt x="7218" y="46679"/>
                    <a:pt x="7218" y="32242"/>
                  </a:cubicBezTo>
                  <a:cubicBezTo>
                    <a:pt x="7218" y="17805"/>
                    <a:pt x="44754" y="7218"/>
                    <a:pt x="91914" y="7218"/>
                  </a:cubicBezTo>
                  <a:cubicBezTo>
                    <a:pt x="139074" y="7218"/>
                    <a:pt x="176609" y="18768"/>
                    <a:pt x="176609" y="32242"/>
                  </a:cubicBezTo>
                </a:path>
              </a:pathLst>
            </a:custGeom>
            <a:solidFill>
              <a:srgbClr val="7FBA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8" name="Freeform: Shape 277">
              <a:extLst>
                <a:ext uri="{FF2B5EF4-FFF2-40B4-BE49-F238E27FC236}">
                  <a16:creationId xmlns:a16="http://schemas.microsoft.com/office/drawing/2014/main" id="{8D73F123-2F9B-45F5-AA1F-A91B83B8F2AE}"/>
                </a:ext>
              </a:extLst>
            </p:cNvPr>
            <p:cNvSpPr/>
            <p:nvPr/>
          </p:nvSpPr>
          <p:spPr>
            <a:xfrm>
              <a:off x="4998123" y="4739639"/>
              <a:ext cx="182865" cy="48123"/>
            </a:xfrm>
            <a:custGeom>
              <a:avLst/>
              <a:gdLst>
                <a:gd name="connsiteX0" fmla="*/ 159285 w 182865"/>
                <a:gd name="connsiteY0" fmla="*/ 47641 h 48122"/>
                <a:gd name="connsiteX1" fmla="*/ 176609 w 182865"/>
                <a:gd name="connsiteY1" fmla="*/ 32242 h 48122"/>
                <a:gd name="connsiteX2" fmla="*/ 91914 w 182865"/>
                <a:gd name="connsiteY2" fmla="*/ 7218 h 48122"/>
                <a:gd name="connsiteX3" fmla="*/ 7218 w 182865"/>
                <a:gd name="connsiteY3" fmla="*/ 32242 h 48122"/>
                <a:gd name="connsiteX4" fmla="*/ 25505 w 182865"/>
                <a:gd name="connsiteY4" fmla="*/ 47641 h 48122"/>
                <a:gd name="connsiteX5" fmla="*/ 92876 w 182865"/>
                <a:gd name="connsiteY5" fmla="*/ 38017 h 48122"/>
                <a:gd name="connsiteX6" fmla="*/ 159285 w 182865"/>
                <a:gd name="connsiteY6" fmla="*/ 47641 h 4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65" h="48122">
                  <a:moveTo>
                    <a:pt x="159285" y="47641"/>
                  </a:moveTo>
                  <a:cubicBezTo>
                    <a:pt x="170835" y="43792"/>
                    <a:pt x="176609" y="38017"/>
                    <a:pt x="176609" y="32242"/>
                  </a:cubicBezTo>
                  <a:cubicBezTo>
                    <a:pt x="176609" y="17805"/>
                    <a:pt x="139074" y="7218"/>
                    <a:pt x="91914" y="7218"/>
                  </a:cubicBezTo>
                  <a:cubicBezTo>
                    <a:pt x="44754" y="7218"/>
                    <a:pt x="7218" y="18768"/>
                    <a:pt x="7218" y="32242"/>
                  </a:cubicBezTo>
                  <a:cubicBezTo>
                    <a:pt x="8181" y="38017"/>
                    <a:pt x="14918" y="43792"/>
                    <a:pt x="25505" y="47641"/>
                  </a:cubicBezTo>
                  <a:cubicBezTo>
                    <a:pt x="40904" y="41867"/>
                    <a:pt x="64965" y="38017"/>
                    <a:pt x="92876" y="38017"/>
                  </a:cubicBezTo>
                  <a:cubicBezTo>
                    <a:pt x="119825" y="38017"/>
                    <a:pt x="143886" y="41867"/>
                    <a:pt x="159285" y="47641"/>
                  </a:cubicBezTo>
                </a:path>
              </a:pathLst>
            </a:custGeom>
            <a:solidFill>
              <a:srgbClr val="B8D4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53" name="Straight Arrow Connector 152">
            <a:extLst>
              <a:ext uri="{FF2B5EF4-FFF2-40B4-BE49-F238E27FC236}">
                <a16:creationId xmlns:a16="http://schemas.microsoft.com/office/drawing/2014/main" id="{FE749798-DE55-4611-8E4A-3AABFA804090}"/>
              </a:ext>
            </a:extLst>
          </p:cNvPr>
          <p:cNvCxnSpPr>
            <a:cxnSpLocks/>
            <a:stCxn id="149" idx="3"/>
            <a:endCxn id="150" idx="1"/>
          </p:cNvCxnSpPr>
          <p:nvPr/>
        </p:nvCxnSpPr>
        <p:spPr>
          <a:xfrm>
            <a:off x="3682649" y="2906485"/>
            <a:ext cx="1341241" cy="0"/>
          </a:xfrm>
          <a:prstGeom prst="straightConnector1">
            <a:avLst/>
          </a:prstGeom>
          <a:ln w="63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263AB4B-260F-4F0C-AB28-5FDD169C3169}"/>
              </a:ext>
            </a:extLst>
          </p:cNvPr>
          <p:cNvCxnSpPr>
            <a:cxnSpLocks/>
            <a:stCxn id="150" idx="3"/>
            <a:endCxn id="151" idx="1"/>
          </p:cNvCxnSpPr>
          <p:nvPr/>
        </p:nvCxnSpPr>
        <p:spPr>
          <a:xfrm>
            <a:off x="7708946" y="2906485"/>
            <a:ext cx="1340798" cy="0"/>
          </a:xfrm>
          <a:prstGeom prst="straightConnector1">
            <a:avLst/>
          </a:prstGeom>
          <a:ln w="63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0" name="Rectangle: Rounded Corners 149">
            <a:extLst>
              <a:ext uri="{FF2B5EF4-FFF2-40B4-BE49-F238E27FC236}">
                <a16:creationId xmlns:a16="http://schemas.microsoft.com/office/drawing/2014/main" id="{7B7EF2D1-AFD4-4E9B-B340-A17626B3A395}"/>
              </a:ext>
            </a:extLst>
          </p:cNvPr>
          <p:cNvSpPr/>
          <p:nvPr/>
        </p:nvSpPr>
        <p:spPr bwMode="auto">
          <a:xfrm>
            <a:off x="5023890" y="1909228"/>
            <a:ext cx="2685056" cy="1994513"/>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Store</a:t>
            </a:r>
          </a:p>
        </p:txBody>
      </p:sp>
      <p:sp>
        <p:nvSpPr>
          <p:cNvPr id="261" name="Oval 260">
            <a:extLst>
              <a:ext uri="{FF2B5EF4-FFF2-40B4-BE49-F238E27FC236}">
                <a16:creationId xmlns:a16="http://schemas.microsoft.com/office/drawing/2014/main" id="{7D555F06-A926-426F-A615-04CC7878FEE2}"/>
              </a:ext>
            </a:extLst>
          </p:cNvPr>
          <p:cNvSpPr/>
          <p:nvPr/>
        </p:nvSpPr>
        <p:spPr bwMode="auto">
          <a:xfrm>
            <a:off x="4433004" y="1201878"/>
            <a:ext cx="1142177" cy="114217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62" name="TextBox 261">
            <a:extLst>
              <a:ext uri="{FF2B5EF4-FFF2-40B4-BE49-F238E27FC236}">
                <a16:creationId xmlns:a16="http://schemas.microsoft.com/office/drawing/2014/main" id="{4D647CE5-3775-4DF9-B11E-E0F4599D4311}"/>
              </a:ext>
            </a:extLst>
          </p:cNvPr>
          <p:cNvSpPr txBox="1"/>
          <p:nvPr/>
        </p:nvSpPr>
        <p:spPr>
          <a:xfrm>
            <a:off x="4609031" y="1950818"/>
            <a:ext cx="790124"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63" name="Group 262">
            <a:extLst>
              <a:ext uri="{FF2B5EF4-FFF2-40B4-BE49-F238E27FC236}">
                <a16:creationId xmlns:a16="http://schemas.microsoft.com/office/drawing/2014/main" id="{025AB4D4-5959-4178-82B7-7F0F035EBEBA}"/>
              </a:ext>
            </a:extLst>
          </p:cNvPr>
          <p:cNvGrpSpPr/>
          <p:nvPr/>
        </p:nvGrpSpPr>
        <p:grpSpPr>
          <a:xfrm>
            <a:off x="4743692" y="1393056"/>
            <a:ext cx="520800" cy="449314"/>
            <a:chOff x="9200602" y="3236649"/>
            <a:chExt cx="264314" cy="228034"/>
          </a:xfrm>
        </p:grpSpPr>
        <p:sp>
          <p:nvSpPr>
            <p:cNvPr id="264" name="Freeform: Shape 263">
              <a:extLst>
                <a:ext uri="{FF2B5EF4-FFF2-40B4-BE49-F238E27FC236}">
                  <a16:creationId xmlns:a16="http://schemas.microsoft.com/office/drawing/2014/main" id="{09E5B9E6-A0D2-4D23-A7A3-BFF14AB3CF7A}"/>
                </a:ext>
              </a:extLst>
            </p:cNvPr>
            <p:cNvSpPr/>
            <p:nvPr/>
          </p:nvSpPr>
          <p:spPr>
            <a:xfrm>
              <a:off x="9200602" y="3276555"/>
              <a:ext cx="264314" cy="186574"/>
            </a:xfrm>
            <a:custGeom>
              <a:avLst/>
              <a:gdLst>
                <a:gd name="connsiteX0" fmla="*/ 3475 w 236322"/>
                <a:gd name="connsiteY0" fmla="*/ 156854 h 166816"/>
                <a:gd name="connsiteX1" fmla="*/ 11816 w 236322"/>
                <a:gd name="connsiteY1" fmla="*/ 165658 h 166816"/>
                <a:gd name="connsiteX2" fmla="*/ 226360 w 236322"/>
                <a:gd name="connsiteY2" fmla="*/ 165658 h 166816"/>
                <a:gd name="connsiteX3" fmla="*/ 235165 w 236322"/>
                <a:gd name="connsiteY3" fmla="*/ 156854 h 166816"/>
                <a:gd name="connsiteX4" fmla="*/ 235165 w 236322"/>
                <a:gd name="connsiteY4" fmla="*/ 3475 h 166816"/>
                <a:gd name="connsiteX5" fmla="*/ 3475 w 236322"/>
                <a:gd name="connsiteY5" fmla="*/ 3475 h 166816"/>
                <a:gd name="connsiteX6" fmla="*/ 3475 w 236322"/>
                <a:gd name="connsiteY6" fmla="*/ 156854 h 1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22" h="166816">
                  <a:moveTo>
                    <a:pt x="3475" y="156854"/>
                  </a:moveTo>
                  <a:cubicBezTo>
                    <a:pt x="3475" y="161487"/>
                    <a:pt x="7182" y="165658"/>
                    <a:pt x="11816" y="165658"/>
                  </a:cubicBezTo>
                  <a:lnTo>
                    <a:pt x="226360" y="165658"/>
                  </a:lnTo>
                  <a:cubicBezTo>
                    <a:pt x="230994" y="165658"/>
                    <a:pt x="235165" y="161951"/>
                    <a:pt x="235165" y="156854"/>
                  </a:cubicBezTo>
                  <a:lnTo>
                    <a:pt x="235165" y="3475"/>
                  </a:lnTo>
                  <a:lnTo>
                    <a:pt x="3475" y="3475"/>
                  </a:lnTo>
                  <a:lnTo>
                    <a:pt x="3475" y="156854"/>
                  </a:lnTo>
                  <a:close/>
                </a:path>
              </a:pathLst>
            </a:custGeom>
            <a:solidFill>
              <a:srgbClr val="A0A1A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B56D8722-0E89-42AC-A798-A0A287D87480}"/>
                </a:ext>
              </a:extLst>
            </p:cNvPr>
            <p:cNvSpPr/>
            <p:nvPr/>
          </p:nvSpPr>
          <p:spPr>
            <a:xfrm>
              <a:off x="9200602" y="3236649"/>
              <a:ext cx="264314" cy="46643"/>
            </a:xfrm>
            <a:custGeom>
              <a:avLst/>
              <a:gdLst>
                <a:gd name="connsiteX0" fmla="*/ 226360 w 236322"/>
                <a:gd name="connsiteY0" fmla="*/ 3475 h 41704"/>
                <a:gd name="connsiteX1" fmla="*/ 11816 w 236322"/>
                <a:gd name="connsiteY1" fmla="*/ 3475 h 41704"/>
                <a:gd name="connsiteX2" fmla="*/ 3475 w 236322"/>
                <a:gd name="connsiteY2" fmla="*/ 12279 h 41704"/>
                <a:gd name="connsiteX3" fmla="*/ 3475 w 236322"/>
                <a:gd name="connsiteY3" fmla="*/ 38692 h 41704"/>
                <a:gd name="connsiteX4" fmla="*/ 235165 w 236322"/>
                <a:gd name="connsiteY4" fmla="*/ 38692 h 41704"/>
                <a:gd name="connsiteX5" fmla="*/ 235165 w 236322"/>
                <a:gd name="connsiteY5" fmla="*/ 12279 h 41704"/>
                <a:gd name="connsiteX6" fmla="*/ 226360 w 236322"/>
                <a:gd name="connsiteY6" fmla="*/ 3475 h 4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22" h="41704">
                  <a:moveTo>
                    <a:pt x="226360" y="3475"/>
                  </a:moveTo>
                  <a:lnTo>
                    <a:pt x="11816" y="3475"/>
                  </a:lnTo>
                  <a:cubicBezTo>
                    <a:pt x="7182" y="3475"/>
                    <a:pt x="3475" y="7646"/>
                    <a:pt x="3475" y="12279"/>
                  </a:cubicBezTo>
                  <a:lnTo>
                    <a:pt x="3475" y="38692"/>
                  </a:lnTo>
                  <a:lnTo>
                    <a:pt x="235165" y="38692"/>
                  </a:lnTo>
                  <a:lnTo>
                    <a:pt x="235165" y="12279"/>
                  </a:lnTo>
                  <a:cubicBezTo>
                    <a:pt x="235165" y="7646"/>
                    <a:pt x="231458" y="3475"/>
                    <a:pt x="226360" y="3475"/>
                  </a:cubicBezTo>
                </a:path>
              </a:pathLst>
            </a:custGeom>
            <a:solidFill>
              <a:srgbClr val="7A7A7A"/>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8F72CB0-AE31-4BF5-A6DD-A466D54CDD98}"/>
                </a:ext>
              </a:extLst>
            </p:cNvPr>
            <p:cNvSpPr/>
            <p:nvPr/>
          </p:nvSpPr>
          <p:spPr>
            <a:xfrm>
              <a:off x="9219778" y="3294175"/>
              <a:ext cx="108835" cy="72557"/>
            </a:xfrm>
            <a:custGeom>
              <a:avLst/>
              <a:gdLst>
                <a:gd name="connsiteX0" fmla="*/ 3475 w 97309"/>
                <a:gd name="connsiteY0" fmla="*/ 3475 h 64872"/>
                <a:gd name="connsiteX1" fmla="*/ 98005 w 97309"/>
                <a:gd name="connsiteY1" fmla="*/ 3475 h 64872"/>
                <a:gd name="connsiteX2" fmla="*/ 98005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8005" y="3475"/>
                  </a:lnTo>
                  <a:lnTo>
                    <a:pt x="98005"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B2BA6168-8CF0-4CDF-BA35-D498E99430A6}"/>
                </a:ext>
              </a:extLst>
            </p:cNvPr>
            <p:cNvSpPr/>
            <p:nvPr/>
          </p:nvSpPr>
          <p:spPr>
            <a:xfrm>
              <a:off x="9219778" y="3370878"/>
              <a:ext cx="108835" cy="72557"/>
            </a:xfrm>
            <a:custGeom>
              <a:avLst/>
              <a:gdLst>
                <a:gd name="connsiteX0" fmla="*/ 3475 w 97309"/>
                <a:gd name="connsiteY0" fmla="*/ 3475 h 64872"/>
                <a:gd name="connsiteX1" fmla="*/ 98005 w 97309"/>
                <a:gd name="connsiteY1" fmla="*/ 3475 h 64872"/>
                <a:gd name="connsiteX2" fmla="*/ 98005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8005" y="3475"/>
                  </a:lnTo>
                  <a:lnTo>
                    <a:pt x="98005"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C412A554-8F7C-4134-BB4C-45B1B2D9DFE1}"/>
                </a:ext>
              </a:extLst>
            </p:cNvPr>
            <p:cNvSpPr/>
            <p:nvPr/>
          </p:nvSpPr>
          <p:spPr>
            <a:xfrm>
              <a:off x="9334832" y="3294175"/>
              <a:ext cx="108835" cy="72557"/>
            </a:xfrm>
            <a:custGeom>
              <a:avLst/>
              <a:gdLst>
                <a:gd name="connsiteX0" fmla="*/ 3475 w 97309"/>
                <a:gd name="connsiteY0" fmla="*/ 3475 h 64872"/>
                <a:gd name="connsiteX1" fmla="*/ 97541 w 97309"/>
                <a:gd name="connsiteY1" fmla="*/ 3475 h 64872"/>
                <a:gd name="connsiteX2" fmla="*/ 97541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7541" y="3475"/>
                  </a:lnTo>
                  <a:lnTo>
                    <a:pt x="97541" y="63715"/>
                  </a:lnTo>
                  <a:lnTo>
                    <a:pt x="3475" y="63715"/>
                  </a:ln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3EF8CE59-E875-4B41-A50E-ACDB7C9CA956}"/>
                </a:ext>
              </a:extLst>
            </p:cNvPr>
            <p:cNvSpPr/>
            <p:nvPr/>
          </p:nvSpPr>
          <p:spPr>
            <a:xfrm>
              <a:off x="9334832" y="3370878"/>
              <a:ext cx="108835" cy="72557"/>
            </a:xfrm>
            <a:custGeom>
              <a:avLst/>
              <a:gdLst>
                <a:gd name="connsiteX0" fmla="*/ 3475 w 97309"/>
                <a:gd name="connsiteY0" fmla="*/ 3475 h 64872"/>
                <a:gd name="connsiteX1" fmla="*/ 97541 w 97309"/>
                <a:gd name="connsiteY1" fmla="*/ 3475 h 64872"/>
                <a:gd name="connsiteX2" fmla="*/ 97541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7541" y="3475"/>
                  </a:lnTo>
                  <a:lnTo>
                    <a:pt x="97541"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9482F3D2-2159-4247-AC8A-0B34965E7E5B}"/>
                </a:ext>
              </a:extLst>
            </p:cNvPr>
            <p:cNvSpPr/>
            <p:nvPr/>
          </p:nvSpPr>
          <p:spPr>
            <a:xfrm>
              <a:off x="9200602" y="3236649"/>
              <a:ext cx="233218" cy="228034"/>
            </a:xfrm>
            <a:custGeom>
              <a:avLst/>
              <a:gdLst>
                <a:gd name="connsiteX0" fmla="*/ 12743 w 208520"/>
                <a:gd name="connsiteY0" fmla="*/ 3475 h 203886"/>
                <a:gd name="connsiteX1" fmla="*/ 3475 w 208520"/>
                <a:gd name="connsiteY1" fmla="*/ 12743 h 203886"/>
                <a:gd name="connsiteX2" fmla="*/ 3475 w 208520"/>
                <a:gd name="connsiteY2" fmla="*/ 46569 h 203886"/>
                <a:gd name="connsiteX3" fmla="*/ 3475 w 208520"/>
                <a:gd name="connsiteY3" fmla="*/ 61861 h 203886"/>
                <a:gd name="connsiteX4" fmla="*/ 3475 w 208520"/>
                <a:gd name="connsiteY4" fmla="*/ 191607 h 203886"/>
                <a:gd name="connsiteX5" fmla="*/ 12743 w 208520"/>
                <a:gd name="connsiteY5" fmla="*/ 200875 h 203886"/>
                <a:gd name="connsiteX6" fmla="*/ 22937 w 208520"/>
                <a:gd name="connsiteY6" fmla="*/ 200875 h 203886"/>
                <a:gd name="connsiteX7" fmla="*/ 205508 w 208520"/>
                <a:gd name="connsiteY7" fmla="*/ 3475 h 203886"/>
                <a:gd name="connsiteX8" fmla="*/ 12743 w 208520"/>
                <a:gd name="connsiteY8" fmla="*/ 3475 h 20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520" h="203886">
                  <a:moveTo>
                    <a:pt x="12743" y="3475"/>
                  </a:moveTo>
                  <a:cubicBezTo>
                    <a:pt x="7646" y="3475"/>
                    <a:pt x="3475" y="7646"/>
                    <a:pt x="3475" y="12743"/>
                  </a:cubicBezTo>
                  <a:lnTo>
                    <a:pt x="3475" y="46569"/>
                  </a:lnTo>
                  <a:lnTo>
                    <a:pt x="3475" y="61861"/>
                  </a:lnTo>
                  <a:lnTo>
                    <a:pt x="3475" y="191607"/>
                  </a:lnTo>
                  <a:cubicBezTo>
                    <a:pt x="3475" y="196704"/>
                    <a:pt x="7646" y="200875"/>
                    <a:pt x="12743" y="200875"/>
                  </a:cubicBezTo>
                  <a:lnTo>
                    <a:pt x="22937" y="200875"/>
                  </a:lnTo>
                  <a:lnTo>
                    <a:pt x="205508" y="3475"/>
                  </a:lnTo>
                  <a:lnTo>
                    <a:pt x="12743" y="3475"/>
                  </a:lnTo>
                  <a:close/>
                </a:path>
              </a:pathLst>
            </a:custGeom>
            <a:solidFill>
              <a:srgbClr val="FFFFFF">
                <a:alpha val="48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DDD4DA47-A7BF-4F22-B3BC-F80B5087C72D}"/>
              </a:ext>
            </a:extLst>
          </p:cNvPr>
          <p:cNvGrpSpPr/>
          <p:nvPr/>
        </p:nvGrpSpPr>
        <p:grpSpPr>
          <a:xfrm>
            <a:off x="5924173" y="2394924"/>
            <a:ext cx="884489" cy="940581"/>
            <a:chOff x="5767893" y="2805287"/>
            <a:chExt cx="731968" cy="778386"/>
          </a:xfrm>
        </p:grpSpPr>
        <p:sp>
          <p:nvSpPr>
            <p:cNvPr id="215" name="Freeform: Shape 214">
              <a:extLst>
                <a:ext uri="{FF2B5EF4-FFF2-40B4-BE49-F238E27FC236}">
                  <a16:creationId xmlns:a16="http://schemas.microsoft.com/office/drawing/2014/main" id="{9BC9AC3B-2C2E-420E-8430-CCCA85C8D664}"/>
                </a:ext>
              </a:extLst>
            </p:cNvPr>
            <p:cNvSpPr/>
            <p:nvPr/>
          </p:nvSpPr>
          <p:spPr>
            <a:xfrm>
              <a:off x="5767893" y="3104793"/>
              <a:ext cx="731968" cy="223312"/>
            </a:xfrm>
            <a:custGeom>
              <a:avLst/>
              <a:gdLst>
                <a:gd name="connsiteX0" fmla="*/ 11758 w 628671"/>
                <a:gd name="connsiteY0" fmla="*/ 11758 h 191798"/>
                <a:gd name="connsiteX1" fmla="*/ 621249 w 628671"/>
                <a:gd name="connsiteY1" fmla="*/ 11758 h 191798"/>
                <a:gd name="connsiteX2" fmla="*/ 621249 w 628671"/>
                <a:gd name="connsiteY2" fmla="*/ 187573 h 191798"/>
                <a:gd name="connsiteX3" fmla="*/ 11758 w 628671"/>
                <a:gd name="connsiteY3" fmla="*/ 187573 h 191798"/>
              </a:gdLst>
              <a:ahLst/>
              <a:cxnLst>
                <a:cxn ang="0">
                  <a:pos x="connsiteX0" y="connsiteY0"/>
                </a:cxn>
                <a:cxn ang="0">
                  <a:pos x="connsiteX1" y="connsiteY1"/>
                </a:cxn>
                <a:cxn ang="0">
                  <a:pos x="connsiteX2" y="connsiteY2"/>
                </a:cxn>
                <a:cxn ang="0">
                  <a:pos x="connsiteX3" y="connsiteY3"/>
                </a:cxn>
              </a:cxnLst>
              <a:rect l="l" t="t" r="r" b="b"/>
              <a:pathLst>
                <a:path w="628671" h="191798">
                  <a:moveTo>
                    <a:pt x="11758" y="11758"/>
                  </a:moveTo>
                  <a:lnTo>
                    <a:pt x="621249" y="11758"/>
                  </a:lnTo>
                  <a:lnTo>
                    <a:pt x="621249" y="187573"/>
                  </a:lnTo>
                  <a:lnTo>
                    <a:pt x="11758" y="187573"/>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6" name="Freeform: Shape 215">
              <a:extLst>
                <a:ext uri="{FF2B5EF4-FFF2-40B4-BE49-F238E27FC236}">
                  <a16:creationId xmlns:a16="http://schemas.microsoft.com/office/drawing/2014/main" id="{6F7624E8-E5C2-4C6B-81BD-9A198181B216}"/>
                </a:ext>
              </a:extLst>
            </p:cNvPr>
            <p:cNvSpPr/>
            <p:nvPr/>
          </p:nvSpPr>
          <p:spPr>
            <a:xfrm>
              <a:off x="5767893" y="3360361"/>
              <a:ext cx="731968" cy="223312"/>
            </a:xfrm>
            <a:custGeom>
              <a:avLst/>
              <a:gdLst>
                <a:gd name="connsiteX0" fmla="*/ 11758 w 628671"/>
                <a:gd name="connsiteY0" fmla="*/ 11758 h 191798"/>
                <a:gd name="connsiteX1" fmla="*/ 621249 w 628671"/>
                <a:gd name="connsiteY1" fmla="*/ 11758 h 191798"/>
                <a:gd name="connsiteX2" fmla="*/ 621249 w 628671"/>
                <a:gd name="connsiteY2" fmla="*/ 187573 h 191798"/>
                <a:gd name="connsiteX3" fmla="*/ 11758 w 628671"/>
                <a:gd name="connsiteY3" fmla="*/ 187573 h 191798"/>
              </a:gdLst>
              <a:ahLst/>
              <a:cxnLst>
                <a:cxn ang="0">
                  <a:pos x="connsiteX0" y="connsiteY0"/>
                </a:cxn>
                <a:cxn ang="0">
                  <a:pos x="connsiteX1" y="connsiteY1"/>
                </a:cxn>
                <a:cxn ang="0">
                  <a:pos x="connsiteX2" y="connsiteY2"/>
                </a:cxn>
                <a:cxn ang="0">
                  <a:pos x="connsiteX3" y="connsiteY3"/>
                </a:cxn>
              </a:cxnLst>
              <a:rect l="l" t="t" r="r" b="b"/>
              <a:pathLst>
                <a:path w="628671" h="191798">
                  <a:moveTo>
                    <a:pt x="11758" y="11758"/>
                  </a:moveTo>
                  <a:lnTo>
                    <a:pt x="621249" y="11758"/>
                  </a:lnTo>
                  <a:lnTo>
                    <a:pt x="621249" y="187573"/>
                  </a:lnTo>
                  <a:lnTo>
                    <a:pt x="11758" y="187573"/>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17" name="Group 216">
              <a:extLst>
                <a:ext uri="{FF2B5EF4-FFF2-40B4-BE49-F238E27FC236}">
                  <a16:creationId xmlns:a16="http://schemas.microsoft.com/office/drawing/2014/main" id="{58EFD31B-3811-4797-82F7-1ED1B26F263D}"/>
                </a:ext>
              </a:extLst>
            </p:cNvPr>
            <p:cNvGrpSpPr/>
            <p:nvPr/>
          </p:nvGrpSpPr>
          <p:grpSpPr>
            <a:xfrm>
              <a:off x="5868383" y="2951972"/>
              <a:ext cx="526026" cy="124063"/>
              <a:chOff x="5868383" y="2934827"/>
              <a:chExt cx="526026" cy="124063"/>
            </a:xfrm>
          </p:grpSpPr>
          <p:sp>
            <p:nvSpPr>
              <p:cNvPr id="236" name="Freeform: Shape 235">
                <a:extLst>
                  <a:ext uri="{FF2B5EF4-FFF2-40B4-BE49-F238E27FC236}">
                    <a16:creationId xmlns:a16="http://schemas.microsoft.com/office/drawing/2014/main" id="{80FB5EC8-E6D1-4B2A-9C21-60A72A3F5A6D}"/>
                  </a:ext>
                </a:extLst>
              </p:cNvPr>
              <p:cNvSpPr/>
              <p:nvPr/>
            </p:nvSpPr>
            <p:spPr>
              <a:xfrm>
                <a:off x="5868383" y="29348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B2EF4DA5-795A-425B-99D3-EDF90E5D57FF}"/>
                  </a:ext>
                </a:extLst>
              </p:cNvPr>
              <p:cNvSpPr/>
              <p:nvPr/>
            </p:nvSpPr>
            <p:spPr>
              <a:xfrm>
                <a:off x="6058200" y="29348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CC6CF5B6-41BD-435D-AF43-5447DD33602C}"/>
                  </a:ext>
                </a:extLst>
              </p:cNvPr>
              <p:cNvSpPr/>
              <p:nvPr/>
            </p:nvSpPr>
            <p:spPr>
              <a:xfrm>
                <a:off x="6246774" y="29348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EC94D900-0345-450D-9E4C-14584EC3B862}"/>
                  </a:ext>
                </a:extLst>
              </p:cNvPr>
              <p:cNvSpPr/>
              <p:nvPr/>
            </p:nvSpPr>
            <p:spPr>
              <a:xfrm>
                <a:off x="5929174" y="293482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6511" y="11758"/>
                      <a:pt x="40527" y="11758"/>
                    </a:cubicBezTo>
                    <a:lnTo>
                      <a:pt x="40527" y="11758"/>
                    </a:lnTo>
                    <a:cubicBezTo>
                      <a:pt x="24544" y="11758"/>
                      <a:pt x="11758" y="24544"/>
                      <a:pt x="11758" y="40527"/>
                    </a:cubicBezTo>
                    <a:cubicBezTo>
                      <a:pt x="11758" y="71428"/>
                      <a:pt x="11758" y="71428"/>
                      <a:pt x="11758" y="71428"/>
                    </a:cubicBezTo>
                    <a:cubicBezTo>
                      <a:pt x="11758" y="87412"/>
                      <a:pt x="24544" y="100198"/>
                      <a:pt x="40527" y="100198"/>
                    </a:cubicBezTo>
                    <a:lnTo>
                      <a:pt x="40527" y="100198"/>
                    </a:lnTo>
                    <a:cubicBezTo>
                      <a:pt x="56511"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0A55C991-9A27-4116-9C90-4189D30BA710}"/>
                  </a:ext>
                </a:extLst>
              </p:cNvPr>
              <p:cNvSpPr/>
              <p:nvPr/>
            </p:nvSpPr>
            <p:spPr>
              <a:xfrm>
                <a:off x="6120231" y="2934827"/>
                <a:ext cx="86844" cy="124063"/>
              </a:xfrm>
              <a:custGeom>
                <a:avLst/>
                <a:gdLst>
                  <a:gd name="connsiteX0" fmla="*/ 67166 w 74588"/>
                  <a:gd name="connsiteY0" fmla="*/ 71428 h 106554"/>
                  <a:gd name="connsiteX1" fmla="*/ 67166 w 74588"/>
                  <a:gd name="connsiteY1" fmla="*/ 40527 h 106554"/>
                  <a:gd name="connsiteX2" fmla="*/ 38396 w 74588"/>
                  <a:gd name="connsiteY2" fmla="*/ 11758 h 106554"/>
                  <a:gd name="connsiteX3" fmla="*/ 38396 w 74588"/>
                  <a:gd name="connsiteY3" fmla="*/ 11758 h 106554"/>
                  <a:gd name="connsiteX4" fmla="*/ 11758 w 74588"/>
                  <a:gd name="connsiteY4" fmla="*/ 40527 h 106554"/>
                  <a:gd name="connsiteX5" fmla="*/ 11758 w 74588"/>
                  <a:gd name="connsiteY5" fmla="*/ 71428 h 106554"/>
                  <a:gd name="connsiteX6" fmla="*/ 38396 w 74588"/>
                  <a:gd name="connsiteY6" fmla="*/ 100198 h 106554"/>
                  <a:gd name="connsiteX7" fmla="*/ 38396 w 74588"/>
                  <a:gd name="connsiteY7" fmla="*/ 100198 h 106554"/>
                  <a:gd name="connsiteX8" fmla="*/ 67166 w 74588"/>
                  <a:gd name="connsiteY8" fmla="*/ 71428 h 106554"/>
                  <a:gd name="connsiteX9" fmla="*/ 67166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7166" y="71428"/>
                    </a:moveTo>
                    <a:cubicBezTo>
                      <a:pt x="67166" y="40527"/>
                      <a:pt x="67166" y="40527"/>
                      <a:pt x="67166" y="40527"/>
                    </a:cubicBezTo>
                    <a:cubicBezTo>
                      <a:pt x="67166" y="24544"/>
                      <a:pt x="54380" y="11758"/>
                      <a:pt x="38396" y="11758"/>
                    </a:cubicBezTo>
                    <a:lnTo>
                      <a:pt x="38396" y="11758"/>
                    </a:lnTo>
                    <a:cubicBezTo>
                      <a:pt x="24544" y="11758"/>
                      <a:pt x="11758" y="24544"/>
                      <a:pt x="11758" y="40527"/>
                    </a:cubicBezTo>
                    <a:cubicBezTo>
                      <a:pt x="11758" y="71428"/>
                      <a:pt x="11758" y="71428"/>
                      <a:pt x="11758" y="71428"/>
                    </a:cubicBezTo>
                    <a:cubicBezTo>
                      <a:pt x="11758" y="87412"/>
                      <a:pt x="24544" y="100198"/>
                      <a:pt x="38396" y="100198"/>
                    </a:cubicBezTo>
                    <a:lnTo>
                      <a:pt x="38396" y="100198"/>
                    </a:lnTo>
                    <a:cubicBezTo>
                      <a:pt x="54380" y="101264"/>
                      <a:pt x="67166" y="88477"/>
                      <a:pt x="67166" y="71428"/>
                    </a:cubicBezTo>
                    <a:lnTo>
                      <a:pt x="67166"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F22C0F84-EA36-45A1-A175-0E2374710958}"/>
                  </a:ext>
                </a:extLst>
              </p:cNvPr>
              <p:cNvSpPr/>
              <p:nvPr/>
            </p:nvSpPr>
            <p:spPr>
              <a:xfrm>
                <a:off x="6307565" y="293482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5445" y="11758"/>
                      <a:pt x="40527" y="11758"/>
                    </a:cubicBezTo>
                    <a:lnTo>
                      <a:pt x="40527" y="11758"/>
                    </a:lnTo>
                    <a:cubicBezTo>
                      <a:pt x="24544" y="11758"/>
                      <a:pt x="11758" y="24544"/>
                      <a:pt x="11758" y="40527"/>
                    </a:cubicBezTo>
                    <a:cubicBezTo>
                      <a:pt x="11758" y="71428"/>
                      <a:pt x="11758" y="71428"/>
                      <a:pt x="11758" y="71428"/>
                    </a:cubicBezTo>
                    <a:cubicBezTo>
                      <a:pt x="11758" y="87412"/>
                      <a:pt x="24544" y="100198"/>
                      <a:pt x="40527" y="100198"/>
                    </a:cubicBezTo>
                    <a:lnTo>
                      <a:pt x="40527" y="100198"/>
                    </a:lnTo>
                    <a:cubicBezTo>
                      <a:pt x="55445"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18" name="Freeform: Shape 217">
              <a:extLst>
                <a:ext uri="{FF2B5EF4-FFF2-40B4-BE49-F238E27FC236}">
                  <a16:creationId xmlns:a16="http://schemas.microsoft.com/office/drawing/2014/main" id="{1A94F9B4-E50D-4BDE-B07C-92912A745008}"/>
                </a:ext>
              </a:extLst>
            </p:cNvPr>
            <p:cNvSpPr/>
            <p:nvPr/>
          </p:nvSpPr>
          <p:spPr>
            <a:xfrm>
              <a:off x="5868383" y="34112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9" name="Freeform: Shape 218">
              <a:extLst>
                <a:ext uri="{FF2B5EF4-FFF2-40B4-BE49-F238E27FC236}">
                  <a16:creationId xmlns:a16="http://schemas.microsoft.com/office/drawing/2014/main" id="{869B54BE-B847-4FFC-A4E5-1A07500BB723}"/>
                </a:ext>
              </a:extLst>
            </p:cNvPr>
            <p:cNvSpPr/>
            <p:nvPr/>
          </p:nvSpPr>
          <p:spPr>
            <a:xfrm>
              <a:off x="6058200" y="34112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0" name="Freeform: Shape 219">
              <a:extLst>
                <a:ext uri="{FF2B5EF4-FFF2-40B4-BE49-F238E27FC236}">
                  <a16:creationId xmlns:a16="http://schemas.microsoft.com/office/drawing/2014/main" id="{9829C64F-3BB6-4C0A-B99F-7CD21675E31E}"/>
                </a:ext>
              </a:extLst>
            </p:cNvPr>
            <p:cNvSpPr/>
            <p:nvPr/>
          </p:nvSpPr>
          <p:spPr>
            <a:xfrm>
              <a:off x="6246774" y="34112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1" name="Freeform: Shape 220">
              <a:extLst>
                <a:ext uri="{FF2B5EF4-FFF2-40B4-BE49-F238E27FC236}">
                  <a16:creationId xmlns:a16="http://schemas.microsoft.com/office/drawing/2014/main" id="{9668B3CE-01AE-41C3-986D-ED5AAE922BAE}"/>
                </a:ext>
              </a:extLst>
            </p:cNvPr>
            <p:cNvSpPr/>
            <p:nvPr/>
          </p:nvSpPr>
          <p:spPr>
            <a:xfrm>
              <a:off x="5929174" y="341122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6511" y="11758"/>
                    <a:pt x="40527" y="11758"/>
                  </a:cubicBezTo>
                  <a:lnTo>
                    <a:pt x="40527" y="11758"/>
                  </a:lnTo>
                  <a:cubicBezTo>
                    <a:pt x="24544" y="11758"/>
                    <a:pt x="11758" y="24544"/>
                    <a:pt x="11758" y="40527"/>
                  </a:cubicBezTo>
                  <a:cubicBezTo>
                    <a:pt x="11758" y="71428"/>
                    <a:pt x="11758" y="71428"/>
                    <a:pt x="11758" y="71428"/>
                  </a:cubicBezTo>
                  <a:cubicBezTo>
                    <a:pt x="11758" y="87411"/>
                    <a:pt x="24544" y="100198"/>
                    <a:pt x="40527" y="100198"/>
                  </a:cubicBezTo>
                  <a:lnTo>
                    <a:pt x="40527" y="100198"/>
                  </a:lnTo>
                  <a:cubicBezTo>
                    <a:pt x="56511"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2" name="Freeform: Shape 221">
              <a:extLst>
                <a:ext uri="{FF2B5EF4-FFF2-40B4-BE49-F238E27FC236}">
                  <a16:creationId xmlns:a16="http://schemas.microsoft.com/office/drawing/2014/main" id="{7993F209-F206-43C6-A400-8095CA932D30}"/>
                </a:ext>
              </a:extLst>
            </p:cNvPr>
            <p:cNvSpPr/>
            <p:nvPr/>
          </p:nvSpPr>
          <p:spPr>
            <a:xfrm>
              <a:off x="6120231" y="3411227"/>
              <a:ext cx="86844" cy="124063"/>
            </a:xfrm>
            <a:custGeom>
              <a:avLst/>
              <a:gdLst>
                <a:gd name="connsiteX0" fmla="*/ 67166 w 74588"/>
                <a:gd name="connsiteY0" fmla="*/ 71428 h 106554"/>
                <a:gd name="connsiteX1" fmla="*/ 67166 w 74588"/>
                <a:gd name="connsiteY1" fmla="*/ 40527 h 106554"/>
                <a:gd name="connsiteX2" fmla="*/ 38396 w 74588"/>
                <a:gd name="connsiteY2" fmla="*/ 11758 h 106554"/>
                <a:gd name="connsiteX3" fmla="*/ 38396 w 74588"/>
                <a:gd name="connsiteY3" fmla="*/ 11758 h 106554"/>
                <a:gd name="connsiteX4" fmla="*/ 11758 w 74588"/>
                <a:gd name="connsiteY4" fmla="*/ 40527 h 106554"/>
                <a:gd name="connsiteX5" fmla="*/ 11758 w 74588"/>
                <a:gd name="connsiteY5" fmla="*/ 71428 h 106554"/>
                <a:gd name="connsiteX6" fmla="*/ 38396 w 74588"/>
                <a:gd name="connsiteY6" fmla="*/ 100198 h 106554"/>
                <a:gd name="connsiteX7" fmla="*/ 38396 w 74588"/>
                <a:gd name="connsiteY7" fmla="*/ 100198 h 106554"/>
                <a:gd name="connsiteX8" fmla="*/ 67166 w 74588"/>
                <a:gd name="connsiteY8" fmla="*/ 71428 h 106554"/>
                <a:gd name="connsiteX9" fmla="*/ 67166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7166" y="71428"/>
                  </a:moveTo>
                  <a:cubicBezTo>
                    <a:pt x="67166" y="40527"/>
                    <a:pt x="67166" y="40527"/>
                    <a:pt x="67166" y="40527"/>
                  </a:cubicBezTo>
                  <a:cubicBezTo>
                    <a:pt x="67166" y="24544"/>
                    <a:pt x="54380" y="11758"/>
                    <a:pt x="38396" y="11758"/>
                  </a:cubicBezTo>
                  <a:lnTo>
                    <a:pt x="38396" y="11758"/>
                  </a:lnTo>
                  <a:cubicBezTo>
                    <a:pt x="24544" y="11758"/>
                    <a:pt x="11758" y="24544"/>
                    <a:pt x="11758" y="40527"/>
                  </a:cubicBezTo>
                  <a:cubicBezTo>
                    <a:pt x="11758" y="71428"/>
                    <a:pt x="11758" y="71428"/>
                    <a:pt x="11758" y="71428"/>
                  </a:cubicBezTo>
                  <a:cubicBezTo>
                    <a:pt x="11758" y="87411"/>
                    <a:pt x="24544" y="100198"/>
                    <a:pt x="38396" y="100198"/>
                  </a:cubicBezTo>
                  <a:lnTo>
                    <a:pt x="38396" y="100198"/>
                  </a:lnTo>
                  <a:cubicBezTo>
                    <a:pt x="54380" y="101264"/>
                    <a:pt x="67166" y="88477"/>
                    <a:pt x="67166" y="71428"/>
                  </a:cubicBezTo>
                  <a:lnTo>
                    <a:pt x="67166"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3" name="Freeform: Shape 222">
              <a:extLst>
                <a:ext uri="{FF2B5EF4-FFF2-40B4-BE49-F238E27FC236}">
                  <a16:creationId xmlns:a16="http://schemas.microsoft.com/office/drawing/2014/main" id="{904AA746-2C04-4E5E-9B0D-C0B5E74A4A8A}"/>
                </a:ext>
              </a:extLst>
            </p:cNvPr>
            <p:cNvSpPr/>
            <p:nvPr/>
          </p:nvSpPr>
          <p:spPr>
            <a:xfrm>
              <a:off x="6307565" y="341122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5445" y="11758"/>
                    <a:pt x="40527" y="11758"/>
                  </a:cubicBezTo>
                  <a:lnTo>
                    <a:pt x="40527" y="11758"/>
                  </a:lnTo>
                  <a:cubicBezTo>
                    <a:pt x="24544" y="11758"/>
                    <a:pt x="11758" y="24544"/>
                    <a:pt x="11758" y="40527"/>
                  </a:cubicBezTo>
                  <a:cubicBezTo>
                    <a:pt x="11758" y="71428"/>
                    <a:pt x="11758" y="71428"/>
                    <a:pt x="11758" y="71428"/>
                  </a:cubicBezTo>
                  <a:cubicBezTo>
                    <a:pt x="11758" y="87411"/>
                    <a:pt x="24544" y="100198"/>
                    <a:pt x="40527" y="100198"/>
                  </a:cubicBezTo>
                  <a:lnTo>
                    <a:pt x="40527" y="100198"/>
                  </a:lnTo>
                  <a:cubicBezTo>
                    <a:pt x="55445"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4" name="Freeform: Shape 223">
              <a:extLst>
                <a:ext uri="{FF2B5EF4-FFF2-40B4-BE49-F238E27FC236}">
                  <a16:creationId xmlns:a16="http://schemas.microsoft.com/office/drawing/2014/main" id="{D916B062-7D1E-4F7A-A35F-3AA49B8A273D}"/>
                </a:ext>
              </a:extLst>
            </p:cNvPr>
            <p:cNvSpPr/>
            <p:nvPr/>
          </p:nvSpPr>
          <p:spPr>
            <a:xfrm>
              <a:off x="5989965" y="3151937"/>
              <a:ext cx="24813" cy="124063"/>
            </a:xfrm>
            <a:custGeom>
              <a:avLst/>
              <a:gdLst>
                <a:gd name="connsiteX0" fmla="*/ 11758 w 21310"/>
                <a:gd name="connsiteY0" fmla="*/ 11758 h 106554"/>
                <a:gd name="connsiteX1" fmla="*/ 11758 w 21310"/>
                <a:gd name="connsiteY1" fmla="*/ 104460 h 106554"/>
              </a:gdLst>
              <a:ahLst/>
              <a:cxnLst>
                <a:cxn ang="0">
                  <a:pos x="connsiteX0" y="connsiteY0"/>
                </a:cxn>
                <a:cxn ang="0">
                  <a:pos x="connsiteX1" y="connsiteY1"/>
                </a:cxn>
              </a:cxnLst>
              <a:rect l="l" t="t" r="r" b="b"/>
              <a:pathLst>
                <a:path w="21310" h="106554">
                  <a:moveTo>
                    <a:pt x="11758" y="11758"/>
                  </a:moveTo>
                  <a:cubicBezTo>
                    <a:pt x="11758" y="104460"/>
                    <a:pt x="11758" y="104460"/>
                    <a:pt x="11758" y="104460"/>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5" name="Freeform: Shape 224">
              <a:extLst>
                <a:ext uri="{FF2B5EF4-FFF2-40B4-BE49-F238E27FC236}">
                  <a16:creationId xmlns:a16="http://schemas.microsoft.com/office/drawing/2014/main" id="{E45D6407-C614-412D-B651-DDFCD15A7057}"/>
                </a:ext>
              </a:extLst>
            </p:cNvPr>
            <p:cNvSpPr/>
            <p:nvPr/>
          </p:nvSpPr>
          <p:spPr>
            <a:xfrm>
              <a:off x="6189705" y="3151937"/>
              <a:ext cx="24813" cy="124063"/>
            </a:xfrm>
            <a:custGeom>
              <a:avLst/>
              <a:gdLst>
                <a:gd name="connsiteX0" fmla="*/ 11758 w 21310"/>
                <a:gd name="connsiteY0" fmla="*/ 11758 h 106554"/>
                <a:gd name="connsiteX1" fmla="*/ 11758 w 21310"/>
                <a:gd name="connsiteY1" fmla="*/ 104460 h 106554"/>
              </a:gdLst>
              <a:ahLst/>
              <a:cxnLst>
                <a:cxn ang="0">
                  <a:pos x="connsiteX0" y="connsiteY0"/>
                </a:cxn>
                <a:cxn ang="0">
                  <a:pos x="connsiteX1" y="connsiteY1"/>
                </a:cxn>
              </a:cxnLst>
              <a:rect l="l" t="t" r="r" b="b"/>
              <a:pathLst>
                <a:path w="21310" h="106554">
                  <a:moveTo>
                    <a:pt x="11758" y="11758"/>
                  </a:moveTo>
                  <a:cubicBezTo>
                    <a:pt x="11758" y="104460"/>
                    <a:pt x="11758" y="104460"/>
                    <a:pt x="11758" y="104460"/>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6" name="Freeform: Shape 225">
              <a:extLst>
                <a:ext uri="{FF2B5EF4-FFF2-40B4-BE49-F238E27FC236}">
                  <a16:creationId xmlns:a16="http://schemas.microsoft.com/office/drawing/2014/main" id="{4F1C5E9D-7441-47FE-8521-B251D428DD65}"/>
                </a:ext>
              </a:extLst>
            </p:cNvPr>
            <p:cNvSpPr/>
            <p:nvPr/>
          </p:nvSpPr>
          <p:spPr>
            <a:xfrm>
              <a:off x="5854737" y="3151937"/>
              <a:ext cx="86844" cy="136469"/>
            </a:xfrm>
            <a:custGeom>
              <a:avLst/>
              <a:gdLst>
                <a:gd name="connsiteX0" fmla="*/ 71428 w 74588"/>
                <a:gd name="connsiteY0" fmla="*/ 75690 h 117210"/>
                <a:gd name="connsiteX1" fmla="*/ 71428 w 74588"/>
                <a:gd name="connsiteY1" fmla="*/ 40527 h 117210"/>
                <a:gd name="connsiteX2" fmla="*/ 41593 w 74588"/>
                <a:gd name="connsiteY2" fmla="*/ 11758 h 117210"/>
                <a:gd name="connsiteX3" fmla="*/ 41593 w 74588"/>
                <a:gd name="connsiteY3" fmla="*/ 11758 h 117210"/>
                <a:gd name="connsiteX4" fmla="*/ 11758 w 74588"/>
                <a:gd name="connsiteY4" fmla="*/ 40527 h 117210"/>
                <a:gd name="connsiteX5" fmla="*/ 11758 w 74588"/>
                <a:gd name="connsiteY5" fmla="*/ 75690 h 117210"/>
                <a:gd name="connsiteX6" fmla="*/ 41593 w 74588"/>
                <a:gd name="connsiteY6" fmla="*/ 106591 h 117210"/>
                <a:gd name="connsiteX7" fmla="*/ 41593 w 74588"/>
                <a:gd name="connsiteY7" fmla="*/ 106591 h 117210"/>
                <a:gd name="connsiteX8" fmla="*/ 71428 w 74588"/>
                <a:gd name="connsiteY8" fmla="*/ 75690 h 117210"/>
                <a:gd name="connsiteX9" fmla="*/ 71428 w 74588"/>
                <a:gd name="connsiteY9" fmla="*/ 75690 h 11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17210">
                  <a:moveTo>
                    <a:pt x="71428" y="75690"/>
                  </a:moveTo>
                  <a:cubicBezTo>
                    <a:pt x="71428" y="40527"/>
                    <a:pt x="71428" y="40527"/>
                    <a:pt x="71428" y="40527"/>
                  </a:cubicBezTo>
                  <a:cubicBezTo>
                    <a:pt x="71428" y="25610"/>
                    <a:pt x="58642" y="11758"/>
                    <a:pt x="41593" y="11758"/>
                  </a:cubicBezTo>
                  <a:lnTo>
                    <a:pt x="41593" y="11758"/>
                  </a:lnTo>
                  <a:cubicBezTo>
                    <a:pt x="24544" y="11758"/>
                    <a:pt x="11758" y="25610"/>
                    <a:pt x="11758" y="40527"/>
                  </a:cubicBezTo>
                  <a:cubicBezTo>
                    <a:pt x="11758" y="75690"/>
                    <a:pt x="11758" y="75690"/>
                    <a:pt x="11758" y="75690"/>
                  </a:cubicBezTo>
                  <a:cubicBezTo>
                    <a:pt x="11758" y="90608"/>
                    <a:pt x="24544" y="106591"/>
                    <a:pt x="41593" y="106591"/>
                  </a:cubicBezTo>
                  <a:lnTo>
                    <a:pt x="41593" y="106591"/>
                  </a:lnTo>
                  <a:cubicBezTo>
                    <a:pt x="58642" y="106591"/>
                    <a:pt x="71428" y="91674"/>
                    <a:pt x="71428" y="75690"/>
                  </a:cubicBezTo>
                  <a:lnTo>
                    <a:pt x="71428" y="75690"/>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7" name="Freeform: Shape 226">
              <a:extLst>
                <a:ext uri="{FF2B5EF4-FFF2-40B4-BE49-F238E27FC236}">
                  <a16:creationId xmlns:a16="http://schemas.microsoft.com/office/drawing/2014/main" id="{C729ECF9-2730-471E-B999-B175F9CDF16D}"/>
                </a:ext>
              </a:extLst>
            </p:cNvPr>
            <p:cNvSpPr/>
            <p:nvPr/>
          </p:nvSpPr>
          <p:spPr>
            <a:xfrm>
              <a:off x="6055717" y="3151937"/>
              <a:ext cx="86844" cy="136469"/>
            </a:xfrm>
            <a:custGeom>
              <a:avLst/>
              <a:gdLst>
                <a:gd name="connsiteX0" fmla="*/ 70363 w 74588"/>
                <a:gd name="connsiteY0" fmla="*/ 75690 h 117210"/>
                <a:gd name="connsiteX1" fmla="*/ 70363 w 74588"/>
                <a:gd name="connsiteY1" fmla="*/ 40527 h 117210"/>
                <a:gd name="connsiteX2" fmla="*/ 40527 w 74588"/>
                <a:gd name="connsiteY2" fmla="*/ 11758 h 117210"/>
                <a:gd name="connsiteX3" fmla="*/ 40527 w 74588"/>
                <a:gd name="connsiteY3" fmla="*/ 11758 h 117210"/>
                <a:gd name="connsiteX4" fmla="*/ 11758 w 74588"/>
                <a:gd name="connsiteY4" fmla="*/ 40527 h 117210"/>
                <a:gd name="connsiteX5" fmla="*/ 11758 w 74588"/>
                <a:gd name="connsiteY5" fmla="*/ 75690 h 117210"/>
                <a:gd name="connsiteX6" fmla="*/ 40527 w 74588"/>
                <a:gd name="connsiteY6" fmla="*/ 106591 h 117210"/>
                <a:gd name="connsiteX7" fmla="*/ 40527 w 74588"/>
                <a:gd name="connsiteY7" fmla="*/ 106591 h 117210"/>
                <a:gd name="connsiteX8" fmla="*/ 70363 w 74588"/>
                <a:gd name="connsiteY8" fmla="*/ 75690 h 117210"/>
                <a:gd name="connsiteX9" fmla="*/ 70363 w 74588"/>
                <a:gd name="connsiteY9" fmla="*/ 75690 h 11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17210">
                  <a:moveTo>
                    <a:pt x="70363" y="75690"/>
                  </a:moveTo>
                  <a:cubicBezTo>
                    <a:pt x="70363" y="40527"/>
                    <a:pt x="70363" y="40527"/>
                    <a:pt x="70363" y="40527"/>
                  </a:cubicBezTo>
                  <a:cubicBezTo>
                    <a:pt x="70363" y="25610"/>
                    <a:pt x="57576" y="11758"/>
                    <a:pt x="40527" y="11758"/>
                  </a:cubicBezTo>
                  <a:lnTo>
                    <a:pt x="40527" y="11758"/>
                  </a:lnTo>
                  <a:cubicBezTo>
                    <a:pt x="25610" y="11758"/>
                    <a:pt x="11758" y="25610"/>
                    <a:pt x="11758" y="40527"/>
                  </a:cubicBezTo>
                  <a:cubicBezTo>
                    <a:pt x="11758" y="75690"/>
                    <a:pt x="11758" y="75690"/>
                    <a:pt x="11758" y="75690"/>
                  </a:cubicBezTo>
                  <a:cubicBezTo>
                    <a:pt x="11758" y="90608"/>
                    <a:pt x="24544" y="106591"/>
                    <a:pt x="40527" y="106591"/>
                  </a:cubicBezTo>
                  <a:lnTo>
                    <a:pt x="40527" y="106591"/>
                  </a:lnTo>
                  <a:cubicBezTo>
                    <a:pt x="57576" y="106591"/>
                    <a:pt x="70363" y="91674"/>
                    <a:pt x="70363" y="75690"/>
                  </a:cubicBezTo>
                  <a:lnTo>
                    <a:pt x="70363" y="75690"/>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8" name="Freeform: Shape 227">
              <a:extLst>
                <a:ext uri="{FF2B5EF4-FFF2-40B4-BE49-F238E27FC236}">
                  <a16:creationId xmlns:a16="http://schemas.microsoft.com/office/drawing/2014/main" id="{E8671EEB-1C5E-4070-AA34-2FDAEBC06346}"/>
                </a:ext>
              </a:extLst>
            </p:cNvPr>
            <p:cNvSpPr/>
            <p:nvPr/>
          </p:nvSpPr>
          <p:spPr>
            <a:xfrm>
              <a:off x="6256699" y="3151937"/>
              <a:ext cx="86844" cy="136469"/>
            </a:xfrm>
            <a:custGeom>
              <a:avLst/>
              <a:gdLst>
                <a:gd name="connsiteX0" fmla="*/ 71428 w 74588"/>
                <a:gd name="connsiteY0" fmla="*/ 75690 h 117210"/>
                <a:gd name="connsiteX1" fmla="*/ 71428 w 74588"/>
                <a:gd name="connsiteY1" fmla="*/ 40527 h 117210"/>
                <a:gd name="connsiteX2" fmla="*/ 41593 w 74588"/>
                <a:gd name="connsiteY2" fmla="*/ 11758 h 117210"/>
                <a:gd name="connsiteX3" fmla="*/ 41593 w 74588"/>
                <a:gd name="connsiteY3" fmla="*/ 11758 h 117210"/>
                <a:gd name="connsiteX4" fmla="*/ 11758 w 74588"/>
                <a:gd name="connsiteY4" fmla="*/ 40527 h 117210"/>
                <a:gd name="connsiteX5" fmla="*/ 11758 w 74588"/>
                <a:gd name="connsiteY5" fmla="*/ 75690 h 117210"/>
                <a:gd name="connsiteX6" fmla="*/ 41593 w 74588"/>
                <a:gd name="connsiteY6" fmla="*/ 106591 h 117210"/>
                <a:gd name="connsiteX7" fmla="*/ 41593 w 74588"/>
                <a:gd name="connsiteY7" fmla="*/ 106591 h 117210"/>
                <a:gd name="connsiteX8" fmla="*/ 71428 w 74588"/>
                <a:gd name="connsiteY8" fmla="*/ 75690 h 117210"/>
                <a:gd name="connsiteX9" fmla="*/ 71428 w 74588"/>
                <a:gd name="connsiteY9" fmla="*/ 75690 h 11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17210">
                  <a:moveTo>
                    <a:pt x="71428" y="75690"/>
                  </a:moveTo>
                  <a:cubicBezTo>
                    <a:pt x="71428" y="40527"/>
                    <a:pt x="71428" y="40527"/>
                    <a:pt x="71428" y="40527"/>
                  </a:cubicBezTo>
                  <a:cubicBezTo>
                    <a:pt x="71428" y="25610"/>
                    <a:pt x="56511" y="11758"/>
                    <a:pt x="41593" y="11758"/>
                  </a:cubicBezTo>
                  <a:lnTo>
                    <a:pt x="41593" y="11758"/>
                  </a:lnTo>
                  <a:cubicBezTo>
                    <a:pt x="24544" y="11758"/>
                    <a:pt x="11758" y="25610"/>
                    <a:pt x="11758" y="40527"/>
                  </a:cubicBezTo>
                  <a:cubicBezTo>
                    <a:pt x="11758" y="75690"/>
                    <a:pt x="11758" y="75690"/>
                    <a:pt x="11758" y="75690"/>
                  </a:cubicBezTo>
                  <a:cubicBezTo>
                    <a:pt x="11758" y="90608"/>
                    <a:pt x="24544" y="106591"/>
                    <a:pt x="41593" y="106591"/>
                  </a:cubicBezTo>
                  <a:lnTo>
                    <a:pt x="41593" y="106591"/>
                  </a:lnTo>
                  <a:cubicBezTo>
                    <a:pt x="56511" y="106591"/>
                    <a:pt x="71428" y="91674"/>
                    <a:pt x="71428" y="75690"/>
                  </a:cubicBezTo>
                  <a:lnTo>
                    <a:pt x="71428" y="75690"/>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9" name="Freeform: Shape 228">
              <a:extLst>
                <a:ext uri="{FF2B5EF4-FFF2-40B4-BE49-F238E27FC236}">
                  <a16:creationId xmlns:a16="http://schemas.microsoft.com/office/drawing/2014/main" id="{3981CE02-E749-4BD3-91C7-0B1C107C8366}"/>
                </a:ext>
              </a:extLst>
            </p:cNvPr>
            <p:cNvSpPr/>
            <p:nvPr/>
          </p:nvSpPr>
          <p:spPr>
            <a:xfrm>
              <a:off x="6391927" y="3151937"/>
              <a:ext cx="24813" cy="124063"/>
            </a:xfrm>
            <a:custGeom>
              <a:avLst/>
              <a:gdLst>
                <a:gd name="connsiteX0" fmla="*/ 11758 w 21310"/>
                <a:gd name="connsiteY0" fmla="*/ 11758 h 106554"/>
                <a:gd name="connsiteX1" fmla="*/ 11758 w 21310"/>
                <a:gd name="connsiteY1" fmla="*/ 104460 h 106554"/>
              </a:gdLst>
              <a:ahLst/>
              <a:cxnLst>
                <a:cxn ang="0">
                  <a:pos x="connsiteX0" y="connsiteY0"/>
                </a:cxn>
                <a:cxn ang="0">
                  <a:pos x="connsiteX1" y="connsiteY1"/>
                </a:cxn>
              </a:cxnLst>
              <a:rect l="l" t="t" r="r" b="b"/>
              <a:pathLst>
                <a:path w="21310" h="106554">
                  <a:moveTo>
                    <a:pt x="11758" y="11758"/>
                  </a:moveTo>
                  <a:cubicBezTo>
                    <a:pt x="11758" y="104460"/>
                    <a:pt x="11758" y="104460"/>
                    <a:pt x="11758" y="104460"/>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30" name="Group 229">
              <a:extLst>
                <a:ext uri="{FF2B5EF4-FFF2-40B4-BE49-F238E27FC236}">
                  <a16:creationId xmlns:a16="http://schemas.microsoft.com/office/drawing/2014/main" id="{09E6F9A3-F848-46A6-8473-8D30823FDE3A}"/>
                </a:ext>
              </a:extLst>
            </p:cNvPr>
            <p:cNvGrpSpPr/>
            <p:nvPr/>
          </p:nvGrpSpPr>
          <p:grpSpPr>
            <a:xfrm>
              <a:off x="5902673" y="2805287"/>
              <a:ext cx="465235" cy="124063"/>
              <a:chOff x="5868383" y="2805287"/>
              <a:chExt cx="465235" cy="124063"/>
            </a:xfrm>
          </p:grpSpPr>
          <p:sp>
            <p:nvSpPr>
              <p:cNvPr id="231" name="Freeform: Shape 230">
                <a:extLst>
                  <a:ext uri="{FF2B5EF4-FFF2-40B4-BE49-F238E27FC236}">
                    <a16:creationId xmlns:a16="http://schemas.microsoft.com/office/drawing/2014/main" id="{FC7DCD40-E9C5-4C07-81D4-ED4437D5F87C}"/>
                  </a:ext>
                </a:extLst>
              </p:cNvPr>
              <p:cNvSpPr/>
              <p:nvPr/>
            </p:nvSpPr>
            <p:spPr>
              <a:xfrm flipH="1">
                <a:off x="6179779" y="280528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2" name="Freeform: Shape 231">
                <a:extLst>
                  <a:ext uri="{FF2B5EF4-FFF2-40B4-BE49-F238E27FC236}">
                    <a16:creationId xmlns:a16="http://schemas.microsoft.com/office/drawing/2014/main" id="{42FCDF25-D95D-46CC-BA74-1AB69C3647D1}"/>
                  </a:ext>
                </a:extLst>
              </p:cNvPr>
              <p:cNvSpPr/>
              <p:nvPr/>
            </p:nvSpPr>
            <p:spPr>
              <a:xfrm flipH="1">
                <a:off x="5991205" y="280528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3" name="Freeform: Shape 232">
                <a:extLst>
                  <a:ext uri="{FF2B5EF4-FFF2-40B4-BE49-F238E27FC236}">
                    <a16:creationId xmlns:a16="http://schemas.microsoft.com/office/drawing/2014/main" id="{F892856F-1BAF-420E-9C06-473C6760D445}"/>
                  </a:ext>
                </a:extLst>
              </p:cNvPr>
              <p:cNvSpPr/>
              <p:nvPr/>
            </p:nvSpPr>
            <p:spPr>
              <a:xfrm flipH="1">
                <a:off x="6246774" y="280528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6511" y="11758"/>
                      <a:pt x="40527" y="11758"/>
                    </a:cubicBezTo>
                    <a:lnTo>
                      <a:pt x="40527" y="11758"/>
                    </a:lnTo>
                    <a:cubicBezTo>
                      <a:pt x="24544" y="11758"/>
                      <a:pt x="11758" y="24544"/>
                      <a:pt x="11758" y="40527"/>
                    </a:cubicBezTo>
                    <a:cubicBezTo>
                      <a:pt x="11758" y="71428"/>
                      <a:pt x="11758" y="71428"/>
                      <a:pt x="11758" y="71428"/>
                    </a:cubicBezTo>
                    <a:cubicBezTo>
                      <a:pt x="11758" y="87412"/>
                      <a:pt x="24544" y="100198"/>
                      <a:pt x="40527" y="100198"/>
                    </a:cubicBezTo>
                    <a:lnTo>
                      <a:pt x="40527" y="100198"/>
                    </a:lnTo>
                    <a:cubicBezTo>
                      <a:pt x="56511"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4" name="Freeform: Shape 233">
                <a:extLst>
                  <a:ext uri="{FF2B5EF4-FFF2-40B4-BE49-F238E27FC236}">
                    <a16:creationId xmlns:a16="http://schemas.microsoft.com/office/drawing/2014/main" id="{0F67F8E7-44C3-4C4B-BF8E-1C33B0A6E389}"/>
                  </a:ext>
                </a:extLst>
              </p:cNvPr>
              <p:cNvSpPr/>
              <p:nvPr/>
            </p:nvSpPr>
            <p:spPr>
              <a:xfrm flipH="1">
                <a:off x="6055717" y="2805287"/>
                <a:ext cx="86844" cy="124063"/>
              </a:xfrm>
              <a:custGeom>
                <a:avLst/>
                <a:gdLst>
                  <a:gd name="connsiteX0" fmla="*/ 67166 w 74588"/>
                  <a:gd name="connsiteY0" fmla="*/ 71428 h 106554"/>
                  <a:gd name="connsiteX1" fmla="*/ 67166 w 74588"/>
                  <a:gd name="connsiteY1" fmla="*/ 40527 h 106554"/>
                  <a:gd name="connsiteX2" fmla="*/ 38396 w 74588"/>
                  <a:gd name="connsiteY2" fmla="*/ 11758 h 106554"/>
                  <a:gd name="connsiteX3" fmla="*/ 38396 w 74588"/>
                  <a:gd name="connsiteY3" fmla="*/ 11758 h 106554"/>
                  <a:gd name="connsiteX4" fmla="*/ 11758 w 74588"/>
                  <a:gd name="connsiteY4" fmla="*/ 40527 h 106554"/>
                  <a:gd name="connsiteX5" fmla="*/ 11758 w 74588"/>
                  <a:gd name="connsiteY5" fmla="*/ 71428 h 106554"/>
                  <a:gd name="connsiteX6" fmla="*/ 38396 w 74588"/>
                  <a:gd name="connsiteY6" fmla="*/ 100198 h 106554"/>
                  <a:gd name="connsiteX7" fmla="*/ 38396 w 74588"/>
                  <a:gd name="connsiteY7" fmla="*/ 100198 h 106554"/>
                  <a:gd name="connsiteX8" fmla="*/ 67166 w 74588"/>
                  <a:gd name="connsiteY8" fmla="*/ 71428 h 106554"/>
                  <a:gd name="connsiteX9" fmla="*/ 67166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7166" y="71428"/>
                    </a:moveTo>
                    <a:cubicBezTo>
                      <a:pt x="67166" y="40527"/>
                      <a:pt x="67166" y="40527"/>
                      <a:pt x="67166" y="40527"/>
                    </a:cubicBezTo>
                    <a:cubicBezTo>
                      <a:pt x="67166" y="24544"/>
                      <a:pt x="54380" y="11758"/>
                      <a:pt x="38396" y="11758"/>
                    </a:cubicBezTo>
                    <a:lnTo>
                      <a:pt x="38396" y="11758"/>
                    </a:lnTo>
                    <a:cubicBezTo>
                      <a:pt x="24544" y="11758"/>
                      <a:pt x="11758" y="24544"/>
                      <a:pt x="11758" y="40527"/>
                    </a:cubicBezTo>
                    <a:cubicBezTo>
                      <a:pt x="11758" y="71428"/>
                      <a:pt x="11758" y="71428"/>
                      <a:pt x="11758" y="71428"/>
                    </a:cubicBezTo>
                    <a:cubicBezTo>
                      <a:pt x="11758" y="87412"/>
                      <a:pt x="24544" y="100198"/>
                      <a:pt x="38396" y="100198"/>
                    </a:cubicBezTo>
                    <a:lnTo>
                      <a:pt x="38396" y="100198"/>
                    </a:lnTo>
                    <a:cubicBezTo>
                      <a:pt x="54380" y="101264"/>
                      <a:pt x="67166" y="88477"/>
                      <a:pt x="67166" y="71428"/>
                    </a:cubicBezTo>
                    <a:lnTo>
                      <a:pt x="67166"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5" name="Freeform: Shape 234">
                <a:extLst>
                  <a:ext uri="{FF2B5EF4-FFF2-40B4-BE49-F238E27FC236}">
                    <a16:creationId xmlns:a16="http://schemas.microsoft.com/office/drawing/2014/main" id="{74BC6713-21F3-4C66-B5A9-C8CB59E58BE7}"/>
                  </a:ext>
                </a:extLst>
              </p:cNvPr>
              <p:cNvSpPr/>
              <p:nvPr/>
            </p:nvSpPr>
            <p:spPr>
              <a:xfrm flipH="1">
                <a:off x="5868383" y="280528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5445" y="11758"/>
                      <a:pt x="40527" y="11758"/>
                    </a:cubicBezTo>
                    <a:lnTo>
                      <a:pt x="40527" y="11758"/>
                    </a:lnTo>
                    <a:cubicBezTo>
                      <a:pt x="24544" y="11758"/>
                      <a:pt x="11758" y="24544"/>
                      <a:pt x="11758" y="40527"/>
                    </a:cubicBezTo>
                    <a:cubicBezTo>
                      <a:pt x="11758" y="71428"/>
                      <a:pt x="11758" y="71428"/>
                      <a:pt x="11758" y="71428"/>
                    </a:cubicBezTo>
                    <a:cubicBezTo>
                      <a:pt x="11758" y="87412"/>
                      <a:pt x="24544" y="100198"/>
                      <a:pt x="40527" y="100198"/>
                    </a:cubicBezTo>
                    <a:lnTo>
                      <a:pt x="40527" y="100198"/>
                    </a:lnTo>
                    <a:cubicBezTo>
                      <a:pt x="55445"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51" name="Rectangle: Rounded Corners 150">
            <a:extLst>
              <a:ext uri="{FF2B5EF4-FFF2-40B4-BE49-F238E27FC236}">
                <a16:creationId xmlns:a16="http://schemas.microsoft.com/office/drawing/2014/main" id="{C5E7CC7F-B112-4EA3-AF93-3A90B66BA7ED}"/>
              </a:ext>
            </a:extLst>
          </p:cNvPr>
          <p:cNvSpPr/>
          <p:nvPr/>
        </p:nvSpPr>
        <p:spPr bwMode="auto">
          <a:xfrm>
            <a:off x="9049744" y="1909228"/>
            <a:ext cx="2685056" cy="1994513"/>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Understand and transform</a:t>
            </a:r>
          </a:p>
        </p:txBody>
      </p:sp>
      <p:sp>
        <p:nvSpPr>
          <p:cNvPr id="252" name="Oval 251">
            <a:extLst>
              <a:ext uri="{FF2B5EF4-FFF2-40B4-BE49-F238E27FC236}">
                <a16:creationId xmlns:a16="http://schemas.microsoft.com/office/drawing/2014/main" id="{1289E748-0344-40DB-BCB4-E01F326A5F79}"/>
              </a:ext>
            </a:extLst>
          </p:cNvPr>
          <p:cNvSpPr/>
          <p:nvPr/>
        </p:nvSpPr>
        <p:spPr bwMode="auto">
          <a:xfrm>
            <a:off x="8459300" y="1201878"/>
            <a:ext cx="1142177" cy="114217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53" name="TextBox 252">
            <a:extLst>
              <a:ext uri="{FF2B5EF4-FFF2-40B4-BE49-F238E27FC236}">
                <a16:creationId xmlns:a16="http://schemas.microsoft.com/office/drawing/2014/main" id="{4DFE7DEA-B59A-4BFB-8CBE-869337E60A65}"/>
              </a:ext>
            </a:extLst>
          </p:cNvPr>
          <p:cNvSpPr txBox="1"/>
          <p:nvPr/>
        </p:nvSpPr>
        <p:spPr>
          <a:xfrm>
            <a:off x="8595263" y="1950818"/>
            <a:ext cx="870253"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54" name="Graphic 942">
            <a:extLst>
              <a:ext uri="{FF2B5EF4-FFF2-40B4-BE49-F238E27FC236}">
                <a16:creationId xmlns:a16="http://schemas.microsoft.com/office/drawing/2014/main" id="{1C08A586-B71A-4250-8C00-6E1184C7532E}"/>
              </a:ext>
            </a:extLst>
          </p:cNvPr>
          <p:cNvGrpSpPr>
            <a:grpSpLocks noChangeAspect="1"/>
          </p:cNvGrpSpPr>
          <p:nvPr/>
        </p:nvGrpSpPr>
        <p:grpSpPr>
          <a:xfrm>
            <a:off x="8813138" y="1347138"/>
            <a:ext cx="434499" cy="485751"/>
            <a:chOff x="4552903" y="4209722"/>
            <a:chExt cx="276911" cy="309580"/>
          </a:xfrm>
          <a:solidFill>
            <a:srgbClr val="0078D7"/>
          </a:solidFill>
        </p:grpSpPr>
        <p:sp>
          <p:nvSpPr>
            <p:cNvPr id="255" name="Freeform: Shape 254">
              <a:extLst>
                <a:ext uri="{FF2B5EF4-FFF2-40B4-BE49-F238E27FC236}">
                  <a16:creationId xmlns:a16="http://schemas.microsoft.com/office/drawing/2014/main" id="{CA406EFB-E169-4BC3-83DF-2EB21C5D816D}"/>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BB7B5C2D-D6AB-4FF0-B257-2FDF8A179182}"/>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2249D05D-448E-48C8-A4D2-0473F8A9B2E0}"/>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A2E50773-8638-4C4F-B3C1-B66AD9BA3930}"/>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DB3B7717-4367-4932-B72A-DAB7074CBF71}"/>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D620223A-6018-4944-8F19-0CB2EA857E57}"/>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3D74B628-AFED-4E80-8261-C75BB9C85245}"/>
              </a:ext>
            </a:extLst>
          </p:cNvPr>
          <p:cNvGrpSpPr/>
          <p:nvPr/>
        </p:nvGrpSpPr>
        <p:grpSpPr>
          <a:xfrm>
            <a:off x="9990416" y="2394924"/>
            <a:ext cx="803711" cy="882116"/>
            <a:chOff x="1441254" y="3281759"/>
            <a:chExt cx="837104" cy="918766"/>
          </a:xfrm>
        </p:grpSpPr>
        <p:sp>
          <p:nvSpPr>
            <p:cNvPr id="288" name="Freeform: Shape 287">
              <a:extLst>
                <a:ext uri="{FF2B5EF4-FFF2-40B4-BE49-F238E27FC236}">
                  <a16:creationId xmlns:a16="http://schemas.microsoft.com/office/drawing/2014/main" id="{63738B0E-BB07-4ED4-B875-02E28DD95991}"/>
                </a:ext>
              </a:extLst>
            </p:cNvPr>
            <p:cNvSpPr/>
            <p:nvPr/>
          </p:nvSpPr>
          <p:spPr>
            <a:xfrm>
              <a:off x="1441254" y="3281759"/>
              <a:ext cx="837104" cy="918766"/>
            </a:xfrm>
            <a:custGeom>
              <a:avLst/>
              <a:gdLst>
                <a:gd name="connsiteX0" fmla="*/ 7348 w 390525"/>
                <a:gd name="connsiteY0" fmla="*/ 7348 h 428625"/>
                <a:gd name="connsiteX1" fmla="*/ 387396 w 390525"/>
                <a:gd name="connsiteY1" fmla="*/ 7348 h 428625"/>
                <a:gd name="connsiteX2" fmla="*/ 387396 w 390525"/>
                <a:gd name="connsiteY2" fmla="*/ 422638 h 428625"/>
                <a:gd name="connsiteX3" fmla="*/ 7348 w 390525"/>
                <a:gd name="connsiteY3" fmla="*/ 422638 h 428625"/>
              </a:gdLst>
              <a:ahLst/>
              <a:cxnLst>
                <a:cxn ang="0">
                  <a:pos x="connsiteX0" y="connsiteY0"/>
                </a:cxn>
                <a:cxn ang="0">
                  <a:pos x="connsiteX1" y="connsiteY1"/>
                </a:cxn>
                <a:cxn ang="0">
                  <a:pos x="connsiteX2" y="connsiteY2"/>
                </a:cxn>
                <a:cxn ang="0">
                  <a:pos x="connsiteX3" y="connsiteY3"/>
                </a:cxn>
              </a:cxnLst>
              <a:rect l="l" t="t" r="r" b="b"/>
              <a:pathLst>
                <a:path w="390525" h="428625">
                  <a:moveTo>
                    <a:pt x="7348" y="7348"/>
                  </a:moveTo>
                  <a:lnTo>
                    <a:pt x="387396" y="7348"/>
                  </a:lnTo>
                  <a:lnTo>
                    <a:pt x="387396" y="422638"/>
                  </a:lnTo>
                  <a:lnTo>
                    <a:pt x="7348" y="42263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9" name="Freeform: Shape 288">
              <a:extLst>
                <a:ext uri="{FF2B5EF4-FFF2-40B4-BE49-F238E27FC236}">
                  <a16:creationId xmlns:a16="http://schemas.microsoft.com/office/drawing/2014/main" id="{5BB8CF13-E502-44C1-98CE-C965C7C87A6B}"/>
                </a:ext>
              </a:extLst>
            </p:cNvPr>
            <p:cNvSpPr/>
            <p:nvPr/>
          </p:nvSpPr>
          <p:spPr>
            <a:xfrm>
              <a:off x="1441254" y="3357303"/>
              <a:ext cx="837104" cy="20417"/>
            </a:xfrm>
            <a:custGeom>
              <a:avLst/>
              <a:gdLst>
                <a:gd name="connsiteX0" fmla="*/ 7348 w 390525"/>
                <a:gd name="connsiteY0" fmla="*/ 7348 h 9525"/>
                <a:gd name="connsiteX1" fmla="*/ 387396 w 390525"/>
                <a:gd name="connsiteY1" fmla="*/ 7348 h 9525"/>
              </a:gdLst>
              <a:ahLst/>
              <a:cxnLst>
                <a:cxn ang="0">
                  <a:pos x="connsiteX0" y="connsiteY0"/>
                </a:cxn>
                <a:cxn ang="0">
                  <a:pos x="connsiteX1" y="connsiteY1"/>
                </a:cxn>
              </a:cxnLst>
              <a:rect l="l" t="t" r="r" b="b"/>
              <a:pathLst>
                <a:path w="390525" h="9525">
                  <a:moveTo>
                    <a:pt x="7348" y="7348"/>
                  </a:moveTo>
                  <a:lnTo>
                    <a:pt x="38739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0" name="Freeform: Shape 289">
              <a:extLst>
                <a:ext uri="{FF2B5EF4-FFF2-40B4-BE49-F238E27FC236}">
                  <a16:creationId xmlns:a16="http://schemas.microsoft.com/office/drawing/2014/main" id="{D8C4894D-96F0-4CF6-848E-E2EB44A3783E}"/>
                </a:ext>
              </a:extLst>
            </p:cNvPr>
            <p:cNvSpPr/>
            <p:nvPr/>
          </p:nvSpPr>
          <p:spPr>
            <a:xfrm>
              <a:off x="2129315" y="3316469"/>
              <a:ext cx="20417" cy="20417"/>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1" name="Freeform: Shape 290">
              <a:extLst>
                <a:ext uri="{FF2B5EF4-FFF2-40B4-BE49-F238E27FC236}">
                  <a16:creationId xmlns:a16="http://schemas.microsoft.com/office/drawing/2014/main" id="{B098C7CC-6215-4A6A-B544-EE7C49C81FA2}"/>
                </a:ext>
              </a:extLst>
            </p:cNvPr>
            <p:cNvSpPr/>
            <p:nvPr/>
          </p:nvSpPr>
          <p:spPr>
            <a:xfrm>
              <a:off x="2170150" y="3316469"/>
              <a:ext cx="20417" cy="20417"/>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2" name="Freeform: Shape 291">
              <a:extLst>
                <a:ext uri="{FF2B5EF4-FFF2-40B4-BE49-F238E27FC236}">
                  <a16:creationId xmlns:a16="http://schemas.microsoft.com/office/drawing/2014/main" id="{497A56E2-292D-4213-B567-C4EC09B07A15}"/>
                </a:ext>
              </a:extLst>
            </p:cNvPr>
            <p:cNvSpPr/>
            <p:nvPr/>
          </p:nvSpPr>
          <p:spPr>
            <a:xfrm>
              <a:off x="2211001" y="3316467"/>
              <a:ext cx="20417" cy="20417"/>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3" name="Freeform: Shape 292">
              <a:extLst>
                <a:ext uri="{FF2B5EF4-FFF2-40B4-BE49-F238E27FC236}">
                  <a16:creationId xmlns:a16="http://schemas.microsoft.com/office/drawing/2014/main" id="{8CC9A4EB-8A90-46E1-B7A5-4A521233319D}"/>
                </a:ext>
              </a:extLst>
            </p:cNvPr>
            <p:cNvSpPr/>
            <p:nvPr/>
          </p:nvSpPr>
          <p:spPr>
            <a:xfrm>
              <a:off x="1498437" y="3690178"/>
              <a:ext cx="714602" cy="440929"/>
            </a:xfrm>
            <a:custGeom>
              <a:avLst/>
              <a:gdLst>
                <a:gd name="connsiteX0" fmla="*/ 7348 w 333375"/>
                <a:gd name="connsiteY0" fmla="*/ 7348 h 219075"/>
                <a:gd name="connsiteX1" fmla="*/ 335008 w 333375"/>
                <a:gd name="connsiteY1" fmla="*/ 7348 h 219075"/>
                <a:gd name="connsiteX2" fmla="*/ 335008 w 333375"/>
                <a:gd name="connsiteY2" fmla="*/ 217851 h 219075"/>
                <a:gd name="connsiteX3" fmla="*/ 7348 w 333375"/>
                <a:gd name="connsiteY3" fmla="*/ 217851 h 219075"/>
              </a:gdLst>
              <a:ahLst/>
              <a:cxnLst>
                <a:cxn ang="0">
                  <a:pos x="connsiteX0" y="connsiteY0"/>
                </a:cxn>
                <a:cxn ang="0">
                  <a:pos x="connsiteX1" y="connsiteY1"/>
                </a:cxn>
                <a:cxn ang="0">
                  <a:pos x="connsiteX2" y="connsiteY2"/>
                </a:cxn>
                <a:cxn ang="0">
                  <a:pos x="connsiteX3" y="connsiteY3"/>
                </a:cxn>
              </a:cxnLst>
              <a:rect l="l" t="t" r="r" b="b"/>
              <a:pathLst>
                <a:path w="333375" h="219075">
                  <a:moveTo>
                    <a:pt x="7348" y="7348"/>
                  </a:moveTo>
                  <a:lnTo>
                    <a:pt x="335008" y="7348"/>
                  </a:lnTo>
                  <a:lnTo>
                    <a:pt x="335008" y="217851"/>
                  </a:lnTo>
                  <a:lnTo>
                    <a:pt x="7348" y="217851"/>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4" name="Freeform: Shape 293">
              <a:extLst>
                <a:ext uri="{FF2B5EF4-FFF2-40B4-BE49-F238E27FC236}">
                  <a16:creationId xmlns:a16="http://schemas.microsoft.com/office/drawing/2014/main" id="{A20F06F8-58F6-49D5-8EF7-0869A224C6C9}"/>
                </a:ext>
              </a:extLst>
            </p:cNvPr>
            <p:cNvSpPr/>
            <p:nvPr/>
          </p:nvSpPr>
          <p:spPr>
            <a:xfrm>
              <a:off x="1516812" y="3396118"/>
              <a:ext cx="714600" cy="224589"/>
            </a:xfrm>
            <a:custGeom>
              <a:avLst/>
              <a:gdLst>
                <a:gd name="connsiteX0" fmla="*/ 335008 w 333375"/>
                <a:gd name="connsiteY0" fmla="*/ 98788 h 104775"/>
                <a:gd name="connsiteX1" fmla="*/ 7348 w 333375"/>
                <a:gd name="connsiteY1" fmla="*/ 98788 h 104775"/>
                <a:gd name="connsiteX2" fmla="*/ 7348 w 333375"/>
                <a:gd name="connsiteY2" fmla="*/ 7348 h 104775"/>
              </a:gdLst>
              <a:ahLst/>
              <a:cxnLst>
                <a:cxn ang="0">
                  <a:pos x="connsiteX0" y="connsiteY0"/>
                </a:cxn>
                <a:cxn ang="0">
                  <a:pos x="connsiteX1" y="connsiteY1"/>
                </a:cxn>
                <a:cxn ang="0">
                  <a:pos x="connsiteX2" y="connsiteY2"/>
                </a:cxn>
              </a:cxnLst>
              <a:rect l="l" t="t" r="r" b="b"/>
              <a:pathLst>
                <a:path w="333375" h="104775">
                  <a:moveTo>
                    <a:pt x="335008" y="98788"/>
                  </a:moveTo>
                  <a:lnTo>
                    <a:pt x="7348" y="98788"/>
                  </a:lnTo>
                  <a:lnTo>
                    <a:pt x="7348" y="7348"/>
                  </a:ln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5" name="Freeform: Shape 294">
              <a:extLst>
                <a:ext uri="{FF2B5EF4-FFF2-40B4-BE49-F238E27FC236}">
                  <a16:creationId xmlns:a16="http://schemas.microsoft.com/office/drawing/2014/main" id="{4FAB642E-749A-467F-A6E1-30F523338532}"/>
                </a:ext>
              </a:extLst>
            </p:cNvPr>
            <p:cNvSpPr/>
            <p:nvPr/>
          </p:nvSpPr>
          <p:spPr>
            <a:xfrm>
              <a:off x="1494367" y="3555370"/>
              <a:ext cx="40835" cy="20417"/>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6" name="Freeform: Shape 295">
              <a:extLst>
                <a:ext uri="{FF2B5EF4-FFF2-40B4-BE49-F238E27FC236}">
                  <a16:creationId xmlns:a16="http://schemas.microsoft.com/office/drawing/2014/main" id="{E94D3B1E-A464-4332-AAD2-0AC261C8CBB7}"/>
                </a:ext>
              </a:extLst>
            </p:cNvPr>
            <p:cNvSpPr/>
            <p:nvPr/>
          </p:nvSpPr>
          <p:spPr>
            <a:xfrm>
              <a:off x="1547452"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Shape 296">
              <a:extLst>
                <a:ext uri="{FF2B5EF4-FFF2-40B4-BE49-F238E27FC236}">
                  <a16:creationId xmlns:a16="http://schemas.microsoft.com/office/drawing/2014/main" id="{C302A75C-FAB6-4C0B-A647-DEF28F5D4CEE}"/>
                </a:ext>
              </a:extLst>
            </p:cNvPr>
            <p:cNvSpPr/>
            <p:nvPr/>
          </p:nvSpPr>
          <p:spPr>
            <a:xfrm>
              <a:off x="1614828"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Shape 297">
              <a:extLst>
                <a:ext uri="{FF2B5EF4-FFF2-40B4-BE49-F238E27FC236}">
                  <a16:creationId xmlns:a16="http://schemas.microsoft.com/office/drawing/2014/main" id="{A939BC5C-E750-4047-BBD4-7DD748C07386}"/>
                </a:ext>
              </a:extLst>
            </p:cNvPr>
            <p:cNvSpPr/>
            <p:nvPr/>
          </p:nvSpPr>
          <p:spPr>
            <a:xfrm>
              <a:off x="1682204"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E1CC32B3-73F7-4A61-959A-E1BE3FF66E46}"/>
                </a:ext>
              </a:extLst>
            </p:cNvPr>
            <p:cNvSpPr/>
            <p:nvPr/>
          </p:nvSpPr>
          <p:spPr>
            <a:xfrm>
              <a:off x="1749584"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Shape 299">
              <a:extLst>
                <a:ext uri="{FF2B5EF4-FFF2-40B4-BE49-F238E27FC236}">
                  <a16:creationId xmlns:a16="http://schemas.microsoft.com/office/drawing/2014/main" id="{9857CCF2-1368-494B-A0A3-1ACA494A7C4C}"/>
                </a:ext>
              </a:extLst>
            </p:cNvPr>
            <p:cNvSpPr/>
            <p:nvPr/>
          </p:nvSpPr>
          <p:spPr>
            <a:xfrm>
              <a:off x="1816960"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Shape 300">
              <a:extLst>
                <a:ext uri="{FF2B5EF4-FFF2-40B4-BE49-F238E27FC236}">
                  <a16:creationId xmlns:a16="http://schemas.microsoft.com/office/drawing/2014/main" id="{5F2DF29A-CEF2-4E56-A444-21BE03A7E7BC}"/>
                </a:ext>
              </a:extLst>
            </p:cNvPr>
            <p:cNvSpPr/>
            <p:nvPr/>
          </p:nvSpPr>
          <p:spPr>
            <a:xfrm>
              <a:off x="1882295"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CF60E280-74AB-4329-9AF6-4664E5C93CED}"/>
                </a:ext>
              </a:extLst>
            </p:cNvPr>
            <p:cNvSpPr/>
            <p:nvPr/>
          </p:nvSpPr>
          <p:spPr>
            <a:xfrm>
              <a:off x="1949671"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Shape 302">
              <a:extLst>
                <a:ext uri="{FF2B5EF4-FFF2-40B4-BE49-F238E27FC236}">
                  <a16:creationId xmlns:a16="http://schemas.microsoft.com/office/drawing/2014/main" id="{6D58D5AD-CED6-475A-ADC5-1CFD62A2F915}"/>
                </a:ext>
              </a:extLst>
            </p:cNvPr>
            <p:cNvSpPr/>
            <p:nvPr/>
          </p:nvSpPr>
          <p:spPr>
            <a:xfrm>
              <a:off x="2017047"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Shape 303">
              <a:extLst>
                <a:ext uri="{FF2B5EF4-FFF2-40B4-BE49-F238E27FC236}">
                  <a16:creationId xmlns:a16="http://schemas.microsoft.com/office/drawing/2014/main" id="{F6AD9A32-98C8-4CB3-81D2-9804134E5DE2}"/>
                </a:ext>
              </a:extLst>
            </p:cNvPr>
            <p:cNvSpPr/>
            <p:nvPr/>
          </p:nvSpPr>
          <p:spPr>
            <a:xfrm>
              <a:off x="2084425" y="3596245"/>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Shape 304">
              <a:extLst>
                <a:ext uri="{FF2B5EF4-FFF2-40B4-BE49-F238E27FC236}">
                  <a16:creationId xmlns:a16="http://schemas.microsoft.com/office/drawing/2014/main" id="{3822A010-68C4-4F3B-B5D5-CE31A7751C1C}"/>
                </a:ext>
              </a:extLst>
            </p:cNvPr>
            <p:cNvSpPr/>
            <p:nvPr/>
          </p:nvSpPr>
          <p:spPr>
            <a:xfrm>
              <a:off x="2151812" y="3596243"/>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C30973BC-020D-4DCD-9A7A-BC1AF30109B4}"/>
                </a:ext>
              </a:extLst>
            </p:cNvPr>
            <p:cNvSpPr/>
            <p:nvPr/>
          </p:nvSpPr>
          <p:spPr>
            <a:xfrm>
              <a:off x="1494416" y="3512555"/>
              <a:ext cx="40835" cy="20417"/>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4AE03ED4-9537-4198-8257-BA168FD50947}"/>
                </a:ext>
              </a:extLst>
            </p:cNvPr>
            <p:cNvSpPr/>
            <p:nvPr/>
          </p:nvSpPr>
          <p:spPr>
            <a:xfrm>
              <a:off x="1494442" y="3469666"/>
              <a:ext cx="40835" cy="20417"/>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B3DABE8E-4CF9-4D5C-9758-7D1F5DA7D340}"/>
                </a:ext>
              </a:extLst>
            </p:cNvPr>
            <p:cNvSpPr/>
            <p:nvPr/>
          </p:nvSpPr>
          <p:spPr>
            <a:xfrm>
              <a:off x="1494390" y="3426687"/>
              <a:ext cx="40835" cy="20417"/>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09" name="Straight Connector 308">
              <a:extLst>
                <a:ext uri="{FF2B5EF4-FFF2-40B4-BE49-F238E27FC236}">
                  <a16:creationId xmlns:a16="http://schemas.microsoft.com/office/drawing/2014/main" id="{4CD9FEE4-CB8F-42AF-991F-8919D6D8E39D}"/>
                </a:ext>
              </a:extLst>
            </p:cNvPr>
            <p:cNvCxnSpPr>
              <a:cxnSpLocks/>
            </p:cNvCxnSpPr>
            <p:nvPr/>
          </p:nvCxnSpPr>
          <p:spPr>
            <a:xfrm>
              <a:off x="1567869" y="3744714"/>
              <a:ext cx="76031" cy="0"/>
            </a:xfrm>
            <a:prstGeom prst="line">
              <a:avLst/>
            </a:prstGeom>
            <a:noFill/>
            <a:ln w="12700" cap="flat" cmpd="sng" algn="ctr">
              <a:solidFill>
                <a:srgbClr val="0078D7"/>
              </a:solidFill>
              <a:prstDash val="solid"/>
              <a:headEnd type="none"/>
              <a:tailEnd type="none"/>
            </a:ln>
            <a:effectLst/>
          </p:spPr>
        </p:cxnSp>
        <p:cxnSp>
          <p:nvCxnSpPr>
            <p:cNvPr id="310" name="Straight Connector 309">
              <a:extLst>
                <a:ext uri="{FF2B5EF4-FFF2-40B4-BE49-F238E27FC236}">
                  <a16:creationId xmlns:a16="http://schemas.microsoft.com/office/drawing/2014/main" id="{F023A4FA-7CFD-4566-92FD-877CE9956FAA}"/>
                </a:ext>
              </a:extLst>
            </p:cNvPr>
            <p:cNvCxnSpPr>
              <a:cxnSpLocks/>
            </p:cNvCxnSpPr>
            <p:nvPr/>
          </p:nvCxnSpPr>
          <p:spPr>
            <a:xfrm>
              <a:off x="1567869" y="3806458"/>
              <a:ext cx="148824" cy="0"/>
            </a:xfrm>
            <a:prstGeom prst="line">
              <a:avLst/>
            </a:prstGeom>
            <a:noFill/>
            <a:ln w="12700" cap="flat" cmpd="sng" algn="ctr">
              <a:solidFill>
                <a:srgbClr val="0078D7"/>
              </a:solidFill>
              <a:prstDash val="solid"/>
              <a:headEnd type="none"/>
              <a:tailEnd type="none"/>
            </a:ln>
            <a:effectLst/>
          </p:spPr>
        </p:cxnSp>
        <p:cxnSp>
          <p:nvCxnSpPr>
            <p:cNvPr id="311" name="Straight Connector 310">
              <a:extLst>
                <a:ext uri="{FF2B5EF4-FFF2-40B4-BE49-F238E27FC236}">
                  <a16:creationId xmlns:a16="http://schemas.microsoft.com/office/drawing/2014/main" id="{F91A879D-2417-439F-BD22-FFEED37DA614}"/>
                </a:ext>
              </a:extLst>
            </p:cNvPr>
            <p:cNvCxnSpPr>
              <a:cxnSpLocks/>
            </p:cNvCxnSpPr>
            <p:nvPr/>
          </p:nvCxnSpPr>
          <p:spPr>
            <a:xfrm>
              <a:off x="1727354" y="3806458"/>
              <a:ext cx="89063" cy="0"/>
            </a:xfrm>
            <a:prstGeom prst="line">
              <a:avLst/>
            </a:prstGeom>
            <a:noFill/>
            <a:ln w="12700" cap="flat" cmpd="sng" algn="ctr">
              <a:solidFill>
                <a:srgbClr val="0078D7"/>
              </a:solidFill>
              <a:prstDash val="solid"/>
              <a:headEnd type="none"/>
              <a:tailEnd type="none"/>
            </a:ln>
            <a:effectLst/>
          </p:spPr>
        </p:cxnSp>
        <p:cxnSp>
          <p:nvCxnSpPr>
            <p:cNvPr id="312" name="Straight Connector 311">
              <a:extLst>
                <a:ext uri="{FF2B5EF4-FFF2-40B4-BE49-F238E27FC236}">
                  <a16:creationId xmlns:a16="http://schemas.microsoft.com/office/drawing/2014/main" id="{B0703DA5-A173-404F-900E-4E531C3C63B3}"/>
                </a:ext>
              </a:extLst>
            </p:cNvPr>
            <p:cNvCxnSpPr>
              <a:cxnSpLocks/>
            </p:cNvCxnSpPr>
            <p:nvPr/>
          </p:nvCxnSpPr>
          <p:spPr>
            <a:xfrm>
              <a:off x="1567869" y="3852324"/>
              <a:ext cx="218515" cy="0"/>
            </a:xfrm>
            <a:prstGeom prst="line">
              <a:avLst/>
            </a:prstGeom>
            <a:noFill/>
            <a:ln w="12700" cap="flat" cmpd="sng" algn="ctr">
              <a:solidFill>
                <a:srgbClr val="0078D7"/>
              </a:solidFill>
              <a:prstDash val="solid"/>
              <a:headEnd type="none"/>
              <a:tailEnd type="none"/>
            </a:ln>
            <a:effectLst/>
          </p:spPr>
        </p:cxnSp>
        <p:cxnSp>
          <p:nvCxnSpPr>
            <p:cNvPr id="313" name="Straight Connector 312">
              <a:extLst>
                <a:ext uri="{FF2B5EF4-FFF2-40B4-BE49-F238E27FC236}">
                  <a16:creationId xmlns:a16="http://schemas.microsoft.com/office/drawing/2014/main" id="{D7DFF880-D123-4FC0-9EA6-4E8F0E2B2C2C}"/>
                </a:ext>
              </a:extLst>
            </p:cNvPr>
            <p:cNvCxnSpPr>
              <a:cxnSpLocks/>
            </p:cNvCxnSpPr>
            <p:nvPr/>
          </p:nvCxnSpPr>
          <p:spPr>
            <a:xfrm>
              <a:off x="1835153" y="3852324"/>
              <a:ext cx="89063" cy="0"/>
            </a:xfrm>
            <a:prstGeom prst="line">
              <a:avLst/>
            </a:prstGeom>
            <a:noFill/>
            <a:ln w="12700" cap="flat" cmpd="sng" algn="ctr">
              <a:solidFill>
                <a:srgbClr val="0078D7"/>
              </a:solidFill>
              <a:prstDash val="solid"/>
              <a:headEnd type="none"/>
              <a:tailEnd type="none"/>
            </a:ln>
            <a:effectLst/>
          </p:spPr>
        </p:cxnSp>
        <p:cxnSp>
          <p:nvCxnSpPr>
            <p:cNvPr id="314" name="Straight Connector 313">
              <a:extLst>
                <a:ext uri="{FF2B5EF4-FFF2-40B4-BE49-F238E27FC236}">
                  <a16:creationId xmlns:a16="http://schemas.microsoft.com/office/drawing/2014/main" id="{9D10EE4B-F618-4EDF-BAFC-6634EB8CFD5F}"/>
                </a:ext>
              </a:extLst>
            </p:cNvPr>
            <p:cNvCxnSpPr>
              <a:cxnSpLocks/>
            </p:cNvCxnSpPr>
            <p:nvPr/>
          </p:nvCxnSpPr>
          <p:spPr>
            <a:xfrm>
              <a:off x="1567869" y="3914067"/>
              <a:ext cx="90099" cy="0"/>
            </a:xfrm>
            <a:prstGeom prst="line">
              <a:avLst/>
            </a:prstGeom>
            <a:noFill/>
            <a:ln w="12700" cap="flat" cmpd="sng" algn="ctr">
              <a:solidFill>
                <a:srgbClr val="0078D7"/>
              </a:solidFill>
              <a:prstDash val="solid"/>
              <a:headEnd type="none"/>
              <a:tailEnd type="none"/>
            </a:ln>
            <a:effectLst/>
          </p:spPr>
        </p:cxnSp>
        <p:cxnSp>
          <p:nvCxnSpPr>
            <p:cNvPr id="315" name="Straight Connector 314">
              <a:extLst>
                <a:ext uri="{FF2B5EF4-FFF2-40B4-BE49-F238E27FC236}">
                  <a16:creationId xmlns:a16="http://schemas.microsoft.com/office/drawing/2014/main" id="{6370109F-116F-4A23-BBE4-315B892809D1}"/>
                </a:ext>
              </a:extLst>
            </p:cNvPr>
            <p:cNvCxnSpPr>
              <a:cxnSpLocks/>
            </p:cNvCxnSpPr>
            <p:nvPr/>
          </p:nvCxnSpPr>
          <p:spPr>
            <a:xfrm>
              <a:off x="1668324" y="3914067"/>
              <a:ext cx="213478" cy="0"/>
            </a:xfrm>
            <a:prstGeom prst="line">
              <a:avLst/>
            </a:prstGeom>
            <a:noFill/>
            <a:ln w="12700" cap="flat" cmpd="sng" algn="ctr">
              <a:solidFill>
                <a:srgbClr val="0078D7"/>
              </a:solidFill>
              <a:prstDash val="solid"/>
              <a:headEnd type="none"/>
              <a:tailEnd type="none"/>
            </a:ln>
            <a:effectLst/>
          </p:spPr>
        </p:cxnSp>
        <p:cxnSp>
          <p:nvCxnSpPr>
            <p:cNvPr id="316" name="Straight Connector 315">
              <a:extLst>
                <a:ext uri="{FF2B5EF4-FFF2-40B4-BE49-F238E27FC236}">
                  <a16:creationId xmlns:a16="http://schemas.microsoft.com/office/drawing/2014/main" id="{EBB100EE-FD10-47BD-B9CB-F47D7890EAF0}"/>
                </a:ext>
              </a:extLst>
            </p:cNvPr>
            <p:cNvCxnSpPr>
              <a:cxnSpLocks/>
            </p:cNvCxnSpPr>
            <p:nvPr/>
          </p:nvCxnSpPr>
          <p:spPr>
            <a:xfrm flipV="1">
              <a:off x="1567869" y="4079894"/>
              <a:ext cx="148824" cy="0"/>
            </a:xfrm>
            <a:prstGeom prst="line">
              <a:avLst/>
            </a:prstGeom>
            <a:noFill/>
            <a:ln w="12700" cap="flat" cmpd="sng" algn="ctr">
              <a:solidFill>
                <a:srgbClr val="0078D7"/>
              </a:solidFill>
              <a:prstDash val="solid"/>
              <a:headEnd type="none"/>
              <a:tailEnd type="none"/>
            </a:ln>
            <a:effectLst/>
          </p:spPr>
        </p:cxnSp>
        <p:cxnSp>
          <p:nvCxnSpPr>
            <p:cNvPr id="317" name="Straight Connector 316">
              <a:extLst>
                <a:ext uri="{FF2B5EF4-FFF2-40B4-BE49-F238E27FC236}">
                  <a16:creationId xmlns:a16="http://schemas.microsoft.com/office/drawing/2014/main" id="{6E8EF0D8-F72C-4FF7-8E9E-874A8232B1AC}"/>
                </a:ext>
              </a:extLst>
            </p:cNvPr>
            <p:cNvCxnSpPr>
              <a:cxnSpLocks/>
            </p:cNvCxnSpPr>
            <p:nvPr/>
          </p:nvCxnSpPr>
          <p:spPr>
            <a:xfrm flipV="1">
              <a:off x="1727354" y="4079894"/>
              <a:ext cx="89063" cy="0"/>
            </a:xfrm>
            <a:prstGeom prst="line">
              <a:avLst/>
            </a:prstGeom>
            <a:noFill/>
            <a:ln w="12700" cap="flat" cmpd="sng" algn="ctr">
              <a:solidFill>
                <a:srgbClr val="0078D7"/>
              </a:solidFill>
              <a:prstDash val="solid"/>
              <a:headEnd type="none"/>
              <a:tailEnd type="none"/>
            </a:ln>
            <a:effectLst/>
          </p:spPr>
        </p:cxnSp>
        <p:cxnSp>
          <p:nvCxnSpPr>
            <p:cNvPr id="318" name="Straight Connector 317">
              <a:extLst>
                <a:ext uri="{FF2B5EF4-FFF2-40B4-BE49-F238E27FC236}">
                  <a16:creationId xmlns:a16="http://schemas.microsoft.com/office/drawing/2014/main" id="{1AEA065F-C502-4D27-99A1-6E946A6F961B}"/>
                </a:ext>
              </a:extLst>
            </p:cNvPr>
            <p:cNvCxnSpPr>
              <a:cxnSpLocks/>
            </p:cNvCxnSpPr>
            <p:nvPr/>
          </p:nvCxnSpPr>
          <p:spPr>
            <a:xfrm flipV="1">
              <a:off x="1567869" y="4034027"/>
              <a:ext cx="218515" cy="0"/>
            </a:xfrm>
            <a:prstGeom prst="line">
              <a:avLst/>
            </a:prstGeom>
            <a:noFill/>
            <a:ln w="12700" cap="flat" cmpd="sng" algn="ctr">
              <a:solidFill>
                <a:srgbClr val="0078D7"/>
              </a:solidFill>
              <a:prstDash val="solid"/>
              <a:headEnd type="none"/>
              <a:tailEnd type="none"/>
            </a:ln>
            <a:effectLst/>
          </p:spPr>
        </p:cxnSp>
        <p:cxnSp>
          <p:nvCxnSpPr>
            <p:cNvPr id="319" name="Straight Connector 318">
              <a:extLst>
                <a:ext uri="{FF2B5EF4-FFF2-40B4-BE49-F238E27FC236}">
                  <a16:creationId xmlns:a16="http://schemas.microsoft.com/office/drawing/2014/main" id="{75D2E2B1-3977-46AB-A871-A9D865C750B5}"/>
                </a:ext>
              </a:extLst>
            </p:cNvPr>
            <p:cNvCxnSpPr>
              <a:cxnSpLocks/>
            </p:cNvCxnSpPr>
            <p:nvPr/>
          </p:nvCxnSpPr>
          <p:spPr>
            <a:xfrm flipV="1">
              <a:off x="1818897" y="4034027"/>
              <a:ext cx="89063" cy="0"/>
            </a:xfrm>
            <a:prstGeom prst="line">
              <a:avLst/>
            </a:prstGeom>
            <a:noFill/>
            <a:ln w="12700" cap="flat" cmpd="sng" algn="ctr">
              <a:solidFill>
                <a:srgbClr val="0078D7"/>
              </a:solidFill>
              <a:prstDash val="solid"/>
              <a:headEnd type="none"/>
              <a:tailEnd type="none"/>
            </a:ln>
            <a:effectLst/>
          </p:spPr>
        </p:cxnSp>
        <p:cxnSp>
          <p:nvCxnSpPr>
            <p:cNvPr id="320" name="Straight Connector 319">
              <a:extLst>
                <a:ext uri="{FF2B5EF4-FFF2-40B4-BE49-F238E27FC236}">
                  <a16:creationId xmlns:a16="http://schemas.microsoft.com/office/drawing/2014/main" id="{FB79038B-CF4A-424C-9AFB-A66AF1E0926E}"/>
                </a:ext>
              </a:extLst>
            </p:cNvPr>
            <p:cNvCxnSpPr>
              <a:cxnSpLocks/>
            </p:cNvCxnSpPr>
            <p:nvPr/>
          </p:nvCxnSpPr>
          <p:spPr>
            <a:xfrm flipV="1">
              <a:off x="1627197" y="3972283"/>
              <a:ext cx="90099" cy="0"/>
            </a:xfrm>
            <a:prstGeom prst="line">
              <a:avLst/>
            </a:prstGeom>
            <a:noFill/>
            <a:ln w="12700" cap="flat" cmpd="sng" algn="ctr">
              <a:solidFill>
                <a:srgbClr val="0078D7"/>
              </a:solidFill>
              <a:prstDash val="solid"/>
              <a:headEnd type="none"/>
              <a:tailEnd type="none"/>
            </a:ln>
            <a:effectLst/>
          </p:spPr>
        </p:cxnSp>
        <p:cxnSp>
          <p:nvCxnSpPr>
            <p:cNvPr id="321" name="Straight Connector 320">
              <a:extLst>
                <a:ext uri="{FF2B5EF4-FFF2-40B4-BE49-F238E27FC236}">
                  <a16:creationId xmlns:a16="http://schemas.microsoft.com/office/drawing/2014/main" id="{E020A02F-C39B-4C39-9C45-46BC425D6765}"/>
                </a:ext>
              </a:extLst>
            </p:cNvPr>
            <p:cNvCxnSpPr>
              <a:cxnSpLocks/>
            </p:cNvCxnSpPr>
            <p:nvPr/>
          </p:nvCxnSpPr>
          <p:spPr>
            <a:xfrm flipV="1">
              <a:off x="1740047" y="3972283"/>
              <a:ext cx="213478" cy="0"/>
            </a:xfrm>
            <a:prstGeom prst="line">
              <a:avLst/>
            </a:prstGeom>
            <a:noFill/>
            <a:ln w="12700" cap="flat" cmpd="sng" algn="ctr">
              <a:solidFill>
                <a:srgbClr val="0078D7"/>
              </a:solidFill>
              <a:prstDash val="solid"/>
              <a:headEnd type="none"/>
              <a:tailEnd type="none"/>
            </a:ln>
            <a:effectLst/>
          </p:spPr>
        </p:cxnSp>
        <p:cxnSp>
          <p:nvCxnSpPr>
            <p:cNvPr id="322" name="Straight Connector 321">
              <a:extLst>
                <a:ext uri="{FF2B5EF4-FFF2-40B4-BE49-F238E27FC236}">
                  <a16:creationId xmlns:a16="http://schemas.microsoft.com/office/drawing/2014/main" id="{9AC133B1-F289-46FD-8D36-35E7CF37EFC7}"/>
                </a:ext>
              </a:extLst>
            </p:cNvPr>
            <p:cNvCxnSpPr>
              <a:cxnSpLocks/>
            </p:cNvCxnSpPr>
            <p:nvPr/>
          </p:nvCxnSpPr>
          <p:spPr>
            <a:xfrm>
              <a:off x="1916549" y="3914067"/>
              <a:ext cx="213478" cy="0"/>
            </a:xfrm>
            <a:prstGeom prst="line">
              <a:avLst/>
            </a:prstGeom>
            <a:noFill/>
            <a:ln w="12700" cap="flat" cmpd="sng" algn="ctr">
              <a:solidFill>
                <a:srgbClr val="0078D7"/>
              </a:solidFill>
              <a:prstDash val="solid"/>
              <a:headEnd type="none"/>
              <a:tailEnd type="none"/>
            </a:ln>
            <a:effectLst/>
          </p:spPr>
        </p:cxnSp>
        <p:cxnSp>
          <p:nvCxnSpPr>
            <p:cNvPr id="323" name="Straight Connector 322">
              <a:extLst>
                <a:ext uri="{FF2B5EF4-FFF2-40B4-BE49-F238E27FC236}">
                  <a16:creationId xmlns:a16="http://schemas.microsoft.com/office/drawing/2014/main" id="{2FE8678B-B8DA-444D-A38F-0EA045A2A973}"/>
                </a:ext>
              </a:extLst>
            </p:cNvPr>
            <p:cNvCxnSpPr>
              <a:cxnSpLocks/>
            </p:cNvCxnSpPr>
            <p:nvPr/>
          </p:nvCxnSpPr>
          <p:spPr>
            <a:xfrm flipV="1">
              <a:off x="1935460" y="4034027"/>
              <a:ext cx="89063" cy="0"/>
            </a:xfrm>
            <a:prstGeom prst="line">
              <a:avLst/>
            </a:prstGeom>
            <a:noFill/>
            <a:ln w="12700" cap="flat" cmpd="sng" algn="ctr">
              <a:solidFill>
                <a:srgbClr val="0078D7"/>
              </a:solidFill>
              <a:prstDash val="solid"/>
              <a:headEnd type="none"/>
              <a:tailEnd type="none"/>
            </a:ln>
            <a:effectLst/>
          </p:spPr>
        </p:cxnSp>
        <p:cxnSp>
          <p:nvCxnSpPr>
            <p:cNvPr id="324" name="Straight Connector 323">
              <a:extLst>
                <a:ext uri="{FF2B5EF4-FFF2-40B4-BE49-F238E27FC236}">
                  <a16:creationId xmlns:a16="http://schemas.microsoft.com/office/drawing/2014/main" id="{E0859690-CD3B-4475-863B-77BBEDB7837C}"/>
                </a:ext>
              </a:extLst>
            </p:cNvPr>
            <p:cNvCxnSpPr>
              <a:cxnSpLocks/>
            </p:cNvCxnSpPr>
            <p:nvPr/>
          </p:nvCxnSpPr>
          <p:spPr>
            <a:xfrm flipV="1">
              <a:off x="2050461" y="4034027"/>
              <a:ext cx="89063" cy="0"/>
            </a:xfrm>
            <a:prstGeom prst="line">
              <a:avLst/>
            </a:prstGeom>
            <a:noFill/>
            <a:ln w="12700" cap="flat" cmpd="sng" algn="ctr">
              <a:solidFill>
                <a:srgbClr val="0078D7"/>
              </a:solidFill>
              <a:prstDash val="solid"/>
              <a:headEnd type="none"/>
              <a:tailEnd type="none"/>
            </a:ln>
            <a:effectLst/>
          </p:spPr>
        </p:cxnSp>
        <p:cxnSp>
          <p:nvCxnSpPr>
            <p:cNvPr id="325" name="Straight Connector 324">
              <a:extLst>
                <a:ext uri="{FF2B5EF4-FFF2-40B4-BE49-F238E27FC236}">
                  <a16:creationId xmlns:a16="http://schemas.microsoft.com/office/drawing/2014/main" id="{3DAC635B-DAB2-46A0-A34D-28EA1BF0AE68}"/>
                </a:ext>
              </a:extLst>
            </p:cNvPr>
            <p:cNvCxnSpPr>
              <a:cxnSpLocks/>
            </p:cNvCxnSpPr>
            <p:nvPr/>
          </p:nvCxnSpPr>
          <p:spPr>
            <a:xfrm>
              <a:off x="1964583" y="3806458"/>
              <a:ext cx="89063" cy="0"/>
            </a:xfrm>
            <a:prstGeom prst="line">
              <a:avLst/>
            </a:prstGeom>
            <a:noFill/>
            <a:ln w="12700" cap="flat" cmpd="sng" algn="ctr">
              <a:solidFill>
                <a:srgbClr val="0078D7"/>
              </a:solidFill>
              <a:prstDash val="solid"/>
              <a:headEnd type="none"/>
              <a:tailEnd type="none"/>
            </a:ln>
            <a:effectLst/>
          </p:spPr>
        </p:cxnSp>
        <p:cxnSp>
          <p:nvCxnSpPr>
            <p:cNvPr id="326" name="Straight Connector 325">
              <a:extLst>
                <a:ext uri="{FF2B5EF4-FFF2-40B4-BE49-F238E27FC236}">
                  <a16:creationId xmlns:a16="http://schemas.microsoft.com/office/drawing/2014/main" id="{2C635655-ED53-45E1-9291-84563F4425CF}"/>
                </a:ext>
              </a:extLst>
            </p:cNvPr>
            <p:cNvCxnSpPr>
              <a:cxnSpLocks/>
            </p:cNvCxnSpPr>
            <p:nvPr/>
          </p:nvCxnSpPr>
          <p:spPr>
            <a:xfrm>
              <a:off x="1976458" y="3852324"/>
              <a:ext cx="163065" cy="0"/>
            </a:xfrm>
            <a:prstGeom prst="line">
              <a:avLst/>
            </a:prstGeom>
            <a:noFill/>
            <a:ln w="12700" cap="flat" cmpd="sng" algn="ctr">
              <a:solidFill>
                <a:srgbClr val="0078D7"/>
              </a:solidFill>
              <a:prstDash val="solid"/>
              <a:headEnd type="none"/>
              <a:tailEnd type="none"/>
            </a:ln>
            <a:effectLst/>
          </p:spPr>
        </p:cxnSp>
        <p:sp>
          <p:nvSpPr>
            <p:cNvPr id="327" name="Freeform: Shape 326">
              <a:extLst>
                <a:ext uri="{FF2B5EF4-FFF2-40B4-BE49-F238E27FC236}">
                  <a16:creationId xmlns:a16="http://schemas.microsoft.com/office/drawing/2014/main" id="{61BB9725-2839-4E36-A289-C6D435BF6E7F}"/>
                </a:ext>
              </a:extLst>
            </p:cNvPr>
            <p:cNvSpPr/>
            <p:nvPr/>
          </p:nvSpPr>
          <p:spPr bwMode="auto">
            <a:xfrm>
              <a:off x="1565486" y="3454466"/>
              <a:ext cx="636270" cy="110490"/>
            </a:xfrm>
            <a:custGeom>
              <a:avLst/>
              <a:gdLst>
                <a:gd name="connsiteX0" fmla="*/ 0 w 636270"/>
                <a:gd name="connsiteY0" fmla="*/ 87630 h 110490"/>
                <a:gd name="connsiteX1" fmla="*/ 112395 w 636270"/>
                <a:gd name="connsiteY1" fmla="*/ 7620 h 110490"/>
                <a:gd name="connsiteX2" fmla="*/ 165735 w 636270"/>
                <a:gd name="connsiteY2" fmla="*/ 74295 h 110490"/>
                <a:gd name="connsiteX3" fmla="*/ 192405 w 636270"/>
                <a:gd name="connsiteY3" fmla="*/ 57150 h 110490"/>
                <a:gd name="connsiteX4" fmla="*/ 219075 w 636270"/>
                <a:gd name="connsiteY4" fmla="*/ 99060 h 110490"/>
                <a:gd name="connsiteX5" fmla="*/ 329565 w 636270"/>
                <a:gd name="connsiteY5" fmla="*/ 11430 h 110490"/>
                <a:gd name="connsiteX6" fmla="*/ 365760 w 636270"/>
                <a:gd name="connsiteY6" fmla="*/ 53340 h 110490"/>
                <a:gd name="connsiteX7" fmla="*/ 394335 w 636270"/>
                <a:gd name="connsiteY7" fmla="*/ 36195 h 110490"/>
                <a:gd name="connsiteX8" fmla="*/ 451485 w 636270"/>
                <a:gd name="connsiteY8" fmla="*/ 110490 h 110490"/>
                <a:gd name="connsiteX9" fmla="*/ 634365 w 636270"/>
                <a:gd name="connsiteY9" fmla="*/ 0 h 110490"/>
                <a:gd name="connsiteX10" fmla="*/ 636270 w 636270"/>
                <a:gd name="connsiteY10" fmla="*/ 0 h 1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6270" h="110490">
                  <a:moveTo>
                    <a:pt x="0" y="87630"/>
                  </a:moveTo>
                  <a:lnTo>
                    <a:pt x="112395" y="7620"/>
                  </a:lnTo>
                  <a:lnTo>
                    <a:pt x="165735" y="74295"/>
                  </a:lnTo>
                  <a:lnTo>
                    <a:pt x="192405" y="57150"/>
                  </a:lnTo>
                  <a:lnTo>
                    <a:pt x="219075" y="99060"/>
                  </a:lnTo>
                  <a:lnTo>
                    <a:pt x="329565" y="11430"/>
                  </a:lnTo>
                  <a:lnTo>
                    <a:pt x="365760" y="53340"/>
                  </a:lnTo>
                  <a:lnTo>
                    <a:pt x="394335" y="36195"/>
                  </a:lnTo>
                  <a:lnTo>
                    <a:pt x="451485" y="110490"/>
                  </a:lnTo>
                  <a:lnTo>
                    <a:pt x="634365" y="0"/>
                  </a:lnTo>
                  <a:lnTo>
                    <a:pt x="636270"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142" name="Rectangle 141">
            <a:extLst>
              <a:ext uri="{FF2B5EF4-FFF2-40B4-BE49-F238E27FC236}">
                <a16:creationId xmlns:a16="http://schemas.microsoft.com/office/drawing/2014/main" id="{5715CFE7-4C6C-4B81-8087-1B9B3B2DAF7E}"/>
              </a:ext>
            </a:extLst>
          </p:cNvPr>
          <p:cNvSpPr/>
          <p:nvPr/>
        </p:nvSpPr>
        <p:spPr bwMode="auto">
          <a:xfrm>
            <a:off x="4298087"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Leverage open source technologies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Collaborate within teams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Use ML on batch streams </a:t>
            </a:r>
          </a:p>
        </p:txBody>
      </p:sp>
      <p:sp>
        <p:nvSpPr>
          <p:cNvPr id="143" name="Rectangle 142">
            <a:extLst>
              <a:ext uri="{FF2B5EF4-FFF2-40B4-BE49-F238E27FC236}">
                <a16:creationId xmlns:a16="http://schemas.microsoft.com/office/drawing/2014/main" id="{FF15D4E7-4070-4217-9CDD-61DE463D1FE9}"/>
              </a:ext>
            </a:extLst>
          </p:cNvPr>
          <p:cNvSpPr/>
          <p:nvPr/>
        </p:nvSpPr>
        <p:spPr bwMode="auto">
          <a:xfrm>
            <a:off x="8150035"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Build in the language of your choice</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Leverage scale out topology</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Scale compute and storage separately</a:t>
            </a:r>
          </a:p>
        </p:txBody>
      </p:sp>
      <p:sp>
        <p:nvSpPr>
          <p:cNvPr id="144" name="Rectangle 143">
            <a:extLst>
              <a:ext uri="{FF2B5EF4-FFF2-40B4-BE49-F238E27FC236}">
                <a16:creationId xmlns:a16="http://schemas.microsoft.com/office/drawing/2014/main" id="{73F6D42B-71EB-4940-8AC4-F8AFCCCE4F13}"/>
              </a:ext>
            </a:extLst>
          </p:cNvPr>
          <p:cNvSpPr/>
          <p:nvPr/>
        </p:nvSpPr>
        <p:spPr bwMode="auto">
          <a:xfrm>
            <a:off x="445611" y="5112525"/>
            <a:ext cx="2933177"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Integrate with all of your data sources </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Create hybrid pipelines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Orchestrate in a code-free environment</a:t>
            </a:r>
          </a:p>
        </p:txBody>
      </p:sp>
      <p:sp>
        <p:nvSpPr>
          <p:cNvPr id="145" name="Rectangle 144">
            <a:extLst>
              <a:ext uri="{FF2B5EF4-FFF2-40B4-BE49-F238E27FC236}">
                <a16:creationId xmlns:a16="http://schemas.microsoft.com/office/drawing/2014/main" id="{B90AD373-341C-456C-AFA1-D69F4C0BCF3A}"/>
              </a:ext>
            </a:extLst>
          </p:cNvPr>
          <p:cNvSpPr/>
          <p:nvPr/>
        </p:nvSpPr>
        <p:spPr bwMode="auto">
          <a:xfrm>
            <a:off x="4297823"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27432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Leverage best-in-class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analytics capabilities</a:t>
            </a:r>
          </a:p>
        </p:txBody>
      </p:sp>
      <p:sp>
        <p:nvSpPr>
          <p:cNvPr id="146" name="Rectangle 145">
            <a:extLst>
              <a:ext uri="{FF2B5EF4-FFF2-40B4-BE49-F238E27FC236}">
                <a16:creationId xmlns:a16="http://schemas.microsoft.com/office/drawing/2014/main" id="{0A51C2F5-CAF4-4885-9114-69E3A120D098}"/>
              </a:ext>
            </a:extLst>
          </p:cNvPr>
          <p:cNvSpPr/>
          <p:nvPr/>
        </p:nvSpPr>
        <p:spPr bwMode="auto">
          <a:xfrm>
            <a:off x="8150035"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36576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Scale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without limits</a:t>
            </a:r>
          </a:p>
        </p:txBody>
      </p:sp>
      <p:sp>
        <p:nvSpPr>
          <p:cNvPr id="148" name="Rectangle 147">
            <a:extLst>
              <a:ext uri="{FF2B5EF4-FFF2-40B4-BE49-F238E27FC236}">
                <a16:creationId xmlns:a16="http://schemas.microsoft.com/office/drawing/2014/main" id="{3DDB9C7B-BAC9-4457-AAC2-95B77182F5E4}"/>
              </a:ext>
            </a:extLst>
          </p:cNvPr>
          <p:cNvSpPr/>
          <p:nvPr/>
        </p:nvSpPr>
        <p:spPr bwMode="auto">
          <a:xfrm>
            <a:off x="445612"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64008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Connect to data </a:t>
            </a:r>
            <a:b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from any source</a:t>
            </a:r>
          </a:p>
        </p:txBody>
      </p:sp>
      <p:sp>
        <p:nvSpPr>
          <p:cNvPr id="159" name="Oval 158">
            <a:extLst>
              <a:ext uri="{FF2B5EF4-FFF2-40B4-BE49-F238E27FC236}">
                <a16:creationId xmlns:a16="http://schemas.microsoft.com/office/drawing/2014/main" id="{DF14CD04-4377-4062-83E3-622838EAC6D8}"/>
              </a:ext>
            </a:extLst>
          </p:cNvPr>
          <p:cNvSpPr/>
          <p:nvPr/>
        </p:nvSpPr>
        <p:spPr bwMode="auto">
          <a:xfrm>
            <a:off x="7068940"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5383B1C4-52F5-4671-946B-B64F00129523}"/>
              </a:ext>
            </a:extLst>
          </p:cNvPr>
          <p:cNvSpPr/>
          <p:nvPr/>
        </p:nvSpPr>
        <p:spPr bwMode="auto">
          <a:xfrm>
            <a:off x="10920888"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9E7C6DA2-1458-405F-81B9-56EA34E9275B}"/>
              </a:ext>
            </a:extLst>
          </p:cNvPr>
          <p:cNvSpPr/>
          <p:nvPr/>
        </p:nvSpPr>
        <p:spPr bwMode="auto">
          <a:xfrm>
            <a:off x="3218909"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 name="Group 22">
            <a:extLst>
              <a:ext uri="{FF2B5EF4-FFF2-40B4-BE49-F238E27FC236}">
                <a16:creationId xmlns:a16="http://schemas.microsoft.com/office/drawing/2014/main" id="{EAAA2B78-BCE8-4F67-9F98-3FDD2C7087CC}"/>
              </a:ext>
            </a:extLst>
          </p:cNvPr>
          <p:cNvGrpSpPr/>
          <p:nvPr/>
        </p:nvGrpSpPr>
        <p:grpSpPr>
          <a:xfrm>
            <a:off x="7239052" y="4762898"/>
            <a:ext cx="437016" cy="431700"/>
            <a:chOff x="7244320" y="3570691"/>
            <a:chExt cx="474740" cy="468966"/>
          </a:xfrm>
        </p:grpSpPr>
        <p:sp>
          <p:nvSpPr>
            <p:cNvPr id="161" name="Database_EFC7" title="Icon of a cylinder">
              <a:extLst>
                <a:ext uri="{FF2B5EF4-FFF2-40B4-BE49-F238E27FC236}">
                  <a16:creationId xmlns:a16="http://schemas.microsoft.com/office/drawing/2014/main" id="{EFFD8055-3226-47A6-BC94-2E3550910588}"/>
                </a:ext>
              </a:extLst>
            </p:cNvPr>
            <p:cNvSpPr>
              <a:spLocks noChangeAspect="1" noEditPoints="1"/>
            </p:cNvSpPr>
            <p:nvPr/>
          </p:nvSpPr>
          <p:spPr bwMode="auto">
            <a:xfrm>
              <a:off x="7345114" y="3680904"/>
              <a:ext cx="275999" cy="3587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Graphic 161">
              <a:extLst>
                <a:ext uri="{FF2B5EF4-FFF2-40B4-BE49-F238E27FC236}">
                  <a16:creationId xmlns:a16="http://schemas.microsoft.com/office/drawing/2014/main" id="{EA69BBB5-D1E3-4B1B-B95E-B5BC109B0D85}"/>
                </a:ext>
              </a:extLst>
            </p:cNvPr>
            <p:cNvSpPr/>
            <p:nvPr/>
          </p:nvSpPr>
          <p:spPr>
            <a:xfrm flipH="1">
              <a:off x="7544666" y="3570691"/>
              <a:ext cx="174394" cy="215916"/>
            </a:xfrm>
            <a:custGeom>
              <a:avLst/>
              <a:gdLst>
                <a:gd name="connsiteX0" fmla="*/ 195943 w 200025"/>
                <a:gd name="connsiteY0" fmla="*/ 70213 h 247650"/>
                <a:gd name="connsiteX1" fmla="*/ 133078 w 200025"/>
                <a:gd name="connsiteY1" fmla="*/ 70213 h 247650"/>
                <a:gd name="connsiteX2" fmla="*/ 133078 w 200025"/>
                <a:gd name="connsiteY2" fmla="*/ 7348 h 247650"/>
                <a:gd name="connsiteX3" fmla="*/ 195943 w 200025"/>
                <a:gd name="connsiteY3" fmla="*/ 92121 h 247650"/>
                <a:gd name="connsiteX4" fmla="*/ 195943 w 200025"/>
                <a:gd name="connsiteY4" fmla="*/ 70213 h 247650"/>
                <a:gd name="connsiteX5" fmla="*/ 133078 w 200025"/>
                <a:gd name="connsiteY5" fmla="*/ 7348 h 247650"/>
                <a:gd name="connsiteX6" fmla="*/ 7348 w 200025"/>
                <a:gd name="connsiteY6" fmla="*/ 7348 h 247650"/>
                <a:gd name="connsiteX7" fmla="*/ 7348 w 200025"/>
                <a:gd name="connsiteY7" fmla="*/ 242616 h 247650"/>
                <a:gd name="connsiteX8" fmla="*/ 74976 w 200025"/>
                <a:gd name="connsiteY8" fmla="*/ 2426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247650">
                  <a:moveTo>
                    <a:pt x="195943" y="70213"/>
                  </a:moveTo>
                  <a:cubicBezTo>
                    <a:pt x="133078" y="70213"/>
                    <a:pt x="133078" y="70213"/>
                    <a:pt x="133078" y="70213"/>
                  </a:cubicBezTo>
                  <a:cubicBezTo>
                    <a:pt x="133078" y="7348"/>
                    <a:pt x="133078" y="7348"/>
                    <a:pt x="133078" y="7348"/>
                  </a:cubicBezTo>
                  <a:moveTo>
                    <a:pt x="195943" y="92121"/>
                  </a:moveTo>
                  <a:cubicBezTo>
                    <a:pt x="195943" y="70213"/>
                    <a:pt x="195943" y="70213"/>
                    <a:pt x="195943" y="70213"/>
                  </a:cubicBezTo>
                  <a:cubicBezTo>
                    <a:pt x="133078" y="7348"/>
                    <a:pt x="133078" y="7348"/>
                    <a:pt x="133078" y="7348"/>
                  </a:cubicBezTo>
                  <a:cubicBezTo>
                    <a:pt x="7348" y="7348"/>
                    <a:pt x="7348" y="7348"/>
                    <a:pt x="7348" y="7348"/>
                  </a:cubicBezTo>
                  <a:cubicBezTo>
                    <a:pt x="7348" y="242616"/>
                    <a:pt x="7348" y="242616"/>
                    <a:pt x="7348" y="242616"/>
                  </a:cubicBezTo>
                  <a:cubicBezTo>
                    <a:pt x="74976" y="242616"/>
                    <a:pt x="74976" y="242616"/>
                    <a:pt x="74976" y="242616"/>
                  </a:cubicBezTo>
                </a:path>
              </a:pathLst>
            </a:custGeom>
            <a:noFill/>
            <a:ln w="127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 name="Graphic 14">
              <a:extLst>
                <a:ext uri="{FF2B5EF4-FFF2-40B4-BE49-F238E27FC236}">
                  <a16:creationId xmlns:a16="http://schemas.microsoft.com/office/drawing/2014/main" id="{B05F737F-C1E1-411B-B02A-7489819D84BC}"/>
                </a:ext>
              </a:extLst>
            </p:cNvPr>
            <p:cNvSpPr/>
            <p:nvPr/>
          </p:nvSpPr>
          <p:spPr>
            <a:xfrm>
              <a:off x="7244320" y="3570691"/>
              <a:ext cx="174394" cy="215916"/>
            </a:xfrm>
            <a:custGeom>
              <a:avLst/>
              <a:gdLst>
                <a:gd name="connsiteX0" fmla="*/ 195943 w 200025"/>
                <a:gd name="connsiteY0" fmla="*/ 70213 h 247650"/>
                <a:gd name="connsiteX1" fmla="*/ 133078 w 200025"/>
                <a:gd name="connsiteY1" fmla="*/ 70213 h 247650"/>
                <a:gd name="connsiteX2" fmla="*/ 133078 w 200025"/>
                <a:gd name="connsiteY2" fmla="*/ 7348 h 247650"/>
                <a:gd name="connsiteX3" fmla="*/ 195943 w 200025"/>
                <a:gd name="connsiteY3" fmla="*/ 92121 h 247650"/>
                <a:gd name="connsiteX4" fmla="*/ 195943 w 200025"/>
                <a:gd name="connsiteY4" fmla="*/ 70213 h 247650"/>
                <a:gd name="connsiteX5" fmla="*/ 133078 w 200025"/>
                <a:gd name="connsiteY5" fmla="*/ 7348 h 247650"/>
                <a:gd name="connsiteX6" fmla="*/ 7348 w 200025"/>
                <a:gd name="connsiteY6" fmla="*/ 7348 h 247650"/>
                <a:gd name="connsiteX7" fmla="*/ 7348 w 200025"/>
                <a:gd name="connsiteY7" fmla="*/ 242616 h 247650"/>
                <a:gd name="connsiteX8" fmla="*/ 74976 w 200025"/>
                <a:gd name="connsiteY8" fmla="*/ 2426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247650">
                  <a:moveTo>
                    <a:pt x="195943" y="70213"/>
                  </a:moveTo>
                  <a:cubicBezTo>
                    <a:pt x="133078" y="70213"/>
                    <a:pt x="133078" y="70213"/>
                    <a:pt x="133078" y="70213"/>
                  </a:cubicBezTo>
                  <a:cubicBezTo>
                    <a:pt x="133078" y="7348"/>
                    <a:pt x="133078" y="7348"/>
                    <a:pt x="133078" y="7348"/>
                  </a:cubicBezTo>
                  <a:moveTo>
                    <a:pt x="195943" y="92121"/>
                  </a:moveTo>
                  <a:cubicBezTo>
                    <a:pt x="195943" y="70213"/>
                    <a:pt x="195943" y="70213"/>
                    <a:pt x="195943" y="70213"/>
                  </a:cubicBezTo>
                  <a:cubicBezTo>
                    <a:pt x="133078" y="7348"/>
                    <a:pt x="133078" y="7348"/>
                    <a:pt x="133078" y="7348"/>
                  </a:cubicBezTo>
                  <a:cubicBezTo>
                    <a:pt x="7348" y="7348"/>
                    <a:pt x="7348" y="7348"/>
                    <a:pt x="7348" y="7348"/>
                  </a:cubicBezTo>
                  <a:cubicBezTo>
                    <a:pt x="7348" y="242616"/>
                    <a:pt x="7348" y="242616"/>
                    <a:pt x="7348" y="242616"/>
                  </a:cubicBezTo>
                  <a:cubicBezTo>
                    <a:pt x="74976" y="242616"/>
                    <a:pt x="74976" y="242616"/>
                    <a:pt x="74976" y="242616"/>
                  </a:cubicBezTo>
                </a:path>
              </a:pathLst>
            </a:custGeom>
            <a:noFill/>
            <a:ln w="127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FF9DC708-7AD6-49F4-BCF3-0B3706D06F91}"/>
              </a:ext>
            </a:extLst>
          </p:cNvPr>
          <p:cNvGrpSpPr/>
          <p:nvPr/>
        </p:nvGrpSpPr>
        <p:grpSpPr>
          <a:xfrm>
            <a:off x="11109979" y="4788598"/>
            <a:ext cx="399058" cy="380300"/>
            <a:chOff x="11087574" y="3592831"/>
            <a:chExt cx="433506" cy="413128"/>
          </a:xfrm>
        </p:grpSpPr>
        <p:sp>
          <p:nvSpPr>
            <p:cNvPr id="21" name="Rectangle 20">
              <a:extLst>
                <a:ext uri="{FF2B5EF4-FFF2-40B4-BE49-F238E27FC236}">
                  <a16:creationId xmlns:a16="http://schemas.microsoft.com/office/drawing/2014/main" id="{2EC22866-882A-4436-8064-0AC4E913927B}"/>
                </a:ext>
              </a:extLst>
            </p:cNvPr>
            <p:cNvSpPr/>
            <p:nvPr/>
          </p:nvSpPr>
          <p:spPr bwMode="auto">
            <a:xfrm>
              <a:off x="11087575" y="3796449"/>
              <a:ext cx="205105" cy="20950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163" name="Rectangle 162">
              <a:extLst>
                <a:ext uri="{FF2B5EF4-FFF2-40B4-BE49-F238E27FC236}">
                  <a16:creationId xmlns:a16="http://schemas.microsoft.com/office/drawing/2014/main" id="{6A2EAE93-6590-495C-93C4-3AACD073C4B9}"/>
                </a:ext>
              </a:extLst>
            </p:cNvPr>
            <p:cNvSpPr/>
            <p:nvPr/>
          </p:nvSpPr>
          <p:spPr bwMode="auto">
            <a:xfrm>
              <a:off x="11087574" y="3701415"/>
              <a:ext cx="319565" cy="304543"/>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sp>
          <p:nvSpPr>
            <p:cNvPr id="166" name="Rectangle 165">
              <a:extLst>
                <a:ext uri="{FF2B5EF4-FFF2-40B4-BE49-F238E27FC236}">
                  <a16:creationId xmlns:a16="http://schemas.microsoft.com/office/drawing/2014/main" id="{F5A10CBE-DE61-48A6-AD1E-7D39AC1F1F09}"/>
                </a:ext>
              </a:extLst>
            </p:cNvPr>
            <p:cNvSpPr/>
            <p:nvPr/>
          </p:nvSpPr>
          <p:spPr bwMode="auto">
            <a:xfrm>
              <a:off x="11087574" y="3592831"/>
              <a:ext cx="433506" cy="413128"/>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solidFill>
                  <a:srgbClr val="0078D7"/>
                </a:soli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BF22B7A9-0D92-456D-9C6F-03CEE01FDF32}"/>
              </a:ext>
            </a:extLst>
          </p:cNvPr>
          <p:cNvGrpSpPr/>
          <p:nvPr/>
        </p:nvGrpSpPr>
        <p:grpSpPr>
          <a:xfrm>
            <a:off x="3366325" y="4777432"/>
            <a:ext cx="482408" cy="402632"/>
            <a:chOff x="3271948" y="5973954"/>
            <a:chExt cx="997991" cy="832953"/>
          </a:xfrm>
        </p:grpSpPr>
        <p:sp>
          <p:nvSpPr>
            <p:cNvPr id="156" name="plug" title="Icon of a power plug showing an A to B connection">
              <a:extLst>
                <a:ext uri="{FF2B5EF4-FFF2-40B4-BE49-F238E27FC236}">
                  <a16:creationId xmlns:a16="http://schemas.microsoft.com/office/drawing/2014/main" id="{BB744BD7-20FB-455F-91CC-ABA3A2B6FA3B}"/>
                </a:ext>
              </a:extLst>
            </p:cNvPr>
            <p:cNvSpPr>
              <a:spLocks noChangeAspect="1" noEditPoints="1"/>
            </p:cNvSpPr>
            <p:nvPr/>
          </p:nvSpPr>
          <p:spPr bwMode="auto">
            <a:xfrm>
              <a:off x="3563621" y="6179692"/>
              <a:ext cx="385871"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7" name="Database_EFC7" title="Icon of a cylinder">
              <a:extLst>
                <a:ext uri="{FF2B5EF4-FFF2-40B4-BE49-F238E27FC236}">
                  <a16:creationId xmlns:a16="http://schemas.microsoft.com/office/drawing/2014/main" id="{C4B77307-C273-4E81-B2AA-0C7B2D7D23B6}"/>
                </a:ext>
              </a:extLst>
            </p:cNvPr>
            <p:cNvSpPr>
              <a:spLocks noChangeAspect="1" noEditPoints="1"/>
            </p:cNvSpPr>
            <p:nvPr/>
          </p:nvSpPr>
          <p:spPr bwMode="auto">
            <a:xfrm>
              <a:off x="3953376" y="5973954"/>
              <a:ext cx="316563"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Copy_E8C8" title="Icon of two documents stacked together">
              <a:extLst>
                <a:ext uri="{FF2B5EF4-FFF2-40B4-BE49-F238E27FC236}">
                  <a16:creationId xmlns:a16="http://schemas.microsoft.com/office/drawing/2014/main" id="{2F1C3310-692D-4230-8801-CF462EA13ED9}"/>
                </a:ext>
              </a:extLst>
            </p:cNvPr>
            <p:cNvSpPr>
              <a:spLocks noChangeAspect="1" noEditPoints="1"/>
            </p:cNvSpPr>
            <p:nvPr/>
          </p:nvSpPr>
          <p:spPr bwMode="auto">
            <a:xfrm>
              <a:off x="3271948" y="6441147"/>
              <a:ext cx="317035" cy="36576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spTree>
    <p:extLst>
      <p:ext uri="{BB962C8B-B14F-4D97-AF65-F5344CB8AC3E}">
        <p14:creationId xmlns:p14="http://schemas.microsoft.com/office/powerpoint/2010/main" val="12474512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4C3622-9FFC-4ED2-8C96-4B0C7B7D620F}"/>
              </a:ext>
            </a:extLst>
          </p:cNvPr>
          <p:cNvSpPr>
            <a:spLocks noGrp="1"/>
          </p:cNvSpPr>
          <p:nvPr>
            <p:ph type="title"/>
          </p:nvPr>
        </p:nvSpPr>
        <p:spPr/>
        <p:txBody>
          <a:bodyPr/>
          <a:lstStyle/>
          <a:p>
            <a:r>
              <a:rPr lang="en-US" sz="3600" b="1" spc="-50" dirty="0">
                <a:gradFill>
                  <a:gsLst>
                    <a:gs pos="1250">
                      <a:schemeClr val="tx1"/>
                    </a:gs>
                    <a:gs pos="100000">
                      <a:schemeClr val="tx1"/>
                    </a:gs>
                  </a:gsLst>
                  <a:lin ang="5400000" scaled="0"/>
                </a:gradFill>
              </a:rPr>
              <a:t>Train and evaluate machine learning models</a:t>
            </a:r>
            <a:endParaRPr lang="en-IN" sz="3600" b="1" spc="-50" dirty="0">
              <a:gradFill>
                <a:gsLst>
                  <a:gs pos="1250">
                    <a:schemeClr val="tx1"/>
                  </a:gs>
                  <a:gs pos="100000">
                    <a:schemeClr val="tx1"/>
                  </a:gs>
                </a:gsLst>
                <a:lin ang="5400000" scaled="0"/>
              </a:gradFill>
            </a:endParaRPr>
          </a:p>
        </p:txBody>
      </p:sp>
      <p:sp>
        <p:nvSpPr>
          <p:cNvPr id="416" name="Rectangle 415">
            <a:extLst>
              <a:ext uri="{FF2B5EF4-FFF2-40B4-BE49-F238E27FC236}">
                <a16:creationId xmlns:a16="http://schemas.microsoft.com/office/drawing/2014/main" id="{F539F8AA-A309-47BC-B75E-605F051B9748}"/>
              </a:ext>
            </a:extLst>
          </p:cNvPr>
          <p:cNvSpPr/>
          <p:nvPr/>
        </p:nvSpPr>
        <p:spPr bwMode="auto">
          <a:xfrm>
            <a:off x="4298087"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Easily scale up or scale out</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Autoscale on serverless infrastructure</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Leverage commodity hardware</a:t>
            </a:r>
          </a:p>
        </p:txBody>
      </p:sp>
      <p:sp>
        <p:nvSpPr>
          <p:cNvPr id="417" name="Rectangle 416">
            <a:extLst>
              <a:ext uri="{FF2B5EF4-FFF2-40B4-BE49-F238E27FC236}">
                <a16:creationId xmlns:a16="http://schemas.microsoft.com/office/drawing/2014/main" id="{61BAE520-9E56-4AAE-9025-6A42E06A2DC0}"/>
              </a:ext>
            </a:extLst>
          </p:cNvPr>
          <p:cNvSpPr/>
          <p:nvPr/>
        </p:nvSpPr>
        <p:spPr bwMode="auto">
          <a:xfrm>
            <a:off x="8150035" y="5112525"/>
            <a:ext cx="2976514"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Determine the best algorithm</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Tune hyperparameters to optimize models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Rapidly prototype in agile environments</a:t>
            </a:r>
          </a:p>
        </p:txBody>
      </p:sp>
      <p:sp>
        <p:nvSpPr>
          <p:cNvPr id="418" name="Rectangle 417">
            <a:extLst>
              <a:ext uri="{FF2B5EF4-FFF2-40B4-BE49-F238E27FC236}">
                <a16:creationId xmlns:a16="http://schemas.microsoft.com/office/drawing/2014/main" id="{233657AC-52C6-47A0-A568-E221AB5715D2}"/>
              </a:ext>
            </a:extLst>
          </p:cNvPr>
          <p:cNvSpPr/>
          <p:nvPr/>
        </p:nvSpPr>
        <p:spPr bwMode="auto">
          <a:xfrm>
            <a:off x="445611" y="5112525"/>
            <a:ext cx="2933177"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Collaborate in interactive workspaces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Access a library of battle-tested models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Automate job execution</a:t>
            </a:r>
          </a:p>
        </p:txBody>
      </p:sp>
      <p:sp>
        <p:nvSpPr>
          <p:cNvPr id="419" name="Rectangle 418">
            <a:extLst>
              <a:ext uri="{FF2B5EF4-FFF2-40B4-BE49-F238E27FC236}">
                <a16:creationId xmlns:a16="http://schemas.microsoft.com/office/drawing/2014/main" id="{CF686C02-5DB3-4924-995E-2A32A11B5632}"/>
              </a:ext>
            </a:extLst>
          </p:cNvPr>
          <p:cNvSpPr/>
          <p:nvPr/>
        </p:nvSpPr>
        <p:spPr bwMode="auto">
          <a:xfrm>
            <a:off x="4297823"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27432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Scale compute resources</a:t>
            </a:r>
            <a:b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to meet your needs</a:t>
            </a:r>
          </a:p>
        </p:txBody>
      </p:sp>
      <p:sp>
        <p:nvSpPr>
          <p:cNvPr id="420" name="Rectangle 419">
            <a:extLst>
              <a:ext uri="{FF2B5EF4-FFF2-40B4-BE49-F238E27FC236}">
                <a16:creationId xmlns:a16="http://schemas.microsoft.com/office/drawing/2014/main" id="{CE612322-08EB-41B2-97B5-C6165D127DB5}"/>
              </a:ext>
            </a:extLst>
          </p:cNvPr>
          <p:cNvSpPr/>
          <p:nvPr/>
        </p:nvSpPr>
        <p:spPr bwMode="auto">
          <a:xfrm>
            <a:off x="8150035"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36576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Quickly determine the</a:t>
            </a:r>
            <a:b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right model for your data</a:t>
            </a:r>
          </a:p>
        </p:txBody>
      </p:sp>
      <p:sp>
        <p:nvSpPr>
          <p:cNvPr id="421" name="Rectangle 420">
            <a:extLst>
              <a:ext uri="{FF2B5EF4-FFF2-40B4-BE49-F238E27FC236}">
                <a16:creationId xmlns:a16="http://schemas.microsoft.com/office/drawing/2014/main" id="{D32046ED-4191-4FAB-889E-F384757D1AB5}"/>
              </a:ext>
            </a:extLst>
          </p:cNvPr>
          <p:cNvSpPr/>
          <p:nvPr/>
        </p:nvSpPr>
        <p:spPr bwMode="auto">
          <a:xfrm>
            <a:off x="445612"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64008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Simplify model development</a:t>
            </a:r>
          </a:p>
        </p:txBody>
      </p:sp>
      <p:sp>
        <p:nvSpPr>
          <p:cNvPr id="422" name="Oval 421">
            <a:extLst>
              <a:ext uri="{FF2B5EF4-FFF2-40B4-BE49-F238E27FC236}">
                <a16:creationId xmlns:a16="http://schemas.microsoft.com/office/drawing/2014/main" id="{AEE7534F-86BC-4DEB-BC1A-F2AC479666C5}"/>
              </a:ext>
            </a:extLst>
          </p:cNvPr>
          <p:cNvSpPr/>
          <p:nvPr/>
        </p:nvSpPr>
        <p:spPr bwMode="auto">
          <a:xfrm>
            <a:off x="7068940"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3" name="Oval 422">
            <a:extLst>
              <a:ext uri="{FF2B5EF4-FFF2-40B4-BE49-F238E27FC236}">
                <a16:creationId xmlns:a16="http://schemas.microsoft.com/office/drawing/2014/main" id="{CC531271-3929-46BF-80D5-7FB3A4824545}"/>
              </a:ext>
            </a:extLst>
          </p:cNvPr>
          <p:cNvSpPr/>
          <p:nvPr/>
        </p:nvSpPr>
        <p:spPr bwMode="auto">
          <a:xfrm>
            <a:off x="10920888"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4" name="Oval 423">
            <a:extLst>
              <a:ext uri="{FF2B5EF4-FFF2-40B4-BE49-F238E27FC236}">
                <a16:creationId xmlns:a16="http://schemas.microsoft.com/office/drawing/2014/main" id="{E42B4953-D557-4B3A-BA19-593597A28541}"/>
              </a:ext>
            </a:extLst>
          </p:cNvPr>
          <p:cNvSpPr/>
          <p:nvPr/>
        </p:nvSpPr>
        <p:spPr bwMode="auto">
          <a:xfrm>
            <a:off x="3218909"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4" name="3D" title="Icon of a 3D box with square points on each corner">
            <a:extLst>
              <a:ext uri="{FF2B5EF4-FFF2-40B4-BE49-F238E27FC236}">
                <a16:creationId xmlns:a16="http://schemas.microsoft.com/office/drawing/2014/main" id="{CE09B78C-A779-4F67-9130-69057119C79F}"/>
              </a:ext>
            </a:extLst>
          </p:cNvPr>
          <p:cNvSpPr>
            <a:spLocks noChangeAspect="1" noEditPoints="1"/>
          </p:cNvSpPr>
          <p:nvPr/>
        </p:nvSpPr>
        <p:spPr bwMode="auto">
          <a:xfrm>
            <a:off x="3402518" y="4759533"/>
            <a:ext cx="410022" cy="43843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675" name="Financial_E7BB" title="Icon of a chart made of vertical lines with a line tracing the top of each, turning into an arrow pointing up">
            <a:extLst>
              <a:ext uri="{FF2B5EF4-FFF2-40B4-BE49-F238E27FC236}">
                <a16:creationId xmlns:a16="http://schemas.microsoft.com/office/drawing/2014/main" id="{08A50887-114B-438E-8852-EFD8DFF55D6B}"/>
              </a:ext>
            </a:extLst>
          </p:cNvPr>
          <p:cNvSpPr>
            <a:spLocks noChangeAspect="1" noEditPoints="1"/>
          </p:cNvSpPr>
          <p:nvPr/>
        </p:nvSpPr>
        <p:spPr bwMode="auto">
          <a:xfrm>
            <a:off x="7252545" y="479586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676" name="Group 675">
            <a:extLst>
              <a:ext uri="{FF2B5EF4-FFF2-40B4-BE49-F238E27FC236}">
                <a16:creationId xmlns:a16="http://schemas.microsoft.com/office/drawing/2014/main" id="{1AEACBF2-A0DC-4947-BAF4-211F0A264C87}"/>
              </a:ext>
            </a:extLst>
          </p:cNvPr>
          <p:cNvGrpSpPr/>
          <p:nvPr/>
        </p:nvGrpSpPr>
        <p:grpSpPr>
          <a:xfrm>
            <a:off x="11060597" y="4758732"/>
            <a:ext cx="497822" cy="440032"/>
            <a:chOff x="11088894" y="3547242"/>
            <a:chExt cx="576757" cy="509803"/>
          </a:xfrm>
        </p:grpSpPr>
        <p:sp>
          <p:nvSpPr>
            <p:cNvPr id="677" name="DevUpdate_ECC5" title="Icon of a clock with an arrow around it pointing clockwise">
              <a:extLst>
                <a:ext uri="{FF2B5EF4-FFF2-40B4-BE49-F238E27FC236}">
                  <a16:creationId xmlns:a16="http://schemas.microsoft.com/office/drawing/2014/main" id="{DAD6E2E7-8BB9-4715-9EAF-1D5078879CDE}"/>
                </a:ext>
              </a:extLst>
            </p:cNvPr>
            <p:cNvSpPr>
              <a:spLocks noChangeAspect="1" noEditPoints="1"/>
            </p:cNvSpPr>
            <p:nvPr/>
          </p:nvSpPr>
          <p:spPr bwMode="auto">
            <a:xfrm>
              <a:off x="11088894" y="3740511"/>
              <a:ext cx="316158" cy="316534"/>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nvGrpSpPr>
            <p:cNvPr id="678" name="Group 677">
              <a:extLst>
                <a:ext uri="{FF2B5EF4-FFF2-40B4-BE49-F238E27FC236}">
                  <a16:creationId xmlns:a16="http://schemas.microsoft.com/office/drawing/2014/main" id="{D6959DFD-E6D0-48E4-A8C0-BF2676747206}"/>
                </a:ext>
              </a:extLst>
            </p:cNvPr>
            <p:cNvGrpSpPr/>
            <p:nvPr/>
          </p:nvGrpSpPr>
          <p:grpSpPr>
            <a:xfrm rot="4464561">
              <a:off x="11365990" y="3580987"/>
              <a:ext cx="333405" cy="265916"/>
              <a:chOff x="-156824" y="2791591"/>
              <a:chExt cx="620907" cy="495220"/>
            </a:xfrm>
          </p:grpSpPr>
          <p:sp>
            <p:nvSpPr>
              <p:cNvPr id="679" name="gear_3">
                <a:extLst>
                  <a:ext uri="{FF2B5EF4-FFF2-40B4-BE49-F238E27FC236}">
                    <a16:creationId xmlns:a16="http://schemas.microsoft.com/office/drawing/2014/main" id="{ED3897A5-56A7-437D-964B-DB96D7065EF9}"/>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rgbClr val="0079D5"/>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680" name="gear_3">
                <a:extLst>
                  <a:ext uri="{FF2B5EF4-FFF2-40B4-BE49-F238E27FC236}">
                    <a16:creationId xmlns:a16="http://schemas.microsoft.com/office/drawing/2014/main" id="{183708B2-D87E-4D39-8F4A-390FFE84E20E}"/>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rgbClr val="0079D5"/>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cxnSp>
        <p:nvCxnSpPr>
          <p:cNvPr id="235" name="Straight Arrow Connector 234">
            <a:extLst>
              <a:ext uri="{FF2B5EF4-FFF2-40B4-BE49-F238E27FC236}">
                <a16:creationId xmlns:a16="http://schemas.microsoft.com/office/drawing/2014/main" id="{FC463140-4549-4AA7-AC21-3C3898379625}"/>
              </a:ext>
            </a:extLst>
          </p:cNvPr>
          <p:cNvCxnSpPr>
            <a:cxnSpLocks/>
            <a:stCxn id="673" idx="0"/>
            <a:endCxn id="237" idx="2"/>
          </p:cNvCxnSpPr>
          <p:nvPr/>
        </p:nvCxnSpPr>
        <p:spPr>
          <a:xfrm flipV="1">
            <a:off x="4395256" y="2537514"/>
            <a:ext cx="0" cy="512064"/>
          </a:xfrm>
          <a:prstGeom prst="straightConnector1">
            <a:avLst/>
          </a:prstGeom>
          <a:noFill/>
          <a:ln w="6350" cap="flat" cmpd="sng" algn="ctr">
            <a:solidFill>
              <a:schemeClr val="bg1">
                <a:lumMod val="75000"/>
              </a:schemeClr>
            </a:solidFill>
            <a:prstDash val="solid"/>
            <a:headEnd type="triangle" w="lg" len="med"/>
            <a:tailEnd type="triangle" w="lg" len="med"/>
          </a:ln>
          <a:effectLst/>
        </p:spPr>
      </p:cxnSp>
      <p:cxnSp>
        <p:nvCxnSpPr>
          <p:cNvPr id="236" name="Straight Arrow Connector 235">
            <a:extLst>
              <a:ext uri="{FF2B5EF4-FFF2-40B4-BE49-F238E27FC236}">
                <a16:creationId xmlns:a16="http://schemas.microsoft.com/office/drawing/2014/main" id="{F67FF207-98C6-4FFF-A612-3AC0A96C393F}"/>
              </a:ext>
            </a:extLst>
          </p:cNvPr>
          <p:cNvCxnSpPr>
            <a:cxnSpLocks/>
            <a:stCxn id="237" idx="3"/>
            <a:endCxn id="280" idx="1"/>
          </p:cNvCxnSpPr>
          <p:nvPr/>
        </p:nvCxnSpPr>
        <p:spPr>
          <a:xfrm>
            <a:off x="5737784" y="2003446"/>
            <a:ext cx="1104260" cy="1260"/>
          </a:xfrm>
          <a:prstGeom prst="straightConnector1">
            <a:avLst/>
          </a:prstGeom>
          <a:noFill/>
          <a:ln w="6350" cap="flat" cmpd="sng" algn="ctr">
            <a:solidFill>
              <a:schemeClr val="bg1">
                <a:lumMod val="75000"/>
              </a:schemeClr>
            </a:solidFill>
            <a:prstDash val="solid"/>
            <a:headEnd type="triangle" w="lg" len="med"/>
            <a:tailEnd type="triangle" w="lg" len="med"/>
          </a:ln>
          <a:effectLst/>
        </p:spPr>
      </p:cxnSp>
      <p:sp>
        <p:nvSpPr>
          <p:cNvPr id="280" name="Rectangle: Rounded Corners 279">
            <a:extLst>
              <a:ext uri="{FF2B5EF4-FFF2-40B4-BE49-F238E27FC236}">
                <a16:creationId xmlns:a16="http://schemas.microsoft.com/office/drawing/2014/main" id="{68172AAA-0CBE-4D7C-87CD-CD32F88FC034}"/>
              </a:ext>
            </a:extLst>
          </p:cNvPr>
          <p:cNvSpPr/>
          <p:nvPr/>
        </p:nvSpPr>
        <p:spPr bwMode="auto">
          <a:xfrm>
            <a:off x="6842044" y="1470636"/>
            <a:ext cx="2685056" cy="106813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Automated ML capabilities</a:t>
            </a:r>
          </a:p>
        </p:txBody>
      </p:sp>
      <p:sp>
        <p:nvSpPr>
          <p:cNvPr id="671" name="Rectangle 670">
            <a:extLst>
              <a:ext uri="{FF2B5EF4-FFF2-40B4-BE49-F238E27FC236}">
                <a16:creationId xmlns:a16="http://schemas.microsoft.com/office/drawing/2014/main" id="{7D7FEFFA-4ABA-41D5-8845-5614F026C3A3}"/>
              </a:ext>
            </a:extLst>
          </p:cNvPr>
          <p:cNvSpPr/>
          <p:nvPr/>
        </p:nvSpPr>
        <p:spPr bwMode="auto">
          <a:xfrm>
            <a:off x="7606945" y="1266078"/>
            <a:ext cx="1155254" cy="230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light"/>
                <a:ea typeface="+mn-ea"/>
                <a:cs typeface="Segoe UI" pitchFamily="34" charset="0"/>
              </a:rPr>
              <a:t>Automated ML</a:t>
            </a:r>
          </a:p>
        </p:txBody>
      </p:sp>
      <p:sp>
        <p:nvSpPr>
          <p:cNvPr id="218" name="Rectangle: Rounded Corners 217">
            <a:extLst>
              <a:ext uri="{FF2B5EF4-FFF2-40B4-BE49-F238E27FC236}">
                <a16:creationId xmlns:a16="http://schemas.microsoft.com/office/drawing/2014/main" id="{3C667C38-8F88-4D75-AADB-B583FE603A6C}"/>
              </a:ext>
            </a:extLst>
          </p:cNvPr>
          <p:cNvSpPr/>
          <p:nvPr/>
        </p:nvSpPr>
        <p:spPr bwMode="auto">
          <a:xfrm>
            <a:off x="3052728" y="3232062"/>
            <a:ext cx="2685056" cy="106813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Scale out clusters</a:t>
            </a:r>
          </a:p>
        </p:txBody>
      </p:sp>
      <p:grpSp>
        <p:nvGrpSpPr>
          <p:cNvPr id="603" name="Group 602">
            <a:extLst>
              <a:ext uri="{FF2B5EF4-FFF2-40B4-BE49-F238E27FC236}">
                <a16:creationId xmlns:a16="http://schemas.microsoft.com/office/drawing/2014/main" id="{C4C9CDD1-A244-4BFA-B674-B1EFF46A0F49}"/>
              </a:ext>
            </a:extLst>
          </p:cNvPr>
          <p:cNvGrpSpPr/>
          <p:nvPr/>
        </p:nvGrpSpPr>
        <p:grpSpPr>
          <a:xfrm>
            <a:off x="4002241" y="3334966"/>
            <a:ext cx="757453" cy="692041"/>
            <a:chOff x="4903652" y="4265116"/>
            <a:chExt cx="1320766" cy="1206708"/>
          </a:xfrm>
        </p:grpSpPr>
        <p:grpSp>
          <p:nvGrpSpPr>
            <p:cNvPr id="604" name="Group 603">
              <a:extLst>
                <a:ext uri="{FF2B5EF4-FFF2-40B4-BE49-F238E27FC236}">
                  <a16:creationId xmlns:a16="http://schemas.microsoft.com/office/drawing/2014/main" id="{BFEF4E8E-0710-487A-9BB4-5F32D2C4CC38}"/>
                </a:ext>
              </a:extLst>
            </p:cNvPr>
            <p:cNvGrpSpPr/>
            <p:nvPr/>
          </p:nvGrpSpPr>
          <p:grpSpPr>
            <a:xfrm>
              <a:off x="5391150" y="4603436"/>
              <a:ext cx="833268" cy="868388"/>
              <a:chOff x="4199491" y="3361552"/>
              <a:chExt cx="2024927" cy="2110272"/>
            </a:xfrm>
          </p:grpSpPr>
          <p:grpSp>
            <p:nvGrpSpPr>
              <p:cNvPr id="621" name="Group 620">
                <a:extLst>
                  <a:ext uri="{FF2B5EF4-FFF2-40B4-BE49-F238E27FC236}">
                    <a16:creationId xmlns:a16="http://schemas.microsoft.com/office/drawing/2014/main" id="{19BB6234-6F15-446E-9E06-A799FDBB2FFB}"/>
                  </a:ext>
                </a:extLst>
              </p:cNvPr>
              <p:cNvGrpSpPr/>
              <p:nvPr/>
            </p:nvGrpSpPr>
            <p:grpSpPr>
              <a:xfrm>
                <a:off x="4199491" y="3361552"/>
                <a:ext cx="2024927" cy="2110272"/>
                <a:chOff x="2862096" y="5372526"/>
                <a:chExt cx="556717" cy="580181"/>
              </a:xfrm>
            </p:grpSpPr>
            <p:sp>
              <p:nvSpPr>
                <p:cNvPr id="629" name="Freeform: Shape 628">
                  <a:extLst>
                    <a:ext uri="{FF2B5EF4-FFF2-40B4-BE49-F238E27FC236}">
                      <a16:creationId xmlns:a16="http://schemas.microsoft.com/office/drawing/2014/main" id="{89E0ACAC-D818-4964-9F14-EBDFAF9CAA7B}"/>
                    </a:ext>
                  </a:extLst>
                </p:cNvPr>
                <p:cNvSpPr/>
                <p:nvPr/>
              </p:nvSpPr>
              <p:spPr>
                <a:xfrm>
                  <a:off x="3037019" y="5571642"/>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0" name="Freeform: Shape 629">
                  <a:extLst>
                    <a:ext uri="{FF2B5EF4-FFF2-40B4-BE49-F238E27FC236}">
                      <a16:creationId xmlns:a16="http://schemas.microsoft.com/office/drawing/2014/main" id="{6B6F758F-0BA9-44F1-98F1-F5F060289F59}"/>
                    </a:ext>
                  </a:extLst>
                </p:cNvPr>
                <p:cNvSpPr/>
                <p:nvPr/>
              </p:nvSpPr>
              <p:spPr>
                <a:xfrm>
                  <a:off x="3212008" y="5473741"/>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568 h 361758"/>
                    <a:gd name="connsiteX4" fmla="*/ 313245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568"/>
                      </a:lnTo>
                      <a:lnTo>
                        <a:pt x="313245"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1" name="Freeform: Shape 630">
                  <a:extLst>
                    <a:ext uri="{FF2B5EF4-FFF2-40B4-BE49-F238E27FC236}">
                      <a16:creationId xmlns:a16="http://schemas.microsoft.com/office/drawing/2014/main" id="{756AE0B0-AD88-4D35-8FCC-C829AD197A86}"/>
                    </a:ext>
                  </a:extLst>
                </p:cNvPr>
                <p:cNvSpPr/>
                <p:nvPr/>
              </p:nvSpPr>
              <p:spPr>
                <a:xfrm>
                  <a:off x="2862096" y="5473741"/>
                  <a:ext cx="206805" cy="179629"/>
                </a:xfrm>
                <a:custGeom>
                  <a:avLst/>
                  <a:gdLst>
                    <a:gd name="connsiteX0" fmla="*/ 313111 w 416489"/>
                    <a:gd name="connsiteY0" fmla="*/ 210 h 361758"/>
                    <a:gd name="connsiteX1" fmla="*/ 104466 w 416489"/>
                    <a:gd name="connsiteY1" fmla="*/ 210 h 361758"/>
                    <a:gd name="connsiteX2" fmla="*/ 210 w 416489"/>
                    <a:gd name="connsiteY2" fmla="*/ 180956 h 361758"/>
                    <a:gd name="connsiteX3" fmla="*/ 104466 w 416489"/>
                    <a:gd name="connsiteY3" fmla="*/ 361568 h 361758"/>
                    <a:gd name="connsiteX4" fmla="*/ 313111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111" y="210"/>
                      </a:moveTo>
                      <a:lnTo>
                        <a:pt x="104466" y="210"/>
                      </a:lnTo>
                      <a:lnTo>
                        <a:pt x="210" y="180956"/>
                      </a:lnTo>
                      <a:lnTo>
                        <a:pt x="104466" y="361568"/>
                      </a:lnTo>
                      <a:lnTo>
                        <a:pt x="313111"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2" name="Freeform: Shape 631">
                  <a:extLst>
                    <a:ext uri="{FF2B5EF4-FFF2-40B4-BE49-F238E27FC236}">
                      <a16:creationId xmlns:a16="http://schemas.microsoft.com/office/drawing/2014/main" id="{9B9F2A8F-1EFB-4AA2-9503-CF23F4147ECF}"/>
                    </a:ext>
                  </a:extLst>
                </p:cNvPr>
                <p:cNvSpPr/>
                <p:nvPr/>
              </p:nvSpPr>
              <p:spPr>
                <a:xfrm>
                  <a:off x="3212008"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3" name="Freeform: Shape 632">
                  <a:extLst>
                    <a:ext uri="{FF2B5EF4-FFF2-40B4-BE49-F238E27FC236}">
                      <a16:creationId xmlns:a16="http://schemas.microsoft.com/office/drawing/2014/main" id="{0202FD00-D425-4416-806B-6BD83EA82C8A}"/>
                    </a:ext>
                  </a:extLst>
                </p:cNvPr>
                <p:cNvSpPr/>
                <p:nvPr/>
              </p:nvSpPr>
              <p:spPr>
                <a:xfrm>
                  <a:off x="2863157"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4" name="Freeform: Shape 633">
                  <a:extLst>
                    <a:ext uri="{FF2B5EF4-FFF2-40B4-BE49-F238E27FC236}">
                      <a16:creationId xmlns:a16="http://schemas.microsoft.com/office/drawing/2014/main" id="{EADE2946-E10F-43B2-83B1-BB27EE76664C}"/>
                    </a:ext>
                  </a:extLst>
                </p:cNvPr>
                <p:cNvSpPr/>
                <p:nvPr/>
              </p:nvSpPr>
              <p:spPr>
                <a:xfrm>
                  <a:off x="3038146" y="5773078"/>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5" name="Freeform: Shape 634">
                  <a:extLst>
                    <a:ext uri="{FF2B5EF4-FFF2-40B4-BE49-F238E27FC236}">
                      <a16:creationId xmlns:a16="http://schemas.microsoft.com/office/drawing/2014/main" id="{B2E722E3-1B73-4081-ABF4-FD43E0DC2734}"/>
                    </a:ext>
                  </a:extLst>
                </p:cNvPr>
                <p:cNvSpPr/>
                <p:nvPr/>
              </p:nvSpPr>
              <p:spPr>
                <a:xfrm>
                  <a:off x="3038146" y="5372526"/>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22" name="Oval 621">
                <a:extLst>
                  <a:ext uri="{FF2B5EF4-FFF2-40B4-BE49-F238E27FC236}">
                    <a16:creationId xmlns:a16="http://schemas.microsoft.com/office/drawing/2014/main" id="{00113A1E-633C-4190-B756-081C9B2ED573}"/>
                  </a:ext>
                </a:extLst>
              </p:cNvPr>
              <p:cNvSpPr/>
              <p:nvPr/>
            </p:nvSpPr>
            <p:spPr bwMode="auto">
              <a:xfrm>
                <a:off x="5154128" y="436149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623" name="Oval 622">
                <a:extLst>
                  <a:ext uri="{FF2B5EF4-FFF2-40B4-BE49-F238E27FC236}">
                    <a16:creationId xmlns:a16="http://schemas.microsoft.com/office/drawing/2014/main" id="{283E9AC8-EA5B-437A-90BC-16F4BDFD6512}"/>
                  </a:ext>
                </a:extLst>
              </p:cNvPr>
              <p:cNvSpPr/>
              <p:nvPr/>
            </p:nvSpPr>
            <p:spPr bwMode="auto">
              <a:xfrm>
                <a:off x="5782652"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624" name="Oval 623">
                <a:extLst>
                  <a:ext uri="{FF2B5EF4-FFF2-40B4-BE49-F238E27FC236}">
                    <a16:creationId xmlns:a16="http://schemas.microsoft.com/office/drawing/2014/main" id="{3D11BCB8-6153-4335-BC80-9AA48E064321}"/>
                  </a:ext>
                </a:extLst>
              </p:cNvPr>
              <p:cNvSpPr/>
              <p:nvPr/>
            </p:nvSpPr>
            <p:spPr bwMode="auto">
              <a:xfrm>
                <a:off x="5154128" y="3622567"/>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625" name="Oval 624">
                <a:extLst>
                  <a:ext uri="{FF2B5EF4-FFF2-40B4-BE49-F238E27FC236}">
                    <a16:creationId xmlns:a16="http://schemas.microsoft.com/office/drawing/2014/main" id="{86EB1314-05B3-485B-A766-D64C23AB29CE}"/>
                  </a:ext>
                </a:extLst>
              </p:cNvPr>
              <p:cNvSpPr/>
              <p:nvPr/>
            </p:nvSpPr>
            <p:spPr bwMode="auto">
              <a:xfrm>
                <a:off x="5156601" y="5079481"/>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626" name="Oval 625">
                <a:extLst>
                  <a:ext uri="{FF2B5EF4-FFF2-40B4-BE49-F238E27FC236}">
                    <a16:creationId xmlns:a16="http://schemas.microsoft.com/office/drawing/2014/main" id="{47A15122-8B9B-4884-BB12-124F5BE1B0D2}"/>
                  </a:ext>
                </a:extLst>
              </p:cNvPr>
              <p:cNvSpPr/>
              <p:nvPr/>
            </p:nvSpPr>
            <p:spPr bwMode="auto">
              <a:xfrm>
                <a:off x="4509929" y="4715485"/>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627" name="Oval 626">
                <a:extLst>
                  <a:ext uri="{FF2B5EF4-FFF2-40B4-BE49-F238E27FC236}">
                    <a16:creationId xmlns:a16="http://schemas.microsoft.com/office/drawing/2014/main" id="{14D9944E-B9F8-4D8F-A9BA-39545B843A1F}"/>
                  </a:ext>
                </a:extLst>
              </p:cNvPr>
              <p:cNvSpPr/>
              <p:nvPr/>
            </p:nvSpPr>
            <p:spPr bwMode="auto">
              <a:xfrm>
                <a:off x="4509929"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628" name="Oval 627">
                <a:extLst>
                  <a:ext uri="{FF2B5EF4-FFF2-40B4-BE49-F238E27FC236}">
                    <a16:creationId xmlns:a16="http://schemas.microsoft.com/office/drawing/2014/main" id="{3F8D8E8A-0D55-4490-956B-CC865A82E3E2}"/>
                  </a:ext>
                </a:extLst>
              </p:cNvPr>
              <p:cNvSpPr/>
              <p:nvPr/>
            </p:nvSpPr>
            <p:spPr bwMode="auto">
              <a:xfrm>
                <a:off x="5782652" y="471905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grpSp>
          <p:nvGrpSpPr>
            <p:cNvPr id="605" name="Group 604">
              <a:extLst>
                <a:ext uri="{FF2B5EF4-FFF2-40B4-BE49-F238E27FC236}">
                  <a16:creationId xmlns:a16="http://schemas.microsoft.com/office/drawing/2014/main" id="{FE744734-5C66-47CD-A8A6-B8C3C9139B5E}"/>
                </a:ext>
              </a:extLst>
            </p:cNvPr>
            <p:cNvGrpSpPr/>
            <p:nvPr/>
          </p:nvGrpSpPr>
          <p:grpSpPr>
            <a:xfrm>
              <a:off x="4903652" y="4265116"/>
              <a:ext cx="669287" cy="388899"/>
              <a:chOff x="4849610" y="4257156"/>
              <a:chExt cx="335619" cy="171805"/>
            </a:xfrm>
          </p:grpSpPr>
          <p:sp>
            <p:nvSpPr>
              <p:cNvPr id="617" name="Freeform: Shape 616">
                <a:extLst>
                  <a:ext uri="{FF2B5EF4-FFF2-40B4-BE49-F238E27FC236}">
                    <a16:creationId xmlns:a16="http://schemas.microsoft.com/office/drawing/2014/main" id="{B0BE864E-D757-4D7F-AC6E-B52E2B9A4A4D}"/>
                  </a:ext>
                </a:extLst>
              </p:cNvPr>
              <p:cNvSpPr/>
              <p:nvPr/>
            </p:nvSpPr>
            <p:spPr>
              <a:xfrm>
                <a:off x="4849610" y="4257156"/>
                <a:ext cx="335619" cy="171805"/>
              </a:xfrm>
              <a:custGeom>
                <a:avLst/>
                <a:gdLst>
                  <a:gd name="connsiteX0" fmla="*/ 300745 w 326229"/>
                  <a:gd name="connsiteY0" fmla="*/ 167090 h 166998"/>
                  <a:gd name="connsiteX1" fmla="*/ 25558 w 326229"/>
                  <a:gd name="connsiteY1" fmla="*/ 167090 h 166998"/>
                  <a:gd name="connsiteX2" fmla="*/ 36 w 326229"/>
                  <a:gd name="connsiteY2" fmla="*/ 141569 h 166998"/>
                  <a:gd name="connsiteX3" fmla="*/ 36 w 326229"/>
                  <a:gd name="connsiteY3" fmla="*/ 25558 h 166998"/>
                  <a:gd name="connsiteX4" fmla="*/ 25558 w 326229"/>
                  <a:gd name="connsiteY4" fmla="*/ 36 h 166998"/>
                  <a:gd name="connsiteX5" fmla="*/ 300745 w 326229"/>
                  <a:gd name="connsiteY5" fmla="*/ 36 h 166998"/>
                  <a:gd name="connsiteX6" fmla="*/ 326266 w 326229"/>
                  <a:gd name="connsiteY6" fmla="*/ 25558 h 166998"/>
                  <a:gd name="connsiteX7" fmla="*/ 326266 w 326229"/>
                  <a:gd name="connsiteY7" fmla="*/ 141569 h 166998"/>
                  <a:gd name="connsiteX8" fmla="*/ 300745 w 326229"/>
                  <a:gd name="connsiteY8" fmla="*/ 167090 h 1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29" h="166998">
                    <a:moveTo>
                      <a:pt x="300745" y="167090"/>
                    </a:moveTo>
                    <a:lnTo>
                      <a:pt x="25558" y="167090"/>
                    </a:lnTo>
                    <a:cubicBezTo>
                      <a:pt x="11521" y="167090"/>
                      <a:pt x="36" y="155605"/>
                      <a:pt x="36" y="141569"/>
                    </a:cubicBezTo>
                    <a:lnTo>
                      <a:pt x="36" y="25558"/>
                    </a:lnTo>
                    <a:cubicBezTo>
                      <a:pt x="36" y="11521"/>
                      <a:pt x="11521" y="36"/>
                      <a:pt x="25558" y="36"/>
                    </a:cubicBezTo>
                    <a:lnTo>
                      <a:pt x="300745" y="36"/>
                    </a:lnTo>
                    <a:cubicBezTo>
                      <a:pt x="314781" y="36"/>
                      <a:pt x="326266" y="11521"/>
                      <a:pt x="326266" y="25558"/>
                    </a:cubicBezTo>
                    <a:lnTo>
                      <a:pt x="326266" y="141569"/>
                    </a:lnTo>
                    <a:cubicBezTo>
                      <a:pt x="326266" y="155605"/>
                      <a:pt x="314781" y="167090"/>
                      <a:pt x="300745" y="167090"/>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8" name="Freeform: Shape 617">
                <a:extLst>
                  <a:ext uri="{FF2B5EF4-FFF2-40B4-BE49-F238E27FC236}">
                    <a16:creationId xmlns:a16="http://schemas.microsoft.com/office/drawing/2014/main" id="{FADB5DC5-3884-4979-8B59-9195766E8A70}"/>
                  </a:ext>
                </a:extLst>
              </p:cNvPr>
              <p:cNvSpPr/>
              <p:nvPr/>
            </p:nvSpPr>
            <p:spPr>
              <a:xfrm>
                <a:off x="4888389" y="4297076"/>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9" name="Freeform: Shape 618">
                <a:extLst>
                  <a:ext uri="{FF2B5EF4-FFF2-40B4-BE49-F238E27FC236}">
                    <a16:creationId xmlns:a16="http://schemas.microsoft.com/office/drawing/2014/main" id="{C1576CED-4D48-45ED-ADDA-2DA25D0EFED6}"/>
                  </a:ext>
                </a:extLst>
              </p:cNvPr>
              <p:cNvSpPr/>
              <p:nvPr/>
            </p:nvSpPr>
            <p:spPr>
              <a:xfrm>
                <a:off x="4888389" y="4342453"/>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0" name="Freeform: Shape 619">
                <a:extLst>
                  <a:ext uri="{FF2B5EF4-FFF2-40B4-BE49-F238E27FC236}">
                    <a16:creationId xmlns:a16="http://schemas.microsoft.com/office/drawing/2014/main" id="{C5C751D9-3DD0-403D-B93E-5A0FC8C6F12C}"/>
                  </a:ext>
                </a:extLst>
              </p:cNvPr>
              <p:cNvSpPr/>
              <p:nvPr/>
            </p:nvSpPr>
            <p:spPr>
              <a:xfrm>
                <a:off x="4888389" y="4387830"/>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606" name="Connector: Elbow 605">
              <a:extLst>
                <a:ext uri="{FF2B5EF4-FFF2-40B4-BE49-F238E27FC236}">
                  <a16:creationId xmlns:a16="http://schemas.microsoft.com/office/drawing/2014/main" id="{40A6348B-F19E-46AC-ADF1-5A2B623F621E}"/>
                </a:ext>
              </a:extLst>
            </p:cNvPr>
            <p:cNvCxnSpPr>
              <a:stCxn id="626" idx="0"/>
              <a:endCxn id="617" idx="1"/>
            </p:cNvCxnSpPr>
            <p:nvPr/>
          </p:nvCxnSpPr>
          <p:spPr>
            <a:xfrm rot="16200000" flipV="1">
              <a:off x="4997823" y="4612492"/>
              <a:ext cx="506358" cy="589832"/>
            </a:xfrm>
            <a:prstGeom prst="bentConnector4">
              <a:avLst>
                <a:gd name="adj1" fmla="val 10518"/>
                <a:gd name="adj2" fmla="val 61243"/>
              </a:avLst>
            </a:prstGeom>
            <a:noFill/>
            <a:ln w="9525" cap="flat" cmpd="sng" algn="ctr">
              <a:solidFill>
                <a:srgbClr val="0078D7"/>
              </a:solidFill>
              <a:prstDash val="solid"/>
              <a:headEnd type="none"/>
              <a:tailEnd type="none"/>
            </a:ln>
            <a:effectLst/>
          </p:spPr>
        </p:cxnSp>
        <p:cxnSp>
          <p:nvCxnSpPr>
            <p:cNvPr id="607" name="Straight Connector 606">
              <a:extLst>
                <a:ext uri="{FF2B5EF4-FFF2-40B4-BE49-F238E27FC236}">
                  <a16:creationId xmlns:a16="http://schemas.microsoft.com/office/drawing/2014/main" id="{C7055D8F-BFA5-458E-A810-B2A5F7015C7F}"/>
                </a:ext>
              </a:extLst>
            </p:cNvPr>
            <p:cNvCxnSpPr>
              <a:stCxn id="627" idx="4"/>
              <a:endCxn id="626" idx="0"/>
            </p:cNvCxnSpPr>
            <p:nvPr/>
          </p:nvCxnSpPr>
          <p:spPr>
            <a:xfrm>
              <a:off x="5545918" y="4922875"/>
              <a:ext cx="0" cy="237712"/>
            </a:xfrm>
            <a:prstGeom prst="line">
              <a:avLst/>
            </a:prstGeom>
            <a:noFill/>
            <a:ln w="9525" cap="flat" cmpd="sng" algn="ctr">
              <a:solidFill>
                <a:srgbClr val="0078D7"/>
              </a:solidFill>
              <a:prstDash val="solid"/>
              <a:headEnd type="none"/>
              <a:tailEnd type="none"/>
            </a:ln>
            <a:effectLst/>
          </p:spPr>
        </p:cxnSp>
        <p:cxnSp>
          <p:nvCxnSpPr>
            <p:cNvPr id="608" name="Straight Connector 607">
              <a:extLst>
                <a:ext uri="{FF2B5EF4-FFF2-40B4-BE49-F238E27FC236}">
                  <a16:creationId xmlns:a16="http://schemas.microsoft.com/office/drawing/2014/main" id="{93EA85AA-931C-47D0-989B-B33B9B51EC8E}"/>
                </a:ext>
              </a:extLst>
            </p:cNvPr>
            <p:cNvCxnSpPr>
              <a:stCxn id="626" idx="5"/>
              <a:endCxn id="625" idx="2"/>
            </p:cNvCxnSpPr>
            <p:nvPr/>
          </p:nvCxnSpPr>
          <p:spPr>
            <a:xfrm>
              <a:off x="5565025" y="5206715"/>
              <a:ext cx="219981" cy="130679"/>
            </a:xfrm>
            <a:prstGeom prst="line">
              <a:avLst/>
            </a:prstGeom>
            <a:noFill/>
            <a:ln w="9525" cap="flat" cmpd="sng" algn="ctr">
              <a:solidFill>
                <a:srgbClr val="0078D7"/>
              </a:solidFill>
              <a:prstDash val="solid"/>
              <a:headEnd type="none"/>
              <a:tailEnd type="none"/>
            </a:ln>
            <a:effectLst/>
          </p:spPr>
        </p:cxnSp>
        <p:cxnSp>
          <p:nvCxnSpPr>
            <p:cNvPr id="609" name="Straight Connector 608">
              <a:extLst>
                <a:ext uri="{FF2B5EF4-FFF2-40B4-BE49-F238E27FC236}">
                  <a16:creationId xmlns:a16="http://schemas.microsoft.com/office/drawing/2014/main" id="{D1DC6ED6-CA26-4CEC-9323-45A9F4B96152}"/>
                </a:ext>
              </a:extLst>
            </p:cNvPr>
            <p:cNvCxnSpPr>
              <a:cxnSpLocks/>
              <a:stCxn id="625" idx="6"/>
              <a:endCxn id="628" idx="3"/>
            </p:cNvCxnSpPr>
            <p:nvPr/>
          </p:nvCxnSpPr>
          <p:spPr>
            <a:xfrm flipV="1">
              <a:off x="5839048" y="5208182"/>
              <a:ext cx="211495" cy="129212"/>
            </a:xfrm>
            <a:prstGeom prst="line">
              <a:avLst/>
            </a:prstGeom>
            <a:noFill/>
            <a:ln w="9525" cap="flat" cmpd="sng" algn="ctr">
              <a:solidFill>
                <a:srgbClr val="0078D7"/>
              </a:solidFill>
              <a:prstDash val="solid"/>
              <a:headEnd type="none"/>
              <a:tailEnd type="none"/>
            </a:ln>
            <a:effectLst/>
          </p:spPr>
        </p:cxnSp>
        <p:cxnSp>
          <p:nvCxnSpPr>
            <p:cNvPr id="610" name="Straight Connector 609">
              <a:extLst>
                <a:ext uri="{FF2B5EF4-FFF2-40B4-BE49-F238E27FC236}">
                  <a16:creationId xmlns:a16="http://schemas.microsoft.com/office/drawing/2014/main" id="{3890D6ED-8B9A-41C6-B50A-F26B49661338}"/>
                </a:ext>
              </a:extLst>
            </p:cNvPr>
            <p:cNvCxnSpPr>
              <a:stCxn id="628" idx="0"/>
              <a:endCxn id="623" idx="4"/>
            </p:cNvCxnSpPr>
            <p:nvPr/>
          </p:nvCxnSpPr>
          <p:spPr>
            <a:xfrm flipV="1">
              <a:off x="6069650" y="4922875"/>
              <a:ext cx="0" cy="239179"/>
            </a:xfrm>
            <a:prstGeom prst="line">
              <a:avLst/>
            </a:prstGeom>
            <a:noFill/>
            <a:ln w="9525" cap="flat" cmpd="sng" algn="ctr">
              <a:solidFill>
                <a:srgbClr val="0078D7"/>
              </a:solidFill>
              <a:prstDash val="solid"/>
              <a:headEnd type="none"/>
              <a:tailEnd type="none"/>
            </a:ln>
            <a:effectLst/>
          </p:spPr>
        </p:cxnSp>
        <p:cxnSp>
          <p:nvCxnSpPr>
            <p:cNvPr id="611" name="Straight Connector 610">
              <a:extLst>
                <a:ext uri="{FF2B5EF4-FFF2-40B4-BE49-F238E27FC236}">
                  <a16:creationId xmlns:a16="http://schemas.microsoft.com/office/drawing/2014/main" id="{73E771CC-C550-444C-8263-66259C6059C6}"/>
                </a:ext>
              </a:extLst>
            </p:cNvPr>
            <p:cNvCxnSpPr>
              <a:cxnSpLocks/>
              <a:stCxn id="623" idx="1"/>
              <a:endCxn id="624" idx="5"/>
            </p:cNvCxnSpPr>
            <p:nvPr/>
          </p:nvCxnSpPr>
          <p:spPr>
            <a:xfrm flipH="1" flipV="1">
              <a:off x="5830116" y="4756973"/>
              <a:ext cx="220427" cy="119774"/>
            </a:xfrm>
            <a:prstGeom prst="line">
              <a:avLst/>
            </a:prstGeom>
            <a:noFill/>
            <a:ln w="9525" cap="flat" cmpd="sng" algn="ctr">
              <a:solidFill>
                <a:srgbClr val="0078D7"/>
              </a:solidFill>
              <a:prstDash val="solid"/>
              <a:headEnd type="none"/>
              <a:tailEnd type="none"/>
            </a:ln>
            <a:effectLst/>
          </p:spPr>
        </p:cxnSp>
        <p:cxnSp>
          <p:nvCxnSpPr>
            <p:cNvPr id="612" name="Straight Connector 611">
              <a:extLst>
                <a:ext uri="{FF2B5EF4-FFF2-40B4-BE49-F238E27FC236}">
                  <a16:creationId xmlns:a16="http://schemas.microsoft.com/office/drawing/2014/main" id="{9B838BA8-E948-4AFB-ADC8-786FA37F29FD}"/>
                </a:ext>
              </a:extLst>
            </p:cNvPr>
            <p:cNvCxnSpPr>
              <a:stCxn id="624" idx="3"/>
              <a:endCxn id="627" idx="7"/>
            </p:cNvCxnSpPr>
            <p:nvPr/>
          </p:nvCxnSpPr>
          <p:spPr>
            <a:xfrm flipH="1">
              <a:off x="5565025" y="4756973"/>
              <a:ext cx="226877" cy="119774"/>
            </a:xfrm>
            <a:prstGeom prst="line">
              <a:avLst/>
            </a:prstGeom>
            <a:noFill/>
            <a:ln w="9525" cap="flat" cmpd="sng" algn="ctr">
              <a:solidFill>
                <a:srgbClr val="0078D7"/>
              </a:solidFill>
              <a:prstDash val="solid"/>
              <a:headEnd type="none"/>
              <a:tailEnd type="none"/>
            </a:ln>
            <a:effectLst/>
          </p:spPr>
        </p:cxnSp>
        <p:cxnSp>
          <p:nvCxnSpPr>
            <p:cNvPr id="613" name="Straight Connector 612">
              <a:extLst>
                <a:ext uri="{FF2B5EF4-FFF2-40B4-BE49-F238E27FC236}">
                  <a16:creationId xmlns:a16="http://schemas.microsoft.com/office/drawing/2014/main" id="{5B869DBE-D351-4F88-8077-842E49138890}"/>
                </a:ext>
              </a:extLst>
            </p:cNvPr>
            <p:cNvCxnSpPr>
              <a:cxnSpLocks/>
              <a:stCxn id="622" idx="5"/>
              <a:endCxn id="628" idx="1"/>
            </p:cNvCxnSpPr>
            <p:nvPr/>
          </p:nvCxnSpPr>
          <p:spPr>
            <a:xfrm>
              <a:off x="5830116" y="5061044"/>
              <a:ext cx="220427" cy="108924"/>
            </a:xfrm>
            <a:prstGeom prst="line">
              <a:avLst/>
            </a:prstGeom>
            <a:noFill/>
            <a:ln w="9525" cap="flat" cmpd="sng" algn="ctr">
              <a:solidFill>
                <a:srgbClr val="0078D7"/>
              </a:solidFill>
              <a:prstDash val="solid"/>
              <a:headEnd type="none"/>
              <a:tailEnd type="none"/>
            </a:ln>
            <a:effectLst/>
          </p:spPr>
        </p:cxnSp>
        <p:cxnSp>
          <p:nvCxnSpPr>
            <p:cNvPr id="614" name="Straight Connector 613">
              <a:extLst>
                <a:ext uri="{FF2B5EF4-FFF2-40B4-BE49-F238E27FC236}">
                  <a16:creationId xmlns:a16="http://schemas.microsoft.com/office/drawing/2014/main" id="{3F73941E-7729-4638-85A0-F7B0461477BB}"/>
                </a:ext>
              </a:extLst>
            </p:cNvPr>
            <p:cNvCxnSpPr>
              <a:stCxn id="622" idx="3"/>
              <a:endCxn id="626" idx="6"/>
            </p:cNvCxnSpPr>
            <p:nvPr/>
          </p:nvCxnSpPr>
          <p:spPr>
            <a:xfrm flipH="1">
              <a:off x="5572939" y="5061044"/>
              <a:ext cx="218963" cy="126564"/>
            </a:xfrm>
            <a:prstGeom prst="line">
              <a:avLst/>
            </a:prstGeom>
            <a:noFill/>
            <a:ln w="9525" cap="flat" cmpd="sng" algn="ctr">
              <a:solidFill>
                <a:srgbClr val="0078D7"/>
              </a:solidFill>
              <a:prstDash val="solid"/>
              <a:headEnd type="none"/>
              <a:tailEnd type="none"/>
            </a:ln>
            <a:effectLst/>
          </p:spPr>
        </p:cxnSp>
        <p:cxnSp>
          <p:nvCxnSpPr>
            <p:cNvPr id="615" name="Straight Connector 614">
              <a:extLst>
                <a:ext uri="{FF2B5EF4-FFF2-40B4-BE49-F238E27FC236}">
                  <a16:creationId xmlns:a16="http://schemas.microsoft.com/office/drawing/2014/main" id="{9F3F2B11-FB7F-478D-A128-5B7FA9000ECD}"/>
                </a:ext>
              </a:extLst>
            </p:cNvPr>
            <p:cNvCxnSpPr>
              <a:stCxn id="622" idx="7"/>
              <a:endCxn id="623" idx="3"/>
            </p:cNvCxnSpPr>
            <p:nvPr/>
          </p:nvCxnSpPr>
          <p:spPr>
            <a:xfrm flipV="1">
              <a:off x="5830116" y="4914961"/>
              <a:ext cx="220427" cy="107869"/>
            </a:xfrm>
            <a:prstGeom prst="line">
              <a:avLst/>
            </a:prstGeom>
            <a:noFill/>
            <a:ln w="9525" cap="flat" cmpd="sng" algn="ctr">
              <a:solidFill>
                <a:srgbClr val="0078D7"/>
              </a:solidFill>
              <a:prstDash val="solid"/>
              <a:headEnd type="none"/>
              <a:tailEnd type="none"/>
            </a:ln>
            <a:effectLst/>
          </p:spPr>
        </p:cxnSp>
        <p:cxnSp>
          <p:nvCxnSpPr>
            <p:cNvPr id="616" name="Straight Connector 615">
              <a:extLst>
                <a:ext uri="{FF2B5EF4-FFF2-40B4-BE49-F238E27FC236}">
                  <a16:creationId xmlns:a16="http://schemas.microsoft.com/office/drawing/2014/main" id="{68B6091D-9525-461D-8EB1-B6FB7957EC7C}"/>
                </a:ext>
              </a:extLst>
            </p:cNvPr>
            <p:cNvCxnSpPr>
              <a:stCxn id="622" idx="1"/>
              <a:endCxn id="627" idx="5"/>
            </p:cNvCxnSpPr>
            <p:nvPr/>
          </p:nvCxnSpPr>
          <p:spPr>
            <a:xfrm flipH="1" flipV="1">
              <a:off x="5565025" y="4914961"/>
              <a:ext cx="226877" cy="107869"/>
            </a:xfrm>
            <a:prstGeom prst="line">
              <a:avLst/>
            </a:prstGeom>
            <a:noFill/>
            <a:ln w="9525" cap="flat" cmpd="sng" algn="ctr">
              <a:solidFill>
                <a:srgbClr val="0078D7"/>
              </a:solidFill>
              <a:prstDash val="solid"/>
              <a:headEnd type="none"/>
              <a:tailEnd type="none"/>
            </a:ln>
            <a:effectLst/>
          </p:spPr>
        </p:cxnSp>
      </p:grpSp>
      <p:sp>
        <p:nvSpPr>
          <p:cNvPr id="673" name="Rectangle 672">
            <a:extLst>
              <a:ext uri="{FF2B5EF4-FFF2-40B4-BE49-F238E27FC236}">
                <a16:creationId xmlns:a16="http://schemas.microsoft.com/office/drawing/2014/main" id="{E535255B-70ED-4EB3-89D6-F1B29ABDF1C0}"/>
              </a:ext>
            </a:extLst>
          </p:cNvPr>
          <p:cNvSpPr/>
          <p:nvPr/>
        </p:nvSpPr>
        <p:spPr bwMode="auto">
          <a:xfrm>
            <a:off x="3817629" y="3027504"/>
            <a:ext cx="1155254" cy="230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light"/>
                <a:ea typeface="+mn-ea"/>
                <a:cs typeface="Segoe UI" pitchFamily="34" charset="0"/>
              </a:rPr>
              <a:t>Infrastructure </a:t>
            </a:r>
          </a:p>
        </p:txBody>
      </p:sp>
      <p:sp>
        <p:nvSpPr>
          <p:cNvPr id="237" name="Rectangle: Rounded Corners 236">
            <a:extLst>
              <a:ext uri="{FF2B5EF4-FFF2-40B4-BE49-F238E27FC236}">
                <a16:creationId xmlns:a16="http://schemas.microsoft.com/office/drawing/2014/main" id="{4E863E14-0A7D-4EDB-8C71-304A632D001A}"/>
              </a:ext>
            </a:extLst>
          </p:cNvPr>
          <p:cNvSpPr/>
          <p:nvPr/>
        </p:nvSpPr>
        <p:spPr bwMode="auto">
          <a:xfrm>
            <a:off x="3052728" y="1469376"/>
            <a:ext cx="2685056" cy="106813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Machine learning </a:t>
            </a:r>
          </a:p>
        </p:txBody>
      </p:sp>
      <p:sp>
        <p:nvSpPr>
          <p:cNvPr id="672" name="Rectangle 671">
            <a:extLst>
              <a:ext uri="{FF2B5EF4-FFF2-40B4-BE49-F238E27FC236}">
                <a16:creationId xmlns:a16="http://schemas.microsoft.com/office/drawing/2014/main" id="{456E41D3-6329-4F27-96C2-91E0BC522672}"/>
              </a:ext>
            </a:extLst>
          </p:cNvPr>
          <p:cNvSpPr/>
          <p:nvPr/>
        </p:nvSpPr>
        <p:spPr bwMode="auto">
          <a:xfrm>
            <a:off x="3817629" y="1266012"/>
            <a:ext cx="1155254" cy="230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light"/>
                <a:ea typeface="+mn-ea"/>
                <a:cs typeface="Segoe UI" pitchFamily="34" charset="0"/>
              </a:rPr>
              <a:t>Tools</a:t>
            </a:r>
          </a:p>
        </p:txBody>
      </p:sp>
      <p:grpSp>
        <p:nvGrpSpPr>
          <p:cNvPr id="262" name="Group 261">
            <a:extLst>
              <a:ext uri="{FF2B5EF4-FFF2-40B4-BE49-F238E27FC236}">
                <a16:creationId xmlns:a16="http://schemas.microsoft.com/office/drawing/2014/main" id="{998A73F3-7A07-4A8A-87EF-A8D9CA1AFB14}"/>
              </a:ext>
            </a:extLst>
          </p:cNvPr>
          <p:cNvGrpSpPr/>
          <p:nvPr/>
        </p:nvGrpSpPr>
        <p:grpSpPr>
          <a:xfrm>
            <a:off x="5162617" y="983810"/>
            <a:ext cx="777240" cy="777240"/>
            <a:chOff x="7109561" y="577281"/>
            <a:chExt cx="777240" cy="777240"/>
          </a:xfrm>
        </p:grpSpPr>
        <p:sp>
          <p:nvSpPr>
            <p:cNvPr id="263" name="Oval 262">
              <a:extLst>
                <a:ext uri="{FF2B5EF4-FFF2-40B4-BE49-F238E27FC236}">
                  <a16:creationId xmlns:a16="http://schemas.microsoft.com/office/drawing/2014/main" id="{A7BE1EA2-4D42-4165-BF15-DFED38A84BE2}"/>
                </a:ext>
              </a:extLst>
            </p:cNvPr>
            <p:cNvSpPr/>
            <p:nvPr/>
          </p:nvSpPr>
          <p:spPr bwMode="auto">
            <a:xfrm>
              <a:off x="7109561" y="577281"/>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64" name="TextBox 263">
              <a:extLst>
                <a:ext uri="{FF2B5EF4-FFF2-40B4-BE49-F238E27FC236}">
                  <a16:creationId xmlns:a16="http://schemas.microsoft.com/office/drawing/2014/main" id="{15F6243C-BAAB-4F4A-B887-FE0192A6D599}"/>
                </a:ext>
              </a:extLst>
            </p:cNvPr>
            <p:cNvSpPr txBox="1"/>
            <p:nvPr/>
          </p:nvSpPr>
          <p:spPr>
            <a:xfrm>
              <a:off x="7252120" y="1009573"/>
              <a:ext cx="492122" cy="246220"/>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65" name="Graphic 942">
              <a:extLst>
                <a:ext uri="{FF2B5EF4-FFF2-40B4-BE49-F238E27FC236}">
                  <a16:creationId xmlns:a16="http://schemas.microsoft.com/office/drawing/2014/main" id="{379740E2-F941-40A0-AF72-940C1127914E}"/>
                </a:ext>
              </a:extLst>
            </p:cNvPr>
            <p:cNvGrpSpPr>
              <a:grpSpLocks noChangeAspect="1"/>
            </p:cNvGrpSpPr>
            <p:nvPr/>
          </p:nvGrpSpPr>
          <p:grpSpPr>
            <a:xfrm>
              <a:off x="7337826" y="635619"/>
              <a:ext cx="320711" cy="358538"/>
              <a:chOff x="4552903" y="4209722"/>
              <a:chExt cx="276911" cy="309580"/>
            </a:xfrm>
            <a:solidFill>
              <a:srgbClr val="0078D7"/>
            </a:solidFill>
          </p:grpSpPr>
          <p:sp>
            <p:nvSpPr>
              <p:cNvPr id="266" name="Freeform: Shape 265">
                <a:extLst>
                  <a:ext uri="{FF2B5EF4-FFF2-40B4-BE49-F238E27FC236}">
                    <a16:creationId xmlns:a16="http://schemas.microsoft.com/office/drawing/2014/main" id="{5FE40778-660B-4327-83F5-4E0F9D5ED23C}"/>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04B38A35-82A9-426A-A29D-94872D64CE0F}"/>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80B62D2A-2097-43B6-A834-7AD65F18F19B}"/>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2E5EF8BE-6B94-4F1B-BA72-6325432F9D83}"/>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2D6C9F6-6662-4AFC-9770-269F6E8036F7}"/>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58B87A6F-32D0-4E10-B60C-848F0773951D}"/>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272" name="Group 271">
            <a:extLst>
              <a:ext uri="{FF2B5EF4-FFF2-40B4-BE49-F238E27FC236}">
                <a16:creationId xmlns:a16="http://schemas.microsoft.com/office/drawing/2014/main" id="{6B0D2104-A29B-4761-A98D-999603AD761C}"/>
              </a:ext>
            </a:extLst>
          </p:cNvPr>
          <p:cNvGrpSpPr/>
          <p:nvPr/>
        </p:nvGrpSpPr>
        <p:grpSpPr>
          <a:xfrm>
            <a:off x="5775173" y="1138324"/>
            <a:ext cx="407791" cy="407791"/>
            <a:chOff x="8303518" y="1692273"/>
            <a:chExt cx="702207" cy="702207"/>
          </a:xfrm>
        </p:grpSpPr>
        <p:sp>
          <p:nvSpPr>
            <p:cNvPr id="273" name="Oval 272">
              <a:extLst>
                <a:ext uri="{FF2B5EF4-FFF2-40B4-BE49-F238E27FC236}">
                  <a16:creationId xmlns:a16="http://schemas.microsoft.com/office/drawing/2014/main" id="{352E8938-8A1D-49AB-94A4-0E8A58B258A1}"/>
                </a:ext>
              </a:extLst>
            </p:cNvPr>
            <p:cNvSpPr/>
            <p:nvPr/>
          </p:nvSpPr>
          <p:spPr bwMode="auto">
            <a:xfrm>
              <a:off x="8303518" y="1692273"/>
              <a:ext cx="702207" cy="702207"/>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74" name="Graphic 30">
              <a:extLst>
                <a:ext uri="{FF2B5EF4-FFF2-40B4-BE49-F238E27FC236}">
                  <a16:creationId xmlns:a16="http://schemas.microsoft.com/office/drawing/2014/main" id="{38FB88EB-5A88-4F96-95A0-80122AD3BE84}"/>
                </a:ext>
              </a:extLst>
            </p:cNvPr>
            <p:cNvGrpSpPr/>
            <p:nvPr/>
          </p:nvGrpSpPr>
          <p:grpSpPr>
            <a:xfrm>
              <a:off x="8386379" y="1901962"/>
              <a:ext cx="536488" cy="282829"/>
              <a:chOff x="10530517" y="1546860"/>
              <a:chExt cx="819476" cy="432016"/>
            </a:xfrm>
          </p:grpSpPr>
          <p:sp>
            <p:nvSpPr>
              <p:cNvPr id="275" name="Freeform: Shape 274">
                <a:extLst>
                  <a:ext uri="{FF2B5EF4-FFF2-40B4-BE49-F238E27FC236}">
                    <a16:creationId xmlns:a16="http://schemas.microsoft.com/office/drawing/2014/main" id="{6D4C5CFF-2091-415F-89F1-4E876FF9885C}"/>
                  </a:ext>
                </a:extLst>
              </p:cNvPr>
              <p:cNvSpPr/>
              <p:nvPr/>
            </p:nvSpPr>
            <p:spPr>
              <a:xfrm>
                <a:off x="11047019" y="1546827"/>
                <a:ext cx="302864" cy="258306"/>
              </a:xfrm>
              <a:custGeom>
                <a:avLst/>
                <a:gdLst>
                  <a:gd name="connsiteX0" fmla="*/ 303168 w 302863"/>
                  <a:gd name="connsiteY0" fmla="*/ 70550 h 258305"/>
                  <a:gd name="connsiteX1" fmla="*/ 286637 w 302863"/>
                  <a:gd name="connsiteY1" fmla="*/ 96252 h 258305"/>
                  <a:gd name="connsiteX2" fmla="*/ 270751 w 302863"/>
                  <a:gd name="connsiteY2" fmla="*/ 115043 h 258305"/>
                  <a:gd name="connsiteX3" fmla="*/ 241821 w 302863"/>
                  <a:gd name="connsiteY3" fmla="*/ 149333 h 258305"/>
                  <a:gd name="connsiteX4" fmla="*/ 239496 w 302863"/>
                  <a:gd name="connsiteY4" fmla="*/ 152627 h 258305"/>
                  <a:gd name="connsiteX5" fmla="*/ 239883 w 302863"/>
                  <a:gd name="connsiteY5" fmla="*/ 156889 h 258305"/>
                  <a:gd name="connsiteX6" fmla="*/ 252863 w 302863"/>
                  <a:gd name="connsiteY6" fmla="*/ 181492 h 258305"/>
                  <a:gd name="connsiteX7" fmla="*/ 270686 w 302863"/>
                  <a:gd name="connsiteY7" fmla="*/ 215783 h 258305"/>
                  <a:gd name="connsiteX8" fmla="*/ 275852 w 302863"/>
                  <a:gd name="connsiteY8" fmla="*/ 230312 h 258305"/>
                  <a:gd name="connsiteX9" fmla="*/ 271074 w 302863"/>
                  <a:gd name="connsiteY9" fmla="*/ 248071 h 258305"/>
                  <a:gd name="connsiteX10" fmla="*/ 242466 w 302863"/>
                  <a:gd name="connsiteY10" fmla="*/ 257693 h 258305"/>
                  <a:gd name="connsiteX11" fmla="*/ 219735 w 302863"/>
                  <a:gd name="connsiteY11" fmla="*/ 251041 h 258305"/>
                  <a:gd name="connsiteX12" fmla="*/ 188028 w 302863"/>
                  <a:gd name="connsiteY12" fmla="*/ 241161 h 258305"/>
                  <a:gd name="connsiteX13" fmla="*/ 183766 w 302863"/>
                  <a:gd name="connsiteY13" fmla="*/ 236318 h 258305"/>
                  <a:gd name="connsiteX14" fmla="*/ 178406 w 302863"/>
                  <a:gd name="connsiteY14" fmla="*/ 204417 h 258305"/>
                  <a:gd name="connsiteX15" fmla="*/ 180150 w 302863"/>
                  <a:gd name="connsiteY15" fmla="*/ 202932 h 258305"/>
                  <a:gd name="connsiteX16" fmla="*/ 228647 w 302863"/>
                  <a:gd name="connsiteY16" fmla="*/ 216364 h 258305"/>
                  <a:gd name="connsiteX17" fmla="*/ 232199 w 302863"/>
                  <a:gd name="connsiteY17" fmla="*/ 217720 h 258305"/>
                  <a:gd name="connsiteX18" fmla="*/ 233103 w 302863"/>
                  <a:gd name="connsiteY18" fmla="*/ 216816 h 258305"/>
                  <a:gd name="connsiteX19" fmla="*/ 231747 w 302863"/>
                  <a:gd name="connsiteY19" fmla="*/ 213845 h 258305"/>
                  <a:gd name="connsiteX20" fmla="*/ 217217 w 302863"/>
                  <a:gd name="connsiteY20" fmla="*/ 186142 h 258305"/>
                  <a:gd name="connsiteX21" fmla="*/ 202106 w 302863"/>
                  <a:gd name="connsiteY21" fmla="*/ 157341 h 258305"/>
                  <a:gd name="connsiteX22" fmla="*/ 203010 w 302863"/>
                  <a:gd name="connsiteY22" fmla="*/ 149140 h 258305"/>
                  <a:gd name="connsiteX23" fmla="*/ 225160 w 302863"/>
                  <a:gd name="connsiteY23" fmla="*/ 123051 h 258305"/>
                  <a:gd name="connsiteX24" fmla="*/ 250409 w 302863"/>
                  <a:gd name="connsiteY24" fmla="*/ 92958 h 258305"/>
                  <a:gd name="connsiteX25" fmla="*/ 251701 w 302863"/>
                  <a:gd name="connsiteY25" fmla="*/ 90246 h 258305"/>
                  <a:gd name="connsiteX26" fmla="*/ 236848 w 302863"/>
                  <a:gd name="connsiteY26" fmla="*/ 94056 h 258305"/>
                  <a:gd name="connsiteX27" fmla="*/ 179310 w 302863"/>
                  <a:gd name="connsiteY27" fmla="*/ 109361 h 258305"/>
                  <a:gd name="connsiteX28" fmla="*/ 174467 w 302863"/>
                  <a:gd name="connsiteY28" fmla="*/ 107423 h 258305"/>
                  <a:gd name="connsiteX29" fmla="*/ 161229 w 302863"/>
                  <a:gd name="connsiteY29" fmla="*/ 85274 h 258305"/>
                  <a:gd name="connsiteX30" fmla="*/ 140177 w 302863"/>
                  <a:gd name="connsiteY30" fmla="*/ 49950 h 258305"/>
                  <a:gd name="connsiteX31" fmla="*/ 138886 w 302863"/>
                  <a:gd name="connsiteY31" fmla="*/ 48788 h 258305"/>
                  <a:gd name="connsiteX32" fmla="*/ 138369 w 302863"/>
                  <a:gd name="connsiteY32" fmla="*/ 50338 h 258305"/>
                  <a:gd name="connsiteX33" fmla="*/ 132492 w 302863"/>
                  <a:gd name="connsiteY33" fmla="*/ 82949 h 258305"/>
                  <a:gd name="connsiteX34" fmla="*/ 125583 w 302863"/>
                  <a:gd name="connsiteY34" fmla="*/ 122857 h 258305"/>
                  <a:gd name="connsiteX35" fmla="*/ 122289 w 302863"/>
                  <a:gd name="connsiteY35" fmla="*/ 126280 h 258305"/>
                  <a:gd name="connsiteX36" fmla="*/ 93617 w 302863"/>
                  <a:gd name="connsiteY36" fmla="*/ 135320 h 258305"/>
                  <a:gd name="connsiteX37" fmla="*/ 53063 w 302863"/>
                  <a:gd name="connsiteY37" fmla="*/ 148171 h 258305"/>
                  <a:gd name="connsiteX38" fmla="*/ 50416 w 302863"/>
                  <a:gd name="connsiteY38" fmla="*/ 149785 h 258305"/>
                  <a:gd name="connsiteX39" fmla="*/ 52999 w 302863"/>
                  <a:gd name="connsiteY39" fmla="*/ 151594 h 258305"/>
                  <a:gd name="connsiteX40" fmla="*/ 105112 w 302863"/>
                  <a:gd name="connsiteY40" fmla="*/ 172258 h 258305"/>
                  <a:gd name="connsiteX41" fmla="*/ 107114 w 302863"/>
                  <a:gd name="connsiteY41" fmla="*/ 173162 h 258305"/>
                  <a:gd name="connsiteX42" fmla="*/ 100269 w 302863"/>
                  <a:gd name="connsiteY42" fmla="*/ 177876 h 258305"/>
                  <a:gd name="connsiteX43" fmla="*/ 71016 w 302863"/>
                  <a:gd name="connsiteY43" fmla="*/ 197314 h 258305"/>
                  <a:gd name="connsiteX44" fmla="*/ 64558 w 302863"/>
                  <a:gd name="connsiteY44" fmla="*/ 197830 h 258305"/>
                  <a:gd name="connsiteX45" fmla="*/ 35821 w 302863"/>
                  <a:gd name="connsiteY45" fmla="*/ 184850 h 258305"/>
                  <a:gd name="connsiteX46" fmla="*/ 16965 w 302863"/>
                  <a:gd name="connsiteY46" fmla="*/ 175681 h 258305"/>
                  <a:gd name="connsiteX47" fmla="*/ 3921 w 302863"/>
                  <a:gd name="connsiteY47" fmla="*/ 163217 h 258305"/>
                  <a:gd name="connsiteX48" fmla="*/ 9862 w 302863"/>
                  <a:gd name="connsiteY48" fmla="*/ 132673 h 258305"/>
                  <a:gd name="connsiteX49" fmla="*/ 30074 w 302863"/>
                  <a:gd name="connsiteY49" fmla="*/ 123503 h 258305"/>
                  <a:gd name="connsiteX50" fmla="*/ 47768 w 302863"/>
                  <a:gd name="connsiteY50" fmla="*/ 117756 h 258305"/>
                  <a:gd name="connsiteX51" fmla="*/ 93811 w 302863"/>
                  <a:gd name="connsiteY51" fmla="*/ 102968 h 258305"/>
                  <a:gd name="connsiteX52" fmla="*/ 98202 w 302863"/>
                  <a:gd name="connsiteY52" fmla="*/ 97801 h 258305"/>
                  <a:gd name="connsiteX53" fmla="*/ 106210 w 302863"/>
                  <a:gd name="connsiteY53" fmla="*/ 51823 h 258305"/>
                  <a:gd name="connsiteX54" fmla="*/ 110472 w 302863"/>
                  <a:gd name="connsiteY54" fmla="*/ 28446 h 258305"/>
                  <a:gd name="connsiteX55" fmla="*/ 115573 w 302863"/>
                  <a:gd name="connsiteY55" fmla="*/ 15337 h 258305"/>
                  <a:gd name="connsiteX56" fmla="*/ 134236 w 302863"/>
                  <a:gd name="connsiteY56" fmla="*/ 33 h 258305"/>
                  <a:gd name="connsiteX57" fmla="*/ 139596 w 302863"/>
                  <a:gd name="connsiteY57" fmla="*/ 33 h 258305"/>
                  <a:gd name="connsiteX58" fmla="*/ 156450 w 302863"/>
                  <a:gd name="connsiteY58" fmla="*/ 11786 h 258305"/>
                  <a:gd name="connsiteX59" fmla="*/ 160325 w 302863"/>
                  <a:gd name="connsiteY59" fmla="*/ 17727 h 258305"/>
                  <a:gd name="connsiteX60" fmla="*/ 181119 w 302863"/>
                  <a:gd name="connsiteY60" fmla="*/ 52469 h 258305"/>
                  <a:gd name="connsiteX61" fmla="*/ 191580 w 302863"/>
                  <a:gd name="connsiteY61" fmla="*/ 70034 h 258305"/>
                  <a:gd name="connsiteX62" fmla="*/ 197456 w 302863"/>
                  <a:gd name="connsiteY62" fmla="*/ 72358 h 258305"/>
                  <a:gd name="connsiteX63" fmla="*/ 267199 w 302863"/>
                  <a:gd name="connsiteY63" fmla="*/ 53890 h 258305"/>
                  <a:gd name="connsiteX64" fmla="*/ 284635 w 302863"/>
                  <a:gd name="connsiteY64" fmla="*/ 50919 h 258305"/>
                  <a:gd name="connsiteX65" fmla="*/ 303168 w 302863"/>
                  <a:gd name="connsiteY65" fmla="*/ 63189 h 258305"/>
                  <a:gd name="connsiteX66" fmla="*/ 303168 w 302863"/>
                  <a:gd name="connsiteY66" fmla="*/ 70550 h 25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2863" h="258305">
                    <a:moveTo>
                      <a:pt x="303168" y="70550"/>
                    </a:moveTo>
                    <a:cubicBezTo>
                      <a:pt x="300456" y="80882"/>
                      <a:pt x="293288" y="88438"/>
                      <a:pt x="286637" y="96252"/>
                    </a:cubicBezTo>
                    <a:cubicBezTo>
                      <a:pt x="281341" y="102516"/>
                      <a:pt x="275852" y="108650"/>
                      <a:pt x="270751" y="115043"/>
                    </a:cubicBezTo>
                    <a:cubicBezTo>
                      <a:pt x="261387" y="126667"/>
                      <a:pt x="251378" y="137839"/>
                      <a:pt x="241821" y="149333"/>
                    </a:cubicBezTo>
                    <a:cubicBezTo>
                      <a:pt x="240981" y="150367"/>
                      <a:pt x="240206" y="151529"/>
                      <a:pt x="239496" y="152627"/>
                    </a:cubicBezTo>
                    <a:cubicBezTo>
                      <a:pt x="238527" y="154112"/>
                      <a:pt x="239108" y="155468"/>
                      <a:pt x="239883" y="156889"/>
                    </a:cubicBezTo>
                    <a:cubicBezTo>
                      <a:pt x="244210" y="165090"/>
                      <a:pt x="248666" y="173227"/>
                      <a:pt x="252863" y="181492"/>
                    </a:cubicBezTo>
                    <a:cubicBezTo>
                      <a:pt x="258675" y="192987"/>
                      <a:pt x="264939" y="204288"/>
                      <a:pt x="270686" y="215783"/>
                    </a:cubicBezTo>
                    <a:cubicBezTo>
                      <a:pt x="273011" y="220367"/>
                      <a:pt x="275271" y="225082"/>
                      <a:pt x="275852" y="230312"/>
                    </a:cubicBezTo>
                    <a:cubicBezTo>
                      <a:pt x="276563" y="236899"/>
                      <a:pt x="274948" y="242711"/>
                      <a:pt x="271074" y="248071"/>
                    </a:cubicBezTo>
                    <a:cubicBezTo>
                      <a:pt x="263777" y="258080"/>
                      <a:pt x="253703" y="259759"/>
                      <a:pt x="242466" y="257693"/>
                    </a:cubicBezTo>
                    <a:cubicBezTo>
                      <a:pt x="234652" y="256272"/>
                      <a:pt x="227162" y="253689"/>
                      <a:pt x="219735" y="251041"/>
                    </a:cubicBezTo>
                    <a:cubicBezTo>
                      <a:pt x="209274" y="247296"/>
                      <a:pt x="198619" y="244454"/>
                      <a:pt x="188028" y="241161"/>
                    </a:cubicBezTo>
                    <a:cubicBezTo>
                      <a:pt x="185381" y="240322"/>
                      <a:pt x="184218" y="239095"/>
                      <a:pt x="183766" y="236318"/>
                    </a:cubicBezTo>
                    <a:cubicBezTo>
                      <a:pt x="182152" y="225663"/>
                      <a:pt x="180215" y="215072"/>
                      <a:pt x="178406" y="204417"/>
                    </a:cubicBezTo>
                    <a:cubicBezTo>
                      <a:pt x="178083" y="202674"/>
                      <a:pt x="178471" y="202415"/>
                      <a:pt x="180150" y="202932"/>
                    </a:cubicBezTo>
                    <a:cubicBezTo>
                      <a:pt x="196294" y="207452"/>
                      <a:pt x="212503" y="211843"/>
                      <a:pt x="228647" y="216364"/>
                    </a:cubicBezTo>
                    <a:cubicBezTo>
                      <a:pt x="229874" y="216687"/>
                      <a:pt x="230972" y="217332"/>
                      <a:pt x="232199" y="217720"/>
                    </a:cubicBezTo>
                    <a:cubicBezTo>
                      <a:pt x="233038" y="218043"/>
                      <a:pt x="233361" y="217591"/>
                      <a:pt x="233103" y="216816"/>
                    </a:cubicBezTo>
                    <a:cubicBezTo>
                      <a:pt x="232715" y="215783"/>
                      <a:pt x="232263" y="214814"/>
                      <a:pt x="231747" y="213845"/>
                    </a:cubicBezTo>
                    <a:cubicBezTo>
                      <a:pt x="226903" y="204611"/>
                      <a:pt x="221931" y="195441"/>
                      <a:pt x="217217" y="186142"/>
                    </a:cubicBezTo>
                    <a:cubicBezTo>
                      <a:pt x="212309" y="176456"/>
                      <a:pt x="207143" y="166963"/>
                      <a:pt x="202106" y="157341"/>
                    </a:cubicBezTo>
                    <a:cubicBezTo>
                      <a:pt x="200169" y="153595"/>
                      <a:pt x="199652" y="153208"/>
                      <a:pt x="203010" y="149140"/>
                    </a:cubicBezTo>
                    <a:cubicBezTo>
                      <a:pt x="210307" y="140357"/>
                      <a:pt x="217927" y="131833"/>
                      <a:pt x="225160" y="123051"/>
                    </a:cubicBezTo>
                    <a:cubicBezTo>
                      <a:pt x="233490" y="112977"/>
                      <a:pt x="241950" y="102968"/>
                      <a:pt x="250409" y="92958"/>
                    </a:cubicBezTo>
                    <a:cubicBezTo>
                      <a:pt x="251055" y="92248"/>
                      <a:pt x="251701" y="91538"/>
                      <a:pt x="251701" y="90246"/>
                    </a:cubicBezTo>
                    <a:cubicBezTo>
                      <a:pt x="246728" y="91538"/>
                      <a:pt x="241756" y="92765"/>
                      <a:pt x="236848" y="94056"/>
                    </a:cubicBezTo>
                    <a:cubicBezTo>
                      <a:pt x="217669" y="99158"/>
                      <a:pt x="198490" y="104259"/>
                      <a:pt x="179310" y="109361"/>
                    </a:cubicBezTo>
                    <a:cubicBezTo>
                      <a:pt x="176469" y="110136"/>
                      <a:pt x="175952" y="109877"/>
                      <a:pt x="174467" y="107423"/>
                    </a:cubicBezTo>
                    <a:cubicBezTo>
                      <a:pt x="170011" y="100062"/>
                      <a:pt x="165491" y="92765"/>
                      <a:pt x="161229" y="85274"/>
                    </a:cubicBezTo>
                    <a:cubicBezTo>
                      <a:pt x="154448" y="73327"/>
                      <a:pt x="147087" y="61768"/>
                      <a:pt x="140177" y="49950"/>
                    </a:cubicBezTo>
                    <a:cubicBezTo>
                      <a:pt x="139854" y="49369"/>
                      <a:pt x="139467" y="48723"/>
                      <a:pt x="138886" y="48788"/>
                    </a:cubicBezTo>
                    <a:cubicBezTo>
                      <a:pt x="138111" y="48917"/>
                      <a:pt x="138434" y="49821"/>
                      <a:pt x="138369" y="50338"/>
                    </a:cubicBezTo>
                    <a:cubicBezTo>
                      <a:pt x="136432" y="61187"/>
                      <a:pt x="134430" y="72100"/>
                      <a:pt x="132492" y="82949"/>
                    </a:cubicBezTo>
                    <a:cubicBezTo>
                      <a:pt x="130168" y="96252"/>
                      <a:pt x="127843" y="109554"/>
                      <a:pt x="125583" y="122857"/>
                    </a:cubicBezTo>
                    <a:cubicBezTo>
                      <a:pt x="125260" y="124859"/>
                      <a:pt x="124033" y="125698"/>
                      <a:pt x="122289" y="126280"/>
                    </a:cubicBezTo>
                    <a:cubicBezTo>
                      <a:pt x="112732" y="129250"/>
                      <a:pt x="103175" y="132285"/>
                      <a:pt x="93617" y="135320"/>
                    </a:cubicBezTo>
                    <a:cubicBezTo>
                      <a:pt x="80121" y="139582"/>
                      <a:pt x="66560" y="143844"/>
                      <a:pt x="53063" y="148171"/>
                    </a:cubicBezTo>
                    <a:cubicBezTo>
                      <a:pt x="52030" y="148494"/>
                      <a:pt x="50480" y="148817"/>
                      <a:pt x="50416" y="149785"/>
                    </a:cubicBezTo>
                    <a:cubicBezTo>
                      <a:pt x="50416" y="150883"/>
                      <a:pt x="52030" y="151142"/>
                      <a:pt x="52999" y="151594"/>
                    </a:cubicBezTo>
                    <a:cubicBezTo>
                      <a:pt x="70370" y="158503"/>
                      <a:pt x="87741" y="165348"/>
                      <a:pt x="105112" y="172258"/>
                    </a:cubicBezTo>
                    <a:cubicBezTo>
                      <a:pt x="105758" y="172516"/>
                      <a:pt x="106339" y="172775"/>
                      <a:pt x="107114" y="173162"/>
                    </a:cubicBezTo>
                    <a:cubicBezTo>
                      <a:pt x="104983" y="175099"/>
                      <a:pt x="102529" y="176391"/>
                      <a:pt x="100269" y="177876"/>
                    </a:cubicBezTo>
                    <a:cubicBezTo>
                      <a:pt x="90582" y="184398"/>
                      <a:pt x="80831" y="190921"/>
                      <a:pt x="71016" y="197314"/>
                    </a:cubicBezTo>
                    <a:cubicBezTo>
                      <a:pt x="68820" y="198734"/>
                      <a:pt x="66947" y="198928"/>
                      <a:pt x="64558" y="197830"/>
                    </a:cubicBezTo>
                    <a:cubicBezTo>
                      <a:pt x="55001" y="193439"/>
                      <a:pt x="45250" y="189500"/>
                      <a:pt x="35821" y="184850"/>
                    </a:cubicBezTo>
                    <a:cubicBezTo>
                      <a:pt x="29557" y="181751"/>
                      <a:pt x="22971" y="179361"/>
                      <a:pt x="16965" y="175681"/>
                    </a:cubicBezTo>
                    <a:cubicBezTo>
                      <a:pt x="11670" y="172452"/>
                      <a:pt x="7214" y="168448"/>
                      <a:pt x="3921" y="163217"/>
                    </a:cubicBezTo>
                    <a:cubicBezTo>
                      <a:pt x="-2925" y="152175"/>
                      <a:pt x="-600" y="140357"/>
                      <a:pt x="9862" y="132673"/>
                    </a:cubicBezTo>
                    <a:cubicBezTo>
                      <a:pt x="15932" y="128217"/>
                      <a:pt x="22971" y="125763"/>
                      <a:pt x="30074" y="123503"/>
                    </a:cubicBezTo>
                    <a:cubicBezTo>
                      <a:pt x="35951" y="121630"/>
                      <a:pt x="41956" y="119887"/>
                      <a:pt x="47768" y="117756"/>
                    </a:cubicBezTo>
                    <a:cubicBezTo>
                      <a:pt x="62944" y="112202"/>
                      <a:pt x="78442" y="107875"/>
                      <a:pt x="93811" y="102968"/>
                    </a:cubicBezTo>
                    <a:cubicBezTo>
                      <a:pt x="96523" y="102128"/>
                      <a:pt x="97750" y="100578"/>
                      <a:pt x="98202" y="97801"/>
                    </a:cubicBezTo>
                    <a:cubicBezTo>
                      <a:pt x="100785" y="82497"/>
                      <a:pt x="103562" y="67192"/>
                      <a:pt x="106210" y="51823"/>
                    </a:cubicBezTo>
                    <a:cubicBezTo>
                      <a:pt x="107566" y="44009"/>
                      <a:pt x="108599" y="36196"/>
                      <a:pt x="110472" y="28446"/>
                    </a:cubicBezTo>
                    <a:cubicBezTo>
                      <a:pt x="111570" y="23862"/>
                      <a:pt x="113313" y="19470"/>
                      <a:pt x="115573" y="15337"/>
                    </a:cubicBezTo>
                    <a:cubicBezTo>
                      <a:pt x="119771" y="7847"/>
                      <a:pt x="125389" y="1970"/>
                      <a:pt x="134236" y="33"/>
                    </a:cubicBezTo>
                    <a:cubicBezTo>
                      <a:pt x="136044" y="33"/>
                      <a:pt x="137788" y="33"/>
                      <a:pt x="139596" y="33"/>
                    </a:cubicBezTo>
                    <a:cubicBezTo>
                      <a:pt x="146828" y="1647"/>
                      <a:pt x="152124" y="6038"/>
                      <a:pt x="156450" y="11786"/>
                    </a:cubicBezTo>
                    <a:cubicBezTo>
                      <a:pt x="157871" y="13723"/>
                      <a:pt x="159098" y="15725"/>
                      <a:pt x="160325" y="17727"/>
                    </a:cubicBezTo>
                    <a:cubicBezTo>
                      <a:pt x="167235" y="29351"/>
                      <a:pt x="174467" y="40716"/>
                      <a:pt x="181119" y="52469"/>
                    </a:cubicBezTo>
                    <a:cubicBezTo>
                      <a:pt x="184477" y="58410"/>
                      <a:pt x="188093" y="64157"/>
                      <a:pt x="191580" y="70034"/>
                    </a:cubicBezTo>
                    <a:cubicBezTo>
                      <a:pt x="193388" y="73004"/>
                      <a:pt x="194034" y="73262"/>
                      <a:pt x="197456" y="72358"/>
                    </a:cubicBezTo>
                    <a:cubicBezTo>
                      <a:pt x="220704" y="66159"/>
                      <a:pt x="243952" y="60024"/>
                      <a:pt x="267199" y="53890"/>
                    </a:cubicBezTo>
                    <a:cubicBezTo>
                      <a:pt x="272946" y="52404"/>
                      <a:pt x="278629" y="50532"/>
                      <a:pt x="284635" y="50919"/>
                    </a:cubicBezTo>
                    <a:cubicBezTo>
                      <a:pt x="293159" y="51436"/>
                      <a:pt x="300262" y="54083"/>
                      <a:pt x="303168" y="63189"/>
                    </a:cubicBezTo>
                    <a:cubicBezTo>
                      <a:pt x="303168" y="65642"/>
                      <a:pt x="303168" y="68096"/>
                      <a:pt x="303168" y="70550"/>
                    </a:cubicBezTo>
                    <a:close/>
                  </a:path>
                </a:pathLst>
              </a:custGeom>
              <a:solidFill>
                <a:srgbClr val="E15A1D"/>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76" name="Freeform: Shape 275">
                <a:extLst>
                  <a:ext uri="{FF2B5EF4-FFF2-40B4-BE49-F238E27FC236}">
                    <a16:creationId xmlns:a16="http://schemas.microsoft.com/office/drawing/2014/main" id="{71FBEDA7-83B2-4FD6-AD1A-38D0C0E9EF62}"/>
                  </a:ext>
                </a:extLst>
              </p:cNvPr>
              <p:cNvSpPr/>
              <p:nvPr/>
            </p:nvSpPr>
            <p:spPr>
              <a:xfrm>
                <a:off x="10660613" y="1773633"/>
                <a:ext cx="175648" cy="204707"/>
              </a:xfrm>
              <a:custGeom>
                <a:avLst/>
                <a:gdLst>
                  <a:gd name="connsiteX0" fmla="*/ 32831 w 175648"/>
                  <a:gd name="connsiteY0" fmla="*/ 204985 h 204707"/>
                  <a:gd name="connsiteX1" fmla="*/ 865 w 175648"/>
                  <a:gd name="connsiteY1" fmla="*/ 204985 h 204707"/>
                  <a:gd name="connsiteX2" fmla="*/ 155 w 175648"/>
                  <a:gd name="connsiteY2" fmla="*/ 203177 h 204707"/>
                  <a:gd name="connsiteX3" fmla="*/ 5967 w 175648"/>
                  <a:gd name="connsiteY3" fmla="*/ 158296 h 204707"/>
                  <a:gd name="connsiteX4" fmla="*/ 12489 w 175648"/>
                  <a:gd name="connsiteY4" fmla="*/ 107345 h 204707"/>
                  <a:gd name="connsiteX5" fmla="*/ 18365 w 175648"/>
                  <a:gd name="connsiteY5" fmla="*/ 69762 h 204707"/>
                  <a:gd name="connsiteX6" fmla="*/ 44131 w 175648"/>
                  <a:gd name="connsiteY6" fmla="*/ 26108 h 204707"/>
                  <a:gd name="connsiteX7" fmla="*/ 84233 w 175648"/>
                  <a:gd name="connsiteY7" fmla="*/ 3119 h 204707"/>
                  <a:gd name="connsiteX8" fmla="*/ 130406 w 175648"/>
                  <a:gd name="connsiteY8" fmla="*/ 4023 h 204707"/>
                  <a:gd name="connsiteX9" fmla="*/ 158819 w 175648"/>
                  <a:gd name="connsiteY9" fmla="*/ 22750 h 204707"/>
                  <a:gd name="connsiteX10" fmla="*/ 175286 w 175648"/>
                  <a:gd name="connsiteY10" fmla="*/ 61173 h 204707"/>
                  <a:gd name="connsiteX11" fmla="*/ 157915 w 175648"/>
                  <a:gd name="connsiteY11" fmla="*/ 122650 h 204707"/>
                  <a:gd name="connsiteX12" fmla="*/ 111226 w 175648"/>
                  <a:gd name="connsiteY12" fmla="*/ 156811 h 204707"/>
                  <a:gd name="connsiteX13" fmla="*/ 63504 w 175648"/>
                  <a:gd name="connsiteY13" fmla="*/ 158102 h 204707"/>
                  <a:gd name="connsiteX14" fmla="*/ 45810 w 175648"/>
                  <a:gd name="connsiteY14" fmla="*/ 149578 h 204707"/>
                  <a:gd name="connsiteX15" fmla="*/ 42711 w 175648"/>
                  <a:gd name="connsiteY15" fmla="*/ 147512 h 204707"/>
                  <a:gd name="connsiteX16" fmla="*/ 41032 w 175648"/>
                  <a:gd name="connsiteY16" fmla="*/ 148351 h 204707"/>
                  <a:gd name="connsiteX17" fmla="*/ 34057 w 175648"/>
                  <a:gd name="connsiteY17" fmla="*/ 202789 h 204707"/>
                  <a:gd name="connsiteX18" fmla="*/ 32831 w 175648"/>
                  <a:gd name="connsiteY18" fmla="*/ 204985 h 204707"/>
                  <a:gd name="connsiteX19" fmla="*/ 50137 w 175648"/>
                  <a:gd name="connsiteY19" fmla="*/ 86875 h 204707"/>
                  <a:gd name="connsiteX20" fmla="*/ 79261 w 175648"/>
                  <a:gd name="connsiteY20" fmla="*/ 124910 h 204707"/>
                  <a:gd name="connsiteX21" fmla="*/ 107093 w 175648"/>
                  <a:gd name="connsiteY21" fmla="*/ 122650 h 204707"/>
                  <a:gd name="connsiteX22" fmla="*/ 138478 w 175648"/>
                  <a:gd name="connsiteY22" fmla="*/ 88618 h 204707"/>
                  <a:gd name="connsiteX23" fmla="*/ 136024 w 175648"/>
                  <a:gd name="connsiteY23" fmla="*/ 55490 h 204707"/>
                  <a:gd name="connsiteX24" fmla="*/ 96826 w 175648"/>
                  <a:gd name="connsiteY24" fmla="*/ 35407 h 204707"/>
                  <a:gd name="connsiteX25" fmla="*/ 58597 w 175648"/>
                  <a:gd name="connsiteY25" fmla="*/ 59300 h 204707"/>
                  <a:gd name="connsiteX26" fmla="*/ 50137 w 175648"/>
                  <a:gd name="connsiteY26" fmla="*/ 86875 h 2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648" h="204707">
                    <a:moveTo>
                      <a:pt x="32831" y="204985"/>
                    </a:moveTo>
                    <a:cubicBezTo>
                      <a:pt x="22175" y="204985"/>
                      <a:pt x="11520" y="204985"/>
                      <a:pt x="865" y="204985"/>
                    </a:cubicBezTo>
                    <a:cubicBezTo>
                      <a:pt x="-233" y="204726"/>
                      <a:pt x="26" y="203887"/>
                      <a:pt x="155" y="203177"/>
                    </a:cubicBezTo>
                    <a:cubicBezTo>
                      <a:pt x="2092" y="188195"/>
                      <a:pt x="4029" y="173278"/>
                      <a:pt x="5967" y="158296"/>
                    </a:cubicBezTo>
                    <a:cubicBezTo>
                      <a:pt x="8162" y="141312"/>
                      <a:pt x="10229" y="124329"/>
                      <a:pt x="12489" y="107345"/>
                    </a:cubicBezTo>
                    <a:cubicBezTo>
                      <a:pt x="14168" y="94753"/>
                      <a:pt x="15330" y="82096"/>
                      <a:pt x="18365" y="69762"/>
                    </a:cubicBezTo>
                    <a:cubicBezTo>
                      <a:pt x="22563" y="52714"/>
                      <a:pt x="31604" y="38442"/>
                      <a:pt x="44131" y="26108"/>
                    </a:cubicBezTo>
                    <a:cubicBezTo>
                      <a:pt x="55561" y="14872"/>
                      <a:pt x="68864" y="7187"/>
                      <a:pt x="84233" y="3119"/>
                    </a:cubicBezTo>
                    <a:cubicBezTo>
                      <a:pt x="99667" y="-949"/>
                      <a:pt x="115101" y="-1337"/>
                      <a:pt x="130406" y="4023"/>
                    </a:cubicBezTo>
                    <a:cubicBezTo>
                      <a:pt x="141384" y="7898"/>
                      <a:pt x="151070" y="14032"/>
                      <a:pt x="158819" y="22750"/>
                    </a:cubicBezTo>
                    <a:cubicBezTo>
                      <a:pt x="168441" y="33728"/>
                      <a:pt x="173866" y="46514"/>
                      <a:pt x="175286" y="61173"/>
                    </a:cubicBezTo>
                    <a:cubicBezTo>
                      <a:pt x="177482" y="83969"/>
                      <a:pt x="171735" y="104310"/>
                      <a:pt x="157915" y="122650"/>
                    </a:cubicBezTo>
                    <a:cubicBezTo>
                      <a:pt x="145646" y="138794"/>
                      <a:pt x="130406" y="150353"/>
                      <a:pt x="111226" y="156811"/>
                    </a:cubicBezTo>
                    <a:cubicBezTo>
                      <a:pt x="95341" y="162171"/>
                      <a:pt x="79455" y="162946"/>
                      <a:pt x="63504" y="158102"/>
                    </a:cubicBezTo>
                    <a:cubicBezTo>
                      <a:pt x="57240" y="156230"/>
                      <a:pt x="51299" y="153259"/>
                      <a:pt x="45810" y="149578"/>
                    </a:cubicBezTo>
                    <a:cubicBezTo>
                      <a:pt x="44777" y="148868"/>
                      <a:pt x="43744" y="148287"/>
                      <a:pt x="42711" y="147512"/>
                    </a:cubicBezTo>
                    <a:cubicBezTo>
                      <a:pt x="41484" y="146608"/>
                      <a:pt x="41225" y="146995"/>
                      <a:pt x="41032" y="148351"/>
                    </a:cubicBezTo>
                    <a:cubicBezTo>
                      <a:pt x="38707" y="166497"/>
                      <a:pt x="36382" y="184643"/>
                      <a:pt x="34057" y="202789"/>
                    </a:cubicBezTo>
                    <a:cubicBezTo>
                      <a:pt x="33864" y="203693"/>
                      <a:pt x="33735" y="204533"/>
                      <a:pt x="32831" y="204985"/>
                    </a:cubicBezTo>
                    <a:close/>
                    <a:moveTo>
                      <a:pt x="50137" y="86875"/>
                    </a:moveTo>
                    <a:cubicBezTo>
                      <a:pt x="50460" y="107991"/>
                      <a:pt x="63052" y="120067"/>
                      <a:pt x="79261" y="124910"/>
                    </a:cubicBezTo>
                    <a:cubicBezTo>
                      <a:pt x="88625" y="127687"/>
                      <a:pt x="97988" y="126783"/>
                      <a:pt x="107093" y="122650"/>
                    </a:cubicBezTo>
                    <a:cubicBezTo>
                      <a:pt x="122334" y="115611"/>
                      <a:pt x="133505" y="105150"/>
                      <a:pt x="138478" y="88618"/>
                    </a:cubicBezTo>
                    <a:cubicBezTo>
                      <a:pt x="141965" y="77124"/>
                      <a:pt x="141448" y="66081"/>
                      <a:pt x="136024" y="55490"/>
                    </a:cubicBezTo>
                    <a:cubicBezTo>
                      <a:pt x="128856" y="41413"/>
                      <a:pt x="112647" y="33082"/>
                      <a:pt x="96826" y="35407"/>
                    </a:cubicBezTo>
                    <a:cubicBezTo>
                      <a:pt x="80617" y="37732"/>
                      <a:pt x="67508" y="45223"/>
                      <a:pt x="58597" y="59300"/>
                    </a:cubicBezTo>
                    <a:cubicBezTo>
                      <a:pt x="53237" y="67760"/>
                      <a:pt x="50460" y="76994"/>
                      <a:pt x="50137" y="86875"/>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77" name="Freeform: Shape 276">
                <a:extLst>
                  <a:ext uri="{FF2B5EF4-FFF2-40B4-BE49-F238E27FC236}">
                    <a16:creationId xmlns:a16="http://schemas.microsoft.com/office/drawing/2014/main" id="{82B64698-D45C-4A93-B49B-FB01D65A9D94}"/>
                  </a:ext>
                </a:extLst>
              </p:cNvPr>
              <p:cNvSpPr/>
              <p:nvPr/>
            </p:nvSpPr>
            <p:spPr>
              <a:xfrm>
                <a:off x="10530618" y="1718333"/>
                <a:ext cx="153692" cy="217622"/>
              </a:xfrm>
              <a:custGeom>
                <a:avLst/>
                <a:gdLst>
                  <a:gd name="connsiteX0" fmla="*/ 102899 w 153692"/>
                  <a:gd name="connsiteY0" fmla="*/ 42 h 217622"/>
                  <a:gd name="connsiteX1" fmla="*/ 134412 w 153692"/>
                  <a:gd name="connsiteY1" fmla="*/ 10051 h 217622"/>
                  <a:gd name="connsiteX2" fmla="*/ 145842 w 153692"/>
                  <a:gd name="connsiteY2" fmla="*/ 21675 h 217622"/>
                  <a:gd name="connsiteX3" fmla="*/ 153527 w 153692"/>
                  <a:gd name="connsiteY3" fmla="*/ 31813 h 217622"/>
                  <a:gd name="connsiteX4" fmla="*/ 153204 w 153692"/>
                  <a:gd name="connsiteY4" fmla="*/ 34009 h 217622"/>
                  <a:gd name="connsiteX5" fmla="*/ 141903 w 153692"/>
                  <a:gd name="connsiteY5" fmla="*/ 42468 h 217622"/>
                  <a:gd name="connsiteX6" fmla="*/ 122272 w 153692"/>
                  <a:gd name="connsiteY6" fmla="*/ 57515 h 217622"/>
                  <a:gd name="connsiteX7" fmla="*/ 119043 w 153692"/>
                  <a:gd name="connsiteY7" fmla="*/ 56933 h 217622"/>
                  <a:gd name="connsiteX8" fmla="*/ 110390 w 153692"/>
                  <a:gd name="connsiteY8" fmla="*/ 44793 h 217622"/>
                  <a:gd name="connsiteX9" fmla="*/ 96893 w 153692"/>
                  <a:gd name="connsiteY9" fmla="*/ 37754 h 217622"/>
                  <a:gd name="connsiteX10" fmla="*/ 77714 w 153692"/>
                  <a:gd name="connsiteY10" fmla="*/ 43824 h 217622"/>
                  <a:gd name="connsiteX11" fmla="*/ 76293 w 153692"/>
                  <a:gd name="connsiteY11" fmla="*/ 63262 h 217622"/>
                  <a:gd name="connsiteX12" fmla="*/ 87271 w 153692"/>
                  <a:gd name="connsiteY12" fmla="*/ 76242 h 217622"/>
                  <a:gd name="connsiteX13" fmla="*/ 117558 w 153692"/>
                  <a:gd name="connsiteY13" fmla="*/ 108982 h 217622"/>
                  <a:gd name="connsiteX14" fmla="*/ 131765 w 153692"/>
                  <a:gd name="connsiteY14" fmla="*/ 135523 h 217622"/>
                  <a:gd name="connsiteX15" fmla="*/ 124984 w 153692"/>
                  <a:gd name="connsiteY15" fmla="*/ 177046 h 217622"/>
                  <a:gd name="connsiteX16" fmla="*/ 85786 w 153692"/>
                  <a:gd name="connsiteY16" fmla="*/ 212111 h 217622"/>
                  <a:gd name="connsiteX17" fmla="*/ 33737 w 153692"/>
                  <a:gd name="connsiteY17" fmla="*/ 214048 h 217622"/>
                  <a:gd name="connsiteX18" fmla="*/ 5453 w 153692"/>
                  <a:gd name="connsiteY18" fmla="*/ 187184 h 217622"/>
                  <a:gd name="connsiteX19" fmla="*/ 222 w 153692"/>
                  <a:gd name="connsiteY19" fmla="*/ 174140 h 217622"/>
                  <a:gd name="connsiteX20" fmla="*/ 1062 w 153692"/>
                  <a:gd name="connsiteY20" fmla="*/ 172138 h 217622"/>
                  <a:gd name="connsiteX21" fmla="*/ 35481 w 153692"/>
                  <a:gd name="connsiteY21" fmla="*/ 153733 h 217622"/>
                  <a:gd name="connsiteX22" fmla="*/ 37225 w 153692"/>
                  <a:gd name="connsiteY22" fmla="*/ 154315 h 217622"/>
                  <a:gd name="connsiteX23" fmla="*/ 42003 w 153692"/>
                  <a:gd name="connsiteY23" fmla="*/ 164453 h 217622"/>
                  <a:gd name="connsiteX24" fmla="*/ 56081 w 153692"/>
                  <a:gd name="connsiteY24" fmla="*/ 178466 h 217622"/>
                  <a:gd name="connsiteX25" fmla="*/ 72483 w 153692"/>
                  <a:gd name="connsiteY25" fmla="*/ 179499 h 217622"/>
                  <a:gd name="connsiteX26" fmla="*/ 88434 w 153692"/>
                  <a:gd name="connsiteY26" fmla="*/ 169296 h 217622"/>
                  <a:gd name="connsiteX27" fmla="*/ 91017 w 153692"/>
                  <a:gd name="connsiteY27" fmla="*/ 147211 h 217622"/>
                  <a:gd name="connsiteX28" fmla="*/ 77843 w 153692"/>
                  <a:gd name="connsiteY28" fmla="*/ 130357 h 217622"/>
                  <a:gd name="connsiteX29" fmla="*/ 62926 w 153692"/>
                  <a:gd name="connsiteY29" fmla="*/ 114019 h 217622"/>
                  <a:gd name="connsiteX30" fmla="*/ 45878 w 153692"/>
                  <a:gd name="connsiteY30" fmla="*/ 94452 h 217622"/>
                  <a:gd name="connsiteX31" fmla="*/ 36450 w 153692"/>
                  <a:gd name="connsiteY31" fmla="*/ 46408 h 217622"/>
                  <a:gd name="connsiteX32" fmla="*/ 55371 w 153692"/>
                  <a:gd name="connsiteY32" fmla="*/ 18381 h 217622"/>
                  <a:gd name="connsiteX33" fmla="*/ 102899 w 153692"/>
                  <a:gd name="connsiteY33" fmla="*/ 42 h 2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3692" h="217622">
                    <a:moveTo>
                      <a:pt x="102899" y="42"/>
                    </a:moveTo>
                    <a:cubicBezTo>
                      <a:pt x="114329" y="-152"/>
                      <a:pt x="125049" y="2818"/>
                      <a:pt x="134412" y="10051"/>
                    </a:cubicBezTo>
                    <a:cubicBezTo>
                      <a:pt x="138674" y="13409"/>
                      <a:pt x="142484" y="17413"/>
                      <a:pt x="145842" y="21675"/>
                    </a:cubicBezTo>
                    <a:cubicBezTo>
                      <a:pt x="148425" y="25033"/>
                      <a:pt x="150944" y="28455"/>
                      <a:pt x="153527" y="31813"/>
                    </a:cubicBezTo>
                    <a:cubicBezTo>
                      <a:pt x="154302" y="32782"/>
                      <a:pt x="154302" y="33234"/>
                      <a:pt x="153204" y="34009"/>
                    </a:cubicBezTo>
                    <a:cubicBezTo>
                      <a:pt x="149394" y="36721"/>
                      <a:pt x="145519" y="39498"/>
                      <a:pt x="141903" y="42468"/>
                    </a:cubicBezTo>
                    <a:cubicBezTo>
                      <a:pt x="135510" y="47634"/>
                      <a:pt x="128859" y="52478"/>
                      <a:pt x="122272" y="57515"/>
                    </a:cubicBezTo>
                    <a:cubicBezTo>
                      <a:pt x="120722" y="58677"/>
                      <a:pt x="120012" y="58806"/>
                      <a:pt x="119043" y="56933"/>
                    </a:cubicBezTo>
                    <a:cubicBezTo>
                      <a:pt x="116718" y="52542"/>
                      <a:pt x="113748" y="48474"/>
                      <a:pt x="110390" y="44793"/>
                    </a:cubicBezTo>
                    <a:cubicBezTo>
                      <a:pt x="106838" y="40789"/>
                      <a:pt x="102189" y="38400"/>
                      <a:pt x="96893" y="37754"/>
                    </a:cubicBezTo>
                    <a:cubicBezTo>
                      <a:pt x="89596" y="36786"/>
                      <a:pt x="82945" y="38400"/>
                      <a:pt x="77714" y="43824"/>
                    </a:cubicBezTo>
                    <a:cubicBezTo>
                      <a:pt x="72096" y="49572"/>
                      <a:pt x="70998" y="56740"/>
                      <a:pt x="76293" y="63262"/>
                    </a:cubicBezTo>
                    <a:cubicBezTo>
                      <a:pt x="79845" y="67653"/>
                      <a:pt x="83591" y="71915"/>
                      <a:pt x="87271" y="76242"/>
                    </a:cubicBezTo>
                    <a:cubicBezTo>
                      <a:pt x="96829" y="87607"/>
                      <a:pt x="107871" y="97681"/>
                      <a:pt x="117558" y="108982"/>
                    </a:cubicBezTo>
                    <a:cubicBezTo>
                      <a:pt x="124209" y="116731"/>
                      <a:pt x="129698" y="125255"/>
                      <a:pt x="131765" y="135523"/>
                    </a:cubicBezTo>
                    <a:cubicBezTo>
                      <a:pt x="134671" y="150182"/>
                      <a:pt x="131829" y="163937"/>
                      <a:pt x="124984" y="177046"/>
                    </a:cubicBezTo>
                    <a:cubicBezTo>
                      <a:pt x="116266" y="193706"/>
                      <a:pt x="103222" y="205265"/>
                      <a:pt x="85786" y="212111"/>
                    </a:cubicBezTo>
                    <a:cubicBezTo>
                      <a:pt x="68609" y="218891"/>
                      <a:pt x="51109" y="220247"/>
                      <a:pt x="33737" y="214048"/>
                    </a:cubicBezTo>
                    <a:cubicBezTo>
                      <a:pt x="20628" y="209398"/>
                      <a:pt x="11329" y="199970"/>
                      <a:pt x="5453" y="187184"/>
                    </a:cubicBezTo>
                    <a:cubicBezTo>
                      <a:pt x="3516" y="182922"/>
                      <a:pt x="2030" y="178402"/>
                      <a:pt x="222" y="174140"/>
                    </a:cubicBezTo>
                    <a:cubicBezTo>
                      <a:pt x="-230" y="173042"/>
                      <a:pt x="158" y="172590"/>
                      <a:pt x="1062" y="172138"/>
                    </a:cubicBezTo>
                    <a:cubicBezTo>
                      <a:pt x="12556" y="166003"/>
                      <a:pt x="24051" y="159868"/>
                      <a:pt x="35481" y="153733"/>
                    </a:cubicBezTo>
                    <a:cubicBezTo>
                      <a:pt x="36385" y="153281"/>
                      <a:pt x="36773" y="153217"/>
                      <a:pt x="37225" y="154315"/>
                    </a:cubicBezTo>
                    <a:cubicBezTo>
                      <a:pt x="38710" y="157737"/>
                      <a:pt x="40324" y="161160"/>
                      <a:pt x="42003" y="164453"/>
                    </a:cubicBezTo>
                    <a:cubicBezTo>
                      <a:pt x="45167" y="170652"/>
                      <a:pt x="49752" y="175302"/>
                      <a:pt x="56081" y="178466"/>
                    </a:cubicBezTo>
                    <a:cubicBezTo>
                      <a:pt x="61505" y="181178"/>
                      <a:pt x="67059" y="181372"/>
                      <a:pt x="72483" y="179499"/>
                    </a:cubicBezTo>
                    <a:cubicBezTo>
                      <a:pt x="78554" y="177433"/>
                      <a:pt x="84172" y="174333"/>
                      <a:pt x="88434" y="169296"/>
                    </a:cubicBezTo>
                    <a:cubicBezTo>
                      <a:pt x="94052" y="162774"/>
                      <a:pt x="94891" y="154896"/>
                      <a:pt x="91017" y="147211"/>
                    </a:cubicBezTo>
                    <a:cubicBezTo>
                      <a:pt x="87659" y="140754"/>
                      <a:pt x="82622" y="135652"/>
                      <a:pt x="77843" y="130357"/>
                    </a:cubicBezTo>
                    <a:cubicBezTo>
                      <a:pt x="72935" y="124868"/>
                      <a:pt x="67834" y="119508"/>
                      <a:pt x="62926" y="114019"/>
                    </a:cubicBezTo>
                    <a:cubicBezTo>
                      <a:pt x="57179" y="107561"/>
                      <a:pt x="51238" y="101168"/>
                      <a:pt x="45878" y="94452"/>
                    </a:cubicBezTo>
                    <a:cubicBezTo>
                      <a:pt x="34448" y="80116"/>
                      <a:pt x="31090" y="64037"/>
                      <a:pt x="36450" y="46408"/>
                    </a:cubicBezTo>
                    <a:cubicBezTo>
                      <a:pt x="39872" y="35171"/>
                      <a:pt x="47169" y="26453"/>
                      <a:pt x="55371" y="18381"/>
                    </a:cubicBezTo>
                    <a:cubicBezTo>
                      <a:pt x="68480" y="5595"/>
                      <a:pt x="84495" y="106"/>
                      <a:pt x="102899" y="42"/>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78" name="Freeform: Shape 277">
                <a:extLst>
                  <a:ext uri="{FF2B5EF4-FFF2-40B4-BE49-F238E27FC236}">
                    <a16:creationId xmlns:a16="http://schemas.microsoft.com/office/drawing/2014/main" id="{D68869E7-4EE7-4FE0-97F6-3623012E01E3}"/>
                  </a:ext>
                </a:extLst>
              </p:cNvPr>
              <p:cNvSpPr/>
              <p:nvPr/>
            </p:nvSpPr>
            <p:spPr>
              <a:xfrm>
                <a:off x="10849133" y="1773673"/>
                <a:ext cx="160150" cy="160795"/>
              </a:xfrm>
              <a:custGeom>
                <a:avLst/>
                <a:gdLst>
                  <a:gd name="connsiteX0" fmla="*/ 111980 w 160149"/>
                  <a:gd name="connsiteY0" fmla="*/ 109113 h 160795"/>
                  <a:gd name="connsiteX1" fmla="*/ 108557 w 160149"/>
                  <a:gd name="connsiteY1" fmla="*/ 135913 h 160795"/>
                  <a:gd name="connsiteX2" fmla="*/ 106749 w 160149"/>
                  <a:gd name="connsiteY2" fmla="*/ 149926 h 160795"/>
                  <a:gd name="connsiteX3" fmla="*/ 104166 w 160149"/>
                  <a:gd name="connsiteY3" fmla="*/ 153477 h 160795"/>
                  <a:gd name="connsiteX4" fmla="*/ 63095 w 160149"/>
                  <a:gd name="connsiteY4" fmla="*/ 160968 h 160795"/>
                  <a:gd name="connsiteX5" fmla="*/ 47662 w 160149"/>
                  <a:gd name="connsiteY5" fmla="*/ 157998 h 160795"/>
                  <a:gd name="connsiteX6" fmla="*/ 8593 w 160149"/>
                  <a:gd name="connsiteY6" fmla="*/ 125968 h 160795"/>
                  <a:gd name="connsiteX7" fmla="*/ 327 w 160149"/>
                  <a:gd name="connsiteY7" fmla="*/ 85220 h 160795"/>
                  <a:gd name="connsiteX8" fmla="*/ 29838 w 160149"/>
                  <a:gd name="connsiteY8" fmla="*/ 25099 h 160795"/>
                  <a:gd name="connsiteX9" fmla="*/ 76915 w 160149"/>
                  <a:gd name="connsiteY9" fmla="*/ 1400 h 160795"/>
                  <a:gd name="connsiteX10" fmla="*/ 132386 w 160149"/>
                  <a:gd name="connsiteY10" fmla="*/ 12959 h 160795"/>
                  <a:gd name="connsiteX11" fmla="*/ 159379 w 160149"/>
                  <a:gd name="connsiteY11" fmla="*/ 55644 h 160795"/>
                  <a:gd name="connsiteX12" fmla="*/ 159444 w 160149"/>
                  <a:gd name="connsiteY12" fmla="*/ 82379 h 160795"/>
                  <a:gd name="connsiteX13" fmla="*/ 153051 w 160149"/>
                  <a:gd name="connsiteY13" fmla="*/ 133782 h 160795"/>
                  <a:gd name="connsiteX14" fmla="*/ 150209 w 160149"/>
                  <a:gd name="connsiteY14" fmla="*/ 155092 h 160795"/>
                  <a:gd name="connsiteX15" fmla="*/ 148143 w 160149"/>
                  <a:gd name="connsiteY15" fmla="*/ 156900 h 160795"/>
                  <a:gd name="connsiteX16" fmla="*/ 117792 w 160149"/>
                  <a:gd name="connsiteY16" fmla="*/ 156900 h 160795"/>
                  <a:gd name="connsiteX17" fmla="*/ 116371 w 160149"/>
                  <a:gd name="connsiteY17" fmla="*/ 155156 h 160795"/>
                  <a:gd name="connsiteX18" fmla="*/ 124637 w 160149"/>
                  <a:gd name="connsiteY18" fmla="*/ 90386 h 160795"/>
                  <a:gd name="connsiteX19" fmla="*/ 120827 w 160149"/>
                  <a:gd name="connsiteY19" fmla="*/ 56419 h 160795"/>
                  <a:gd name="connsiteX20" fmla="*/ 95771 w 160149"/>
                  <a:gd name="connsiteY20" fmla="*/ 36077 h 160795"/>
                  <a:gd name="connsiteX21" fmla="*/ 45983 w 160149"/>
                  <a:gd name="connsiteY21" fmla="*/ 55579 h 160795"/>
                  <a:gd name="connsiteX22" fmla="*/ 35715 w 160149"/>
                  <a:gd name="connsiteY22" fmla="*/ 94325 h 160795"/>
                  <a:gd name="connsiteX23" fmla="*/ 57929 w 160149"/>
                  <a:gd name="connsiteY23" fmla="*/ 122545 h 160795"/>
                  <a:gd name="connsiteX24" fmla="*/ 87247 w 160149"/>
                  <a:gd name="connsiteY24" fmla="*/ 124289 h 160795"/>
                  <a:gd name="connsiteX25" fmla="*/ 110236 w 160149"/>
                  <a:gd name="connsiteY25" fmla="*/ 110405 h 160795"/>
                  <a:gd name="connsiteX26" fmla="*/ 111399 w 160149"/>
                  <a:gd name="connsiteY26" fmla="*/ 108790 h 160795"/>
                  <a:gd name="connsiteX27" fmla="*/ 111980 w 160149"/>
                  <a:gd name="connsiteY27" fmla="*/ 109113 h 1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149" h="160795">
                    <a:moveTo>
                      <a:pt x="111980" y="109113"/>
                    </a:moveTo>
                    <a:cubicBezTo>
                      <a:pt x="110817" y="118025"/>
                      <a:pt x="109720" y="127001"/>
                      <a:pt x="108557" y="135913"/>
                    </a:cubicBezTo>
                    <a:cubicBezTo>
                      <a:pt x="107976" y="140562"/>
                      <a:pt x="107266" y="145212"/>
                      <a:pt x="106749" y="149926"/>
                    </a:cubicBezTo>
                    <a:cubicBezTo>
                      <a:pt x="106555" y="151669"/>
                      <a:pt x="105781" y="152702"/>
                      <a:pt x="104166" y="153477"/>
                    </a:cubicBezTo>
                    <a:cubicBezTo>
                      <a:pt x="91122" y="159483"/>
                      <a:pt x="77431" y="162131"/>
                      <a:pt x="63095" y="160968"/>
                    </a:cubicBezTo>
                    <a:cubicBezTo>
                      <a:pt x="57865" y="160516"/>
                      <a:pt x="52634" y="159741"/>
                      <a:pt x="47662" y="157998"/>
                    </a:cubicBezTo>
                    <a:cubicBezTo>
                      <a:pt x="30872" y="151927"/>
                      <a:pt x="17246" y="141854"/>
                      <a:pt x="8593" y="125968"/>
                    </a:cubicBezTo>
                    <a:cubicBezTo>
                      <a:pt x="1683" y="113311"/>
                      <a:pt x="-900" y="99621"/>
                      <a:pt x="327" y="85220"/>
                    </a:cubicBezTo>
                    <a:cubicBezTo>
                      <a:pt x="2329" y="61391"/>
                      <a:pt x="12597" y="41566"/>
                      <a:pt x="29838" y="25099"/>
                    </a:cubicBezTo>
                    <a:cubicBezTo>
                      <a:pt x="43206" y="12378"/>
                      <a:pt x="58833" y="4435"/>
                      <a:pt x="76915" y="1400"/>
                    </a:cubicBezTo>
                    <a:cubicBezTo>
                      <a:pt x="96804" y="-1958"/>
                      <a:pt x="115790" y="496"/>
                      <a:pt x="132386" y="12959"/>
                    </a:cubicBezTo>
                    <a:cubicBezTo>
                      <a:pt x="146722" y="23743"/>
                      <a:pt x="156086" y="37821"/>
                      <a:pt x="159379" y="55644"/>
                    </a:cubicBezTo>
                    <a:cubicBezTo>
                      <a:pt x="160993" y="64556"/>
                      <a:pt x="160477" y="73467"/>
                      <a:pt x="159444" y="82379"/>
                    </a:cubicBezTo>
                    <a:cubicBezTo>
                      <a:pt x="157377" y="99491"/>
                      <a:pt x="155182" y="116669"/>
                      <a:pt x="153051" y="133782"/>
                    </a:cubicBezTo>
                    <a:cubicBezTo>
                      <a:pt x="152146" y="140885"/>
                      <a:pt x="151113" y="147988"/>
                      <a:pt x="150209" y="155092"/>
                    </a:cubicBezTo>
                    <a:cubicBezTo>
                      <a:pt x="150015" y="156448"/>
                      <a:pt x="149563" y="156900"/>
                      <a:pt x="148143" y="156900"/>
                    </a:cubicBezTo>
                    <a:cubicBezTo>
                      <a:pt x="138004" y="156835"/>
                      <a:pt x="127930" y="156835"/>
                      <a:pt x="117792" y="156900"/>
                    </a:cubicBezTo>
                    <a:cubicBezTo>
                      <a:pt x="116371" y="156900"/>
                      <a:pt x="116177" y="156512"/>
                      <a:pt x="116371" y="155156"/>
                    </a:cubicBezTo>
                    <a:cubicBezTo>
                      <a:pt x="119148" y="133588"/>
                      <a:pt x="121925" y="111955"/>
                      <a:pt x="124637" y="90386"/>
                    </a:cubicBezTo>
                    <a:cubicBezTo>
                      <a:pt x="126122" y="78762"/>
                      <a:pt x="125476" y="67332"/>
                      <a:pt x="120827" y="56419"/>
                    </a:cubicBezTo>
                    <a:cubicBezTo>
                      <a:pt x="116048" y="45247"/>
                      <a:pt x="107847" y="38015"/>
                      <a:pt x="95771" y="36077"/>
                    </a:cubicBezTo>
                    <a:cubicBezTo>
                      <a:pt x="75430" y="32784"/>
                      <a:pt x="58640" y="39629"/>
                      <a:pt x="45983" y="55579"/>
                    </a:cubicBezTo>
                    <a:cubicBezTo>
                      <a:pt x="37136" y="66816"/>
                      <a:pt x="33132" y="79860"/>
                      <a:pt x="35715" y="94325"/>
                    </a:cubicBezTo>
                    <a:cubicBezTo>
                      <a:pt x="38104" y="107628"/>
                      <a:pt x="45918" y="116604"/>
                      <a:pt x="57929" y="122545"/>
                    </a:cubicBezTo>
                    <a:cubicBezTo>
                      <a:pt x="67616" y="127324"/>
                      <a:pt x="77431" y="127388"/>
                      <a:pt x="87247" y="124289"/>
                    </a:cubicBezTo>
                    <a:cubicBezTo>
                      <a:pt x="95900" y="121577"/>
                      <a:pt x="103843" y="117121"/>
                      <a:pt x="110236" y="110405"/>
                    </a:cubicBezTo>
                    <a:cubicBezTo>
                      <a:pt x="110688" y="109953"/>
                      <a:pt x="111011" y="109307"/>
                      <a:pt x="111399" y="108790"/>
                    </a:cubicBezTo>
                    <a:cubicBezTo>
                      <a:pt x="111592" y="108855"/>
                      <a:pt x="111786" y="108984"/>
                      <a:pt x="111980" y="109113"/>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79" name="Freeform: Shape 278">
                <a:extLst>
                  <a:ext uri="{FF2B5EF4-FFF2-40B4-BE49-F238E27FC236}">
                    <a16:creationId xmlns:a16="http://schemas.microsoft.com/office/drawing/2014/main" id="{10C193B3-2C75-417D-ACED-FBC123BECBA0}"/>
                  </a:ext>
                </a:extLst>
              </p:cNvPr>
              <p:cNvSpPr/>
              <p:nvPr/>
            </p:nvSpPr>
            <p:spPr>
              <a:xfrm>
                <a:off x="11099993" y="1724471"/>
                <a:ext cx="149172" cy="205999"/>
              </a:xfrm>
              <a:custGeom>
                <a:avLst/>
                <a:gdLst>
                  <a:gd name="connsiteX0" fmla="*/ 149519 w 149171"/>
                  <a:gd name="connsiteY0" fmla="*/ 206231 h 205998"/>
                  <a:gd name="connsiteX1" fmla="*/ 147194 w 149171"/>
                  <a:gd name="connsiteY1" fmla="*/ 206231 h 205998"/>
                  <a:gd name="connsiteX2" fmla="*/ 107027 w 149171"/>
                  <a:gd name="connsiteY2" fmla="*/ 206231 h 205998"/>
                  <a:gd name="connsiteX3" fmla="*/ 101474 w 149171"/>
                  <a:gd name="connsiteY3" fmla="*/ 203261 h 205998"/>
                  <a:gd name="connsiteX4" fmla="*/ 82553 w 149171"/>
                  <a:gd name="connsiteY4" fmla="*/ 174331 h 205998"/>
                  <a:gd name="connsiteX5" fmla="*/ 60791 w 149171"/>
                  <a:gd name="connsiteY5" fmla="*/ 140945 h 205998"/>
                  <a:gd name="connsiteX6" fmla="*/ 48650 w 149171"/>
                  <a:gd name="connsiteY6" fmla="*/ 122347 h 205998"/>
                  <a:gd name="connsiteX7" fmla="*/ 47294 w 149171"/>
                  <a:gd name="connsiteY7" fmla="*/ 131904 h 205998"/>
                  <a:gd name="connsiteX8" fmla="*/ 42063 w 149171"/>
                  <a:gd name="connsiteY8" fmla="*/ 172071 h 205998"/>
                  <a:gd name="connsiteX9" fmla="*/ 37930 w 149171"/>
                  <a:gd name="connsiteY9" fmla="*/ 204359 h 205998"/>
                  <a:gd name="connsiteX10" fmla="*/ 35929 w 149171"/>
                  <a:gd name="connsiteY10" fmla="*/ 206102 h 205998"/>
                  <a:gd name="connsiteX11" fmla="*/ 1703 w 149171"/>
                  <a:gd name="connsiteY11" fmla="*/ 206102 h 205998"/>
                  <a:gd name="connsiteX12" fmla="*/ 89 w 149171"/>
                  <a:gd name="connsiteY12" fmla="*/ 204230 h 205998"/>
                  <a:gd name="connsiteX13" fmla="*/ 3576 w 149171"/>
                  <a:gd name="connsiteY13" fmla="*/ 177237 h 205998"/>
                  <a:gd name="connsiteX14" fmla="*/ 8742 w 149171"/>
                  <a:gd name="connsiteY14" fmla="*/ 137264 h 205998"/>
                  <a:gd name="connsiteX15" fmla="*/ 12681 w 149171"/>
                  <a:gd name="connsiteY15" fmla="*/ 107430 h 205998"/>
                  <a:gd name="connsiteX16" fmla="*/ 17783 w 149171"/>
                  <a:gd name="connsiteY16" fmla="*/ 67844 h 205998"/>
                  <a:gd name="connsiteX17" fmla="*/ 22820 w 149171"/>
                  <a:gd name="connsiteY17" fmla="*/ 29098 h 205998"/>
                  <a:gd name="connsiteX18" fmla="*/ 25403 w 149171"/>
                  <a:gd name="connsiteY18" fmla="*/ 25159 h 205998"/>
                  <a:gd name="connsiteX19" fmla="*/ 52848 w 149171"/>
                  <a:gd name="connsiteY19" fmla="*/ 7336 h 205998"/>
                  <a:gd name="connsiteX20" fmla="*/ 62405 w 149171"/>
                  <a:gd name="connsiteY20" fmla="*/ 814 h 205998"/>
                  <a:gd name="connsiteX21" fmla="*/ 64407 w 149171"/>
                  <a:gd name="connsiteY21" fmla="*/ 39 h 205998"/>
                  <a:gd name="connsiteX22" fmla="*/ 52654 w 149171"/>
                  <a:gd name="connsiteY22" fmla="*/ 90833 h 205998"/>
                  <a:gd name="connsiteX23" fmla="*/ 53171 w 149171"/>
                  <a:gd name="connsiteY23" fmla="*/ 91156 h 205998"/>
                  <a:gd name="connsiteX24" fmla="*/ 114841 w 149171"/>
                  <a:gd name="connsiteY24" fmla="*/ 21866 h 205998"/>
                  <a:gd name="connsiteX25" fmla="*/ 116843 w 149171"/>
                  <a:gd name="connsiteY25" fmla="*/ 33360 h 205998"/>
                  <a:gd name="connsiteX26" fmla="*/ 120847 w 149171"/>
                  <a:gd name="connsiteY26" fmla="*/ 56543 h 205998"/>
                  <a:gd name="connsiteX27" fmla="*/ 119297 w 149171"/>
                  <a:gd name="connsiteY27" fmla="*/ 61774 h 205998"/>
                  <a:gd name="connsiteX28" fmla="*/ 110385 w 149171"/>
                  <a:gd name="connsiteY28" fmla="*/ 71138 h 205998"/>
                  <a:gd name="connsiteX29" fmla="*/ 79776 w 149171"/>
                  <a:gd name="connsiteY29" fmla="*/ 103620 h 205998"/>
                  <a:gd name="connsiteX30" fmla="*/ 79647 w 149171"/>
                  <a:gd name="connsiteY30" fmla="*/ 107946 h 205998"/>
                  <a:gd name="connsiteX31" fmla="*/ 100182 w 149171"/>
                  <a:gd name="connsiteY31" fmla="*/ 136812 h 205998"/>
                  <a:gd name="connsiteX32" fmla="*/ 124786 w 149171"/>
                  <a:gd name="connsiteY32" fmla="*/ 171748 h 205998"/>
                  <a:gd name="connsiteX33" fmla="*/ 146936 w 149171"/>
                  <a:gd name="connsiteY33" fmla="*/ 203196 h 205998"/>
                  <a:gd name="connsiteX34" fmla="*/ 149519 w 149171"/>
                  <a:gd name="connsiteY34" fmla="*/ 206231 h 20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9171" h="205998">
                    <a:moveTo>
                      <a:pt x="149519" y="206231"/>
                    </a:moveTo>
                    <a:cubicBezTo>
                      <a:pt x="148550" y="206231"/>
                      <a:pt x="147904" y="206231"/>
                      <a:pt x="147194" y="206231"/>
                    </a:cubicBezTo>
                    <a:cubicBezTo>
                      <a:pt x="133827" y="206231"/>
                      <a:pt x="120395" y="206167"/>
                      <a:pt x="107027" y="206231"/>
                    </a:cubicBezTo>
                    <a:cubicBezTo>
                      <a:pt x="104509" y="206231"/>
                      <a:pt x="102830" y="205392"/>
                      <a:pt x="101474" y="203261"/>
                    </a:cubicBezTo>
                    <a:cubicBezTo>
                      <a:pt x="95210" y="193574"/>
                      <a:pt x="88688" y="184082"/>
                      <a:pt x="82553" y="174331"/>
                    </a:cubicBezTo>
                    <a:cubicBezTo>
                      <a:pt x="75449" y="163094"/>
                      <a:pt x="67829" y="152181"/>
                      <a:pt x="60791" y="140945"/>
                    </a:cubicBezTo>
                    <a:cubicBezTo>
                      <a:pt x="56981" y="134810"/>
                      <a:pt x="52912" y="128869"/>
                      <a:pt x="48650" y="122347"/>
                    </a:cubicBezTo>
                    <a:cubicBezTo>
                      <a:pt x="48134" y="125834"/>
                      <a:pt x="47746" y="128869"/>
                      <a:pt x="47294" y="131904"/>
                    </a:cubicBezTo>
                    <a:cubicBezTo>
                      <a:pt x="45551" y="145271"/>
                      <a:pt x="43807" y="158703"/>
                      <a:pt x="42063" y="172071"/>
                    </a:cubicBezTo>
                    <a:cubicBezTo>
                      <a:pt x="40643" y="182855"/>
                      <a:pt x="39222" y="193574"/>
                      <a:pt x="37930" y="204359"/>
                    </a:cubicBezTo>
                    <a:cubicBezTo>
                      <a:pt x="37737" y="205779"/>
                      <a:pt x="37349" y="206102"/>
                      <a:pt x="35929" y="206102"/>
                    </a:cubicBezTo>
                    <a:cubicBezTo>
                      <a:pt x="24499" y="206038"/>
                      <a:pt x="13133" y="206038"/>
                      <a:pt x="1703" y="206102"/>
                    </a:cubicBezTo>
                    <a:cubicBezTo>
                      <a:pt x="153" y="206102"/>
                      <a:pt x="-105" y="205650"/>
                      <a:pt x="89" y="204230"/>
                    </a:cubicBezTo>
                    <a:cubicBezTo>
                      <a:pt x="1251" y="195253"/>
                      <a:pt x="2413" y="186213"/>
                      <a:pt x="3576" y="177237"/>
                    </a:cubicBezTo>
                    <a:cubicBezTo>
                      <a:pt x="5319" y="163934"/>
                      <a:pt x="6998" y="150567"/>
                      <a:pt x="8742" y="137264"/>
                    </a:cubicBezTo>
                    <a:cubicBezTo>
                      <a:pt x="10033" y="127319"/>
                      <a:pt x="11390" y="117374"/>
                      <a:pt x="12681" y="107430"/>
                    </a:cubicBezTo>
                    <a:cubicBezTo>
                      <a:pt x="14425" y="94256"/>
                      <a:pt x="16104" y="81018"/>
                      <a:pt x="17783" y="67844"/>
                    </a:cubicBezTo>
                    <a:cubicBezTo>
                      <a:pt x="19462" y="54929"/>
                      <a:pt x="21141" y="42014"/>
                      <a:pt x="22820" y="29098"/>
                    </a:cubicBezTo>
                    <a:cubicBezTo>
                      <a:pt x="23013" y="27355"/>
                      <a:pt x="23853" y="26128"/>
                      <a:pt x="25403" y="25159"/>
                    </a:cubicBezTo>
                    <a:cubicBezTo>
                      <a:pt x="34572" y="19283"/>
                      <a:pt x="43807" y="13406"/>
                      <a:pt x="52848" y="7336"/>
                    </a:cubicBezTo>
                    <a:cubicBezTo>
                      <a:pt x="56076" y="5205"/>
                      <a:pt x="59176" y="2945"/>
                      <a:pt x="62405" y="814"/>
                    </a:cubicBezTo>
                    <a:cubicBezTo>
                      <a:pt x="62986" y="426"/>
                      <a:pt x="63503" y="-26"/>
                      <a:pt x="64407" y="39"/>
                    </a:cubicBezTo>
                    <a:cubicBezTo>
                      <a:pt x="60468" y="30325"/>
                      <a:pt x="56593" y="60547"/>
                      <a:pt x="52654" y="90833"/>
                    </a:cubicBezTo>
                    <a:cubicBezTo>
                      <a:pt x="52848" y="90963"/>
                      <a:pt x="53041" y="91027"/>
                      <a:pt x="53171" y="91156"/>
                    </a:cubicBezTo>
                    <a:cubicBezTo>
                      <a:pt x="73641" y="68167"/>
                      <a:pt x="94112" y="45178"/>
                      <a:pt x="114841" y="21866"/>
                    </a:cubicBezTo>
                    <a:cubicBezTo>
                      <a:pt x="115551" y="25934"/>
                      <a:pt x="116262" y="29680"/>
                      <a:pt x="116843" y="33360"/>
                    </a:cubicBezTo>
                    <a:cubicBezTo>
                      <a:pt x="118199" y="41110"/>
                      <a:pt x="119426" y="48859"/>
                      <a:pt x="120847" y="56543"/>
                    </a:cubicBezTo>
                    <a:cubicBezTo>
                      <a:pt x="121234" y="58610"/>
                      <a:pt x="120782" y="60224"/>
                      <a:pt x="119297" y="61774"/>
                    </a:cubicBezTo>
                    <a:cubicBezTo>
                      <a:pt x="116262" y="64809"/>
                      <a:pt x="113227" y="67909"/>
                      <a:pt x="110385" y="71138"/>
                    </a:cubicBezTo>
                    <a:cubicBezTo>
                      <a:pt x="100505" y="82309"/>
                      <a:pt x="89979" y="92835"/>
                      <a:pt x="79776" y="103620"/>
                    </a:cubicBezTo>
                    <a:cubicBezTo>
                      <a:pt x="78162" y="105299"/>
                      <a:pt x="78549" y="106396"/>
                      <a:pt x="79647" y="107946"/>
                    </a:cubicBezTo>
                    <a:cubicBezTo>
                      <a:pt x="86557" y="117568"/>
                      <a:pt x="93531" y="127061"/>
                      <a:pt x="100182" y="136812"/>
                    </a:cubicBezTo>
                    <a:cubicBezTo>
                      <a:pt x="108254" y="148565"/>
                      <a:pt x="116843" y="159995"/>
                      <a:pt x="124786" y="171748"/>
                    </a:cubicBezTo>
                    <a:cubicBezTo>
                      <a:pt x="132018" y="182338"/>
                      <a:pt x="139638" y="192670"/>
                      <a:pt x="146936" y="203196"/>
                    </a:cubicBezTo>
                    <a:cubicBezTo>
                      <a:pt x="147711" y="204100"/>
                      <a:pt x="148485" y="204940"/>
                      <a:pt x="149519" y="206231"/>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83" name="Freeform: Shape 282">
                <a:extLst>
                  <a:ext uri="{FF2B5EF4-FFF2-40B4-BE49-F238E27FC236}">
                    <a16:creationId xmlns:a16="http://schemas.microsoft.com/office/drawing/2014/main" id="{8FE0D744-2270-4445-90FF-843868146E9D}"/>
                  </a:ext>
                </a:extLst>
              </p:cNvPr>
              <p:cNvSpPr/>
              <p:nvPr/>
            </p:nvSpPr>
            <p:spPr>
              <a:xfrm>
                <a:off x="11015401" y="1777550"/>
                <a:ext cx="87178" cy="153046"/>
              </a:xfrm>
              <a:custGeom>
                <a:avLst/>
                <a:gdLst>
                  <a:gd name="connsiteX0" fmla="*/ 72282 w 87178"/>
                  <a:gd name="connsiteY0" fmla="*/ 170 h 153046"/>
                  <a:gd name="connsiteX1" fmla="*/ 86037 w 87178"/>
                  <a:gd name="connsiteY1" fmla="*/ 170 h 153046"/>
                  <a:gd name="connsiteX2" fmla="*/ 87522 w 87178"/>
                  <a:gd name="connsiteY2" fmla="*/ 1591 h 153046"/>
                  <a:gd name="connsiteX3" fmla="*/ 83260 w 87178"/>
                  <a:gd name="connsiteY3" fmla="*/ 33879 h 153046"/>
                  <a:gd name="connsiteX4" fmla="*/ 81258 w 87178"/>
                  <a:gd name="connsiteY4" fmla="*/ 35623 h 153046"/>
                  <a:gd name="connsiteX5" fmla="*/ 63629 w 87178"/>
                  <a:gd name="connsiteY5" fmla="*/ 35558 h 153046"/>
                  <a:gd name="connsiteX6" fmla="*/ 48582 w 87178"/>
                  <a:gd name="connsiteY6" fmla="*/ 48667 h 153046"/>
                  <a:gd name="connsiteX7" fmla="*/ 39283 w 87178"/>
                  <a:gd name="connsiteY7" fmla="*/ 119508 h 153046"/>
                  <a:gd name="connsiteX8" fmla="*/ 35150 w 87178"/>
                  <a:gd name="connsiteY8" fmla="*/ 151602 h 153046"/>
                  <a:gd name="connsiteX9" fmla="*/ 33536 w 87178"/>
                  <a:gd name="connsiteY9" fmla="*/ 153087 h 153046"/>
                  <a:gd name="connsiteX10" fmla="*/ 1377 w 87178"/>
                  <a:gd name="connsiteY10" fmla="*/ 153087 h 153046"/>
                  <a:gd name="connsiteX11" fmla="*/ 85 w 87178"/>
                  <a:gd name="connsiteY11" fmla="*/ 151602 h 153046"/>
                  <a:gd name="connsiteX12" fmla="*/ 6220 w 87178"/>
                  <a:gd name="connsiteY12" fmla="*/ 104332 h 153046"/>
                  <a:gd name="connsiteX13" fmla="*/ 11709 w 87178"/>
                  <a:gd name="connsiteY13" fmla="*/ 62099 h 153046"/>
                  <a:gd name="connsiteX14" fmla="*/ 15390 w 87178"/>
                  <a:gd name="connsiteY14" fmla="*/ 36979 h 153046"/>
                  <a:gd name="connsiteX15" fmla="*/ 17908 w 87178"/>
                  <a:gd name="connsiteY15" fmla="*/ 29423 h 153046"/>
                  <a:gd name="connsiteX16" fmla="*/ 54071 w 87178"/>
                  <a:gd name="connsiteY16" fmla="*/ 816 h 153046"/>
                  <a:gd name="connsiteX17" fmla="*/ 72282 w 87178"/>
                  <a:gd name="connsiteY17" fmla="*/ 170 h 15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178" h="153046">
                    <a:moveTo>
                      <a:pt x="72282" y="170"/>
                    </a:moveTo>
                    <a:cubicBezTo>
                      <a:pt x="76867" y="170"/>
                      <a:pt x="81452" y="170"/>
                      <a:pt x="86037" y="170"/>
                    </a:cubicBezTo>
                    <a:cubicBezTo>
                      <a:pt x="87070" y="170"/>
                      <a:pt x="87716" y="170"/>
                      <a:pt x="87522" y="1591"/>
                    </a:cubicBezTo>
                    <a:cubicBezTo>
                      <a:pt x="86037" y="12311"/>
                      <a:pt x="84616" y="23095"/>
                      <a:pt x="83260" y="33879"/>
                    </a:cubicBezTo>
                    <a:cubicBezTo>
                      <a:pt x="83066" y="35300"/>
                      <a:pt x="82614" y="35623"/>
                      <a:pt x="81258" y="35623"/>
                    </a:cubicBezTo>
                    <a:cubicBezTo>
                      <a:pt x="75382" y="35558"/>
                      <a:pt x="69505" y="35558"/>
                      <a:pt x="63629" y="35558"/>
                    </a:cubicBezTo>
                    <a:cubicBezTo>
                      <a:pt x="54717" y="35558"/>
                      <a:pt x="49809" y="39820"/>
                      <a:pt x="48582" y="48667"/>
                    </a:cubicBezTo>
                    <a:cubicBezTo>
                      <a:pt x="45483" y="72302"/>
                      <a:pt x="42383" y="95873"/>
                      <a:pt x="39283" y="119508"/>
                    </a:cubicBezTo>
                    <a:cubicBezTo>
                      <a:pt x="37863" y="130227"/>
                      <a:pt x="36507" y="140882"/>
                      <a:pt x="35150" y="151602"/>
                    </a:cubicBezTo>
                    <a:cubicBezTo>
                      <a:pt x="35021" y="152700"/>
                      <a:pt x="34698" y="153087"/>
                      <a:pt x="33536" y="153087"/>
                    </a:cubicBezTo>
                    <a:cubicBezTo>
                      <a:pt x="22816" y="153023"/>
                      <a:pt x="12097" y="153023"/>
                      <a:pt x="1377" y="153087"/>
                    </a:cubicBezTo>
                    <a:cubicBezTo>
                      <a:pt x="215" y="153087"/>
                      <a:pt x="-108" y="152829"/>
                      <a:pt x="85" y="151602"/>
                    </a:cubicBezTo>
                    <a:cubicBezTo>
                      <a:pt x="2152" y="135845"/>
                      <a:pt x="4218" y="120089"/>
                      <a:pt x="6220" y="104332"/>
                    </a:cubicBezTo>
                    <a:cubicBezTo>
                      <a:pt x="8028" y="90254"/>
                      <a:pt x="9836" y="76177"/>
                      <a:pt x="11709" y="62099"/>
                    </a:cubicBezTo>
                    <a:cubicBezTo>
                      <a:pt x="12807" y="53704"/>
                      <a:pt x="13711" y="45309"/>
                      <a:pt x="15390" y="36979"/>
                    </a:cubicBezTo>
                    <a:cubicBezTo>
                      <a:pt x="15907" y="34331"/>
                      <a:pt x="16746" y="31813"/>
                      <a:pt x="17908" y="29423"/>
                    </a:cubicBezTo>
                    <a:cubicBezTo>
                      <a:pt x="25270" y="13990"/>
                      <a:pt x="37088" y="3980"/>
                      <a:pt x="54071" y="816"/>
                    </a:cubicBezTo>
                    <a:cubicBezTo>
                      <a:pt x="60077" y="-411"/>
                      <a:pt x="66212" y="170"/>
                      <a:pt x="72282" y="170"/>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84" name="Freeform: Shape 283">
                <a:extLst>
                  <a:ext uri="{FF2B5EF4-FFF2-40B4-BE49-F238E27FC236}">
                    <a16:creationId xmlns:a16="http://schemas.microsoft.com/office/drawing/2014/main" id="{E4370324-6E89-4266-BB6B-AC026B93C628}"/>
                  </a:ext>
                </a:extLst>
              </p:cNvPr>
              <p:cNvSpPr/>
              <p:nvPr/>
            </p:nvSpPr>
            <p:spPr>
              <a:xfrm>
                <a:off x="10927565" y="1701415"/>
                <a:ext cx="43266" cy="42620"/>
              </a:xfrm>
              <a:custGeom>
                <a:avLst/>
                <a:gdLst>
                  <a:gd name="connsiteX0" fmla="*/ 33 w 43266"/>
                  <a:gd name="connsiteY0" fmla="*/ 42661 h 42620"/>
                  <a:gd name="connsiteX1" fmla="*/ 7265 w 43266"/>
                  <a:gd name="connsiteY1" fmla="*/ 1139 h 42620"/>
                  <a:gd name="connsiteX2" fmla="*/ 8557 w 43266"/>
                  <a:gd name="connsiteY2" fmla="*/ 41 h 42620"/>
                  <a:gd name="connsiteX3" fmla="*/ 16242 w 43266"/>
                  <a:gd name="connsiteY3" fmla="*/ 41 h 42620"/>
                  <a:gd name="connsiteX4" fmla="*/ 13529 w 43266"/>
                  <a:gd name="connsiteY4" fmla="*/ 15087 h 42620"/>
                  <a:gd name="connsiteX5" fmla="*/ 14950 w 43266"/>
                  <a:gd name="connsiteY5" fmla="*/ 16831 h 42620"/>
                  <a:gd name="connsiteX6" fmla="*/ 30125 w 43266"/>
                  <a:gd name="connsiteY6" fmla="*/ 16831 h 42620"/>
                  <a:gd name="connsiteX7" fmla="*/ 31934 w 43266"/>
                  <a:gd name="connsiteY7" fmla="*/ 15281 h 42620"/>
                  <a:gd name="connsiteX8" fmla="*/ 34323 w 43266"/>
                  <a:gd name="connsiteY8" fmla="*/ 1591 h 42620"/>
                  <a:gd name="connsiteX9" fmla="*/ 36196 w 43266"/>
                  <a:gd name="connsiteY9" fmla="*/ 41 h 42620"/>
                  <a:gd name="connsiteX10" fmla="*/ 42137 w 43266"/>
                  <a:gd name="connsiteY10" fmla="*/ 41 h 42620"/>
                  <a:gd name="connsiteX11" fmla="*/ 43299 w 43266"/>
                  <a:gd name="connsiteY11" fmla="*/ 1462 h 42620"/>
                  <a:gd name="connsiteX12" fmla="*/ 36389 w 43266"/>
                  <a:gd name="connsiteY12" fmla="*/ 41176 h 42620"/>
                  <a:gd name="connsiteX13" fmla="*/ 34581 w 43266"/>
                  <a:gd name="connsiteY13" fmla="*/ 42726 h 42620"/>
                  <a:gd name="connsiteX14" fmla="*/ 28834 w 43266"/>
                  <a:gd name="connsiteY14" fmla="*/ 42726 h 42620"/>
                  <a:gd name="connsiteX15" fmla="*/ 27478 w 43266"/>
                  <a:gd name="connsiteY15" fmla="*/ 41111 h 42620"/>
                  <a:gd name="connsiteX16" fmla="*/ 29932 w 43266"/>
                  <a:gd name="connsiteY16" fmla="*/ 27227 h 42620"/>
                  <a:gd name="connsiteX17" fmla="*/ 28253 w 43266"/>
                  <a:gd name="connsiteY17" fmla="*/ 25290 h 42620"/>
                  <a:gd name="connsiteX18" fmla="*/ 13723 w 43266"/>
                  <a:gd name="connsiteY18" fmla="*/ 25290 h 42620"/>
                  <a:gd name="connsiteX19" fmla="*/ 11527 w 43266"/>
                  <a:gd name="connsiteY19" fmla="*/ 27163 h 42620"/>
                  <a:gd name="connsiteX20" fmla="*/ 9203 w 43266"/>
                  <a:gd name="connsiteY20" fmla="*/ 41305 h 42620"/>
                  <a:gd name="connsiteX21" fmla="*/ 7588 w 43266"/>
                  <a:gd name="connsiteY21" fmla="*/ 42726 h 42620"/>
                  <a:gd name="connsiteX22" fmla="*/ 33 w 43266"/>
                  <a:gd name="connsiteY22" fmla="*/ 42661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66" h="42620">
                    <a:moveTo>
                      <a:pt x="33" y="42661"/>
                    </a:moveTo>
                    <a:cubicBezTo>
                      <a:pt x="2487" y="28648"/>
                      <a:pt x="4876" y="14893"/>
                      <a:pt x="7265" y="1139"/>
                    </a:cubicBezTo>
                    <a:cubicBezTo>
                      <a:pt x="7395" y="299"/>
                      <a:pt x="7782" y="-24"/>
                      <a:pt x="8557" y="41"/>
                    </a:cubicBezTo>
                    <a:cubicBezTo>
                      <a:pt x="11075" y="105"/>
                      <a:pt x="13594" y="41"/>
                      <a:pt x="16242" y="41"/>
                    </a:cubicBezTo>
                    <a:cubicBezTo>
                      <a:pt x="15337" y="5142"/>
                      <a:pt x="14498" y="10115"/>
                      <a:pt x="13529" y="15087"/>
                    </a:cubicBezTo>
                    <a:cubicBezTo>
                      <a:pt x="13271" y="16443"/>
                      <a:pt x="13465" y="16895"/>
                      <a:pt x="14950" y="16831"/>
                    </a:cubicBezTo>
                    <a:cubicBezTo>
                      <a:pt x="19987" y="16766"/>
                      <a:pt x="25089" y="16766"/>
                      <a:pt x="30125" y="16831"/>
                    </a:cubicBezTo>
                    <a:cubicBezTo>
                      <a:pt x="31352" y="16831"/>
                      <a:pt x="31740" y="16508"/>
                      <a:pt x="31934" y="15281"/>
                    </a:cubicBezTo>
                    <a:cubicBezTo>
                      <a:pt x="32644" y="10696"/>
                      <a:pt x="33548" y="6176"/>
                      <a:pt x="34323" y="1591"/>
                    </a:cubicBezTo>
                    <a:cubicBezTo>
                      <a:pt x="34517" y="428"/>
                      <a:pt x="34969" y="-24"/>
                      <a:pt x="36196" y="41"/>
                    </a:cubicBezTo>
                    <a:cubicBezTo>
                      <a:pt x="38198" y="170"/>
                      <a:pt x="40135" y="170"/>
                      <a:pt x="42137" y="41"/>
                    </a:cubicBezTo>
                    <a:cubicBezTo>
                      <a:pt x="43364" y="-24"/>
                      <a:pt x="43428" y="493"/>
                      <a:pt x="43299" y="1462"/>
                    </a:cubicBezTo>
                    <a:cubicBezTo>
                      <a:pt x="40974" y="14700"/>
                      <a:pt x="38650" y="27938"/>
                      <a:pt x="36389" y="41176"/>
                    </a:cubicBezTo>
                    <a:cubicBezTo>
                      <a:pt x="36196" y="42274"/>
                      <a:pt x="35808" y="42790"/>
                      <a:pt x="34581" y="42726"/>
                    </a:cubicBezTo>
                    <a:cubicBezTo>
                      <a:pt x="32709" y="42597"/>
                      <a:pt x="30771" y="42597"/>
                      <a:pt x="28834" y="42726"/>
                    </a:cubicBezTo>
                    <a:cubicBezTo>
                      <a:pt x="27413" y="42855"/>
                      <a:pt x="27284" y="42274"/>
                      <a:pt x="27478" y="41111"/>
                    </a:cubicBezTo>
                    <a:cubicBezTo>
                      <a:pt x="28317" y="36462"/>
                      <a:pt x="29028" y="31812"/>
                      <a:pt x="29932" y="27227"/>
                    </a:cubicBezTo>
                    <a:cubicBezTo>
                      <a:pt x="30255" y="25548"/>
                      <a:pt x="29738" y="25290"/>
                      <a:pt x="28253" y="25290"/>
                    </a:cubicBezTo>
                    <a:cubicBezTo>
                      <a:pt x="23409" y="25355"/>
                      <a:pt x="18566" y="25419"/>
                      <a:pt x="13723" y="25290"/>
                    </a:cubicBezTo>
                    <a:cubicBezTo>
                      <a:pt x="12173" y="25226"/>
                      <a:pt x="11721" y="25871"/>
                      <a:pt x="11527" y="27163"/>
                    </a:cubicBezTo>
                    <a:cubicBezTo>
                      <a:pt x="10753" y="31877"/>
                      <a:pt x="9913" y="36591"/>
                      <a:pt x="9203" y="41305"/>
                    </a:cubicBezTo>
                    <a:cubicBezTo>
                      <a:pt x="9009" y="42338"/>
                      <a:pt x="8751" y="42790"/>
                      <a:pt x="7588" y="42726"/>
                    </a:cubicBezTo>
                    <a:cubicBezTo>
                      <a:pt x="5134" y="42597"/>
                      <a:pt x="2745" y="42661"/>
                      <a:pt x="33" y="42661"/>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85" name="Freeform: Shape 284">
                <a:extLst>
                  <a:ext uri="{FF2B5EF4-FFF2-40B4-BE49-F238E27FC236}">
                    <a16:creationId xmlns:a16="http://schemas.microsoft.com/office/drawing/2014/main" id="{BFCD487A-190F-41A5-8C22-68BE57A9C5C3}"/>
                  </a:ext>
                </a:extLst>
              </p:cNvPr>
              <p:cNvSpPr/>
              <p:nvPr/>
            </p:nvSpPr>
            <p:spPr>
              <a:xfrm>
                <a:off x="10817462" y="1701352"/>
                <a:ext cx="40037" cy="42620"/>
              </a:xfrm>
              <a:custGeom>
                <a:avLst/>
                <a:gdLst>
                  <a:gd name="connsiteX0" fmla="*/ 33 w 40037"/>
                  <a:gd name="connsiteY0" fmla="*/ 42724 h 42620"/>
                  <a:gd name="connsiteX1" fmla="*/ 549 w 40037"/>
                  <a:gd name="connsiteY1" fmla="*/ 41755 h 42620"/>
                  <a:gd name="connsiteX2" fmla="*/ 21860 w 40037"/>
                  <a:gd name="connsiteY2" fmla="*/ 1460 h 42620"/>
                  <a:gd name="connsiteX3" fmla="*/ 24249 w 40037"/>
                  <a:gd name="connsiteY3" fmla="*/ 39 h 42620"/>
                  <a:gd name="connsiteX4" fmla="*/ 31030 w 40037"/>
                  <a:gd name="connsiteY4" fmla="*/ 39 h 42620"/>
                  <a:gd name="connsiteX5" fmla="*/ 32773 w 40037"/>
                  <a:gd name="connsiteY5" fmla="*/ 1330 h 42620"/>
                  <a:gd name="connsiteX6" fmla="*/ 40006 w 40037"/>
                  <a:gd name="connsiteY6" fmla="*/ 41174 h 42620"/>
                  <a:gd name="connsiteX7" fmla="*/ 38714 w 40037"/>
                  <a:gd name="connsiteY7" fmla="*/ 42659 h 42620"/>
                  <a:gd name="connsiteX8" fmla="*/ 32192 w 40037"/>
                  <a:gd name="connsiteY8" fmla="*/ 42659 h 42620"/>
                  <a:gd name="connsiteX9" fmla="*/ 30513 w 40037"/>
                  <a:gd name="connsiteY9" fmla="*/ 41239 h 42620"/>
                  <a:gd name="connsiteX10" fmla="*/ 29673 w 40037"/>
                  <a:gd name="connsiteY10" fmla="*/ 35168 h 42620"/>
                  <a:gd name="connsiteX11" fmla="*/ 27930 w 40037"/>
                  <a:gd name="connsiteY11" fmla="*/ 33554 h 42620"/>
                  <a:gd name="connsiteX12" fmla="*/ 16242 w 40037"/>
                  <a:gd name="connsiteY12" fmla="*/ 33554 h 42620"/>
                  <a:gd name="connsiteX13" fmla="*/ 14369 w 40037"/>
                  <a:gd name="connsiteY13" fmla="*/ 34716 h 42620"/>
                  <a:gd name="connsiteX14" fmla="*/ 10946 w 40037"/>
                  <a:gd name="connsiteY14" fmla="*/ 41497 h 42620"/>
                  <a:gd name="connsiteX15" fmla="*/ 9074 w 40037"/>
                  <a:gd name="connsiteY15" fmla="*/ 42659 h 42620"/>
                  <a:gd name="connsiteX16" fmla="*/ 33 w 40037"/>
                  <a:gd name="connsiteY16" fmla="*/ 42724 h 42620"/>
                  <a:gd name="connsiteX17" fmla="*/ 25928 w 40037"/>
                  <a:gd name="connsiteY17" fmla="*/ 11598 h 42620"/>
                  <a:gd name="connsiteX18" fmla="*/ 19341 w 40037"/>
                  <a:gd name="connsiteY18" fmla="*/ 24707 h 42620"/>
                  <a:gd name="connsiteX19" fmla="*/ 26961 w 40037"/>
                  <a:gd name="connsiteY19" fmla="*/ 24707 h 42620"/>
                  <a:gd name="connsiteX20" fmla="*/ 27801 w 40037"/>
                  <a:gd name="connsiteY20" fmla="*/ 23416 h 42620"/>
                  <a:gd name="connsiteX21" fmla="*/ 25928 w 40037"/>
                  <a:gd name="connsiteY21" fmla="*/ 11598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37" h="42620">
                    <a:moveTo>
                      <a:pt x="33" y="42724"/>
                    </a:moveTo>
                    <a:cubicBezTo>
                      <a:pt x="291" y="42207"/>
                      <a:pt x="420" y="42014"/>
                      <a:pt x="549" y="41755"/>
                    </a:cubicBezTo>
                    <a:cubicBezTo>
                      <a:pt x="7653" y="28323"/>
                      <a:pt x="14756" y="14891"/>
                      <a:pt x="21860" y="1460"/>
                    </a:cubicBezTo>
                    <a:cubicBezTo>
                      <a:pt x="22441" y="426"/>
                      <a:pt x="23022" y="-26"/>
                      <a:pt x="24249" y="39"/>
                    </a:cubicBezTo>
                    <a:cubicBezTo>
                      <a:pt x="26509" y="103"/>
                      <a:pt x="28769" y="103"/>
                      <a:pt x="31030" y="39"/>
                    </a:cubicBezTo>
                    <a:cubicBezTo>
                      <a:pt x="32063" y="39"/>
                      <a:pt x="32579" y="168"/>
                      <a:pt x="32773" y="1330"/>
                    </a:cubicBezTo>
                    <a:cubicBezTo>
                      <a:pt x="35162" y="14633"/>
                      <a:pt x="37552" y="27871"/>
                      <a:pt x="40006" y="41174"/>
                    </a:cubicBezTo>
                    <a:cubicBezTo>
                      <a:pt x="40199" y="42336"/>
                      <a:pt x="40006" y="42724"/>
                      <a:pt x="38714" y="42659"/>
                    </a:cubicBezTo>
                    <a:cubicBezTo>
                      <a:pt x="36519" y="42530"/>
                      <a:pt x="34323" y="42595"/>
                      <a:pt x="32192" y="42659"/>
                    </a:cubicBezTo>
                    <a:cubicBezTo>
                      <a:pt x="31094" y="42724"/>
                      <a:pt x="30642" y="42401"/>
                      <a:pt x="30513" y="41239"/>
                    </a:cubicBezTo>
                    <a:cubicBezTo>
                      <a:pt x="30319" y="39172"/>
                      <a:pt x="29932" y="37170"/>
                      <a:pt x="29673" y="35168"/>
                    </a:cubicBezTo>
                    <a:cubicBezTo>
                      <a:pt x="29544" y="34071"/>
                      <a:pt x="29221" y="33554"/>
                      <a:pt x="27930" y="33554"/>
                    </a:cubicBezTo>
                    <a:cubicBezTo>
                      <a:pt x="24055" y="33683"/>
                      <a:pt x="20116" y="33619"/>
                      <a:pt x="16242" y="33554"/>
                    </a:cubicBezTo>
                    <a:cubicBezTo>
                      <a:pt x="15273" y="33554"/>
                      <a:pt x="14756" y="33877"/>
                      <a:pt x="14369" y="34716"/>
                    </a:cubicBezTo>
                    <a:cubicBezTo>
                      <a:pt x="13271" y="36977"/>
                      <a:pt x="12044" y="39172"/>
                      <a:pt x="10946" y="41497"/>
                    </a:cubicBezTo>
                    <a:cubicBezTo>
                      <a:pt x="10559" y="42336"/>
                      <a:pt x="10042" y="42659"/>
                      <a:pt x="9074" y="42659"/>
                    </a:cubicBezTo>
                    <a:cubicBezTo>
                      <a:pt x="6103" y="42659"/>
                      <a:pt x="3262" y="42724"/>
                      <a:pt x="33" y="42724"/>
                    </a:cubicBezTo>
                    <a:close/>
                    <a:moveTo>
                      <a:pt x="25928" y="11598"/>
                    </a:moveTo>
                    <a:cubicBezTo>
                      <a:pt x="23603" y="16248"/>
                      <a:pt x="21537" y="20380"/>
                      <a:pt x="19341" y="24707"/>
                    </a:cubicBezTo>
                    <a:cubicBezTo>
                      <a:pt x="22053" y="24707"/>
                      <a:pt x="24507" y="24707"/>
                      <a:pt x="26961" y="24707"/>
                    </a:cubicBezTo>
                    <a:cubicBezTo>
                      <a:pt x="28059" y="24707"/>
                      <a:pt x="27930" y="24190"/>
                      <a:pt x="27801" y="23416"/>
                    </a:cubicBezTo>
                    <a:cubicBezTo>
                      <a:pt x="27090" y="19735"/>
                      <a:pt x="26574" y="15925"/>
                      <a:pt x="25928" y="11598"/>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86" name="Freeform: Shape 285">
                <a:extLst>
                  <a:ext uri="{FF2B5EF4-FFF2-40B4-BE49-F238E27FC236}">
                    <a16:creationId xmlns:a16="http://schemas.microsoft.com/office/drawing/2014/main" id="{3D496085-C946-41C1-BD4B-F5B9BAB99740}"/>
                  </a:ext>
                </a:extLst>
              </p:cNvPr>
              <p:cNvSpPr/>
              <p:nvPr/>
            </p:nvSpPr>
            <p:spPr>
              <a:xfrm>
                <a:off x="10712719" y="1701352"/>
                <a:ext cx="39392" cy="42620"/>
              </a:xfrm>
              <a:custGeom>
                <a:avLst/>
                <a:gdLst>
                  <a:gd name="connsiteX0" fmla="*/ 33 w 39391"/>
                  <a:gd name="connsiteY0" fmla="*/ 42725 h 42620"/>
                  <a:gd name="connsiteX1" fmla="*/ 614 w 39391"/>
                  <a:gd name="connsiteY1" fmla="*/ 41433 h 42620"/>
                  <a:gd name="connsiteX2" fmla="*/ 21731 w 39391"/>
                  <a:gd name="connsiteY2" fmla="*/ 1525 h 42620"/>
                  <a:gd name="connsiteX3" fmla="*/ 24055 w 39391"/>
                  <a:gd name="connsiteY3" fmla="*/ 40 h 42620"/>
                  <a:gd name="connsiteX4" fmla="*/ 30836 w 39391"/>
                  <a:gd name="connsiteY4" fmla="*/ 40 h 42620"/>
                  <a:gd name="connsiteX5" fmla="*/ 32709 w 39391"/>
                  <a:gd name="connsiteY5" fmla="*/ 1525 h 42620"/>
                  <a:gd name="connsiteX6" fmla="*/ 39295 w 39391"/>
                  <a:gd name="connsiteY6" fmla="*/ 38398 h 42620"/>
                  <a:gd name="connsiteX7" fmla="*/ 39941 w 39391"/>
                  <a:gd name="connsiteY7" fmla="*/ 42595 h 42620"/>
                  <a:gd name="connsiteX8" fmla="*/ 35679 w 39391"/>
                  <a:gd name="connsiteY8" fmla="*/ 42725 h 42620"/>
                  <a:gd name="connsiteX9" fmla="*/ 29867 w 39391"/>
                  <a:gd name="connsiteY9" fmla="*/ 37559 h 42620"/>
                  <a:gd name="connsiteX10" fmla="*/ 25411 w 39391"/>
                  <a:gd name="connsiteY10" fmla="*/ 33684 h 42620"/>
                  <a:gd name="connsiteX11" fmla="*/ 16177 w 39391"/>
                  <a:gd name="connsiteY11" fmla="*/ 33684 h 42620"/>
                  <a:gd name="connsiteX12" fmla="*/ 14175 w 39391"/>
                  <a:gd name="connsiteY12" fmla="*/ 34911 h 42620"/>
                  <a:gd name="connsiteX13" fmla="*/ 10882 w 39391"/>
                  <a:gd name="connsiteY13" fmla="*/ 41498 h 42620"/>
                  <a:gd name="connsiteX14" fmla="*/ 8880 w 39391"/>
                  <a:gd name="connsiteY14" fmla="*/ 42725 h 42620"/>
                  <a:gd name="connsiteX15" fmla="*/ 33 w 39391"/>
                  <a:gd name="connsiteY15" fmla="*/ 42725 h 42620"/>
                  <a:gd name="connsiteX16" fmla="*/ 25928 w 39391"/>
                  <a:gd name="connsiteY16" fmla="*/ 12374 h 42620"/>
                  <a:gd name="connsiteX17" fmla="*/ 25476 w 39391"/>
                  <a:gd name="connsiteY17" fmla="*/ 12374 h 42620"/>
                  <a:gd name="connsiteX18" fmla="*/ 19277 w 39391"/>
                  <a:gd name="connsiteY18" fmla="*/ 24772 h 42620"/>
                  <a:gd name="connsiteX19" fmla="*/ 26961 w 39391"/>
                  <a:gd name="connsiteY19" fmla="*/ 24772 h 42620"/>
                  <a:gd name="connsiteX20" fmla="*/ 27801 w 39391"/>
                  <a:gd name="connsiteY20" fmla="*/ 23997 h 42620"/>
                  <a:gd name="connsiteX21" fmla="*/ 25928 w 39391"/>
                  <a:gd name="connsiteY21" fmla="*/ 12374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391" h="42620">
                    <a:moveTo>
                      <a:pt x="33" y="42725"/>
                    </a:moveTo>
                    <a:cubicBezTo>
                      <a:pt x="291" y="42143"/>
                      <a:pt x="420" y="41821"/>
                      <a:pt x="614" y="41433"/>
                    </a:cubicBezTo>
                    <a:cubicBezTo>
                      <a:pt x="7653" y="28130"/>
                      <a:pt x="14692" y="14828"/>
                      <a:pt x="21731" y="1525"/>
                    </a:cubicBezTo>
                    <a:cubicBezTo>
                      <a:pt x="22247" y="492"/>
                      <a:pt x="22828" y="-25"/>
                      <a:pt x="24055" y="40"/>
                    </a:cubicBezTo>
                    <a:cubicBezTo>
                      <a:pt x="26315" y="169"/>
                      <a:pt x="28576" y="169"/>
                      <a:pt x="30836" y="40"/>
                    </a:cubicBezTo>
                    <a:cubicBezTo>
                      <a:pt x="31998" y="-25"/>
                      <a:pt x="32515" y="363"/>
                      <a:pt x="32709" y="1525"/>
                    </a:cubicBezTo>
                    <a:cubicBezTo>
                      <a:pt x="34904" y="13794"/>
                      <a:pt x="37100" y="26064"/>
                      <a:pt x="39295" y="38398"/>
                    </a:cubicBezTo>
                    <a:cubicBezTo>
                      <a:pt x="39554" y="39754"/>
                      <a:pt x="39683" y="41175"/>
                      <a:pt x="39941" y="42595"/>
                    </a:cubicBezTo>
                    <a:cubicBezTo>
                      <a:pt x="38520" y="42660"/>
                      <a:pt x="37100" y="42725"/>
                      <a:pt x="35679" y="42725"/>
                    </a:cubicBezTo>
                    <a:cubicBezTo>
                      <a:pt x="30578" y="42725"/>
                      <a:pt x="30578" y="42725"/>
                      <a:pt x="29867" y="37559"/>
                    </a:cubicBezTo>
                    <a:cubicBezTo>
                      <a:pt x="29351" y="33684"/>
                      <a:pt x="29351" y="33684"/>
                      <a:pt x="25411" y="33684"/>
                    </a:cubicBezTo>
                    <a:cubicBezTo>
                      <a:pt x="22312" y="33684"/>
                      <a:pt x="19277" y="33749"/>
                      <a:pt x="16177" y="33684"/>
                    </a:cubicBezTo>
                    <a:cubicBezTo>
                      <a:pt x="15144" y="33684"/>
                      <a:pt x="14627" y="34007"/>
                      <a:pt x="14175" y="34911"/>
                    </a:cubicBezTo>
                    <a:cubicBezTo>
                      <a:pt x="13142" y="37106"/>
                      <a:pt x="11915" y="39237"/>
                      <a:pt x="10882" y="41498"/>
                    </a:cubicBezTo>
                    <a:cubicBezTo>
                      <a:pt x="10430" y="42402"/>
                      <a:pt x="9913" y="42789"/>
                      <a:pt x="8880" y="42725"/>
                    </a:cubicBezTo>
                    <a:cubicBezTo>
                      <a:pt x="5974" y="42660"/>
                      <a:pt x="3132" y="42725"/>
                      <a:pt x="33" y="42725"/>
                    </a:cubicBezTo>
                    <a:close/>
                    <a:moveTo>
                      <a:pt x="25928" y="12374"/>
                    </a:moveTo>
                    <a:cubicBezTo>
                      <a:pt x="25799" y="12374"/>
                      <a:pt x="25605" y="12374"/>
                      <a:pt x="25476" y="12374"/>
                    </a:cubicBezTo>
                    <a:cubicBezTo>
                      <a:pt x="23474" y="16377"/>
                      <a:pt x="21408" y="20446"/>
                      <a:pt x="19277" y="24772"/>
                    </a:cubicBezTo>
                    <a:cubicBezTo>
                      <a:pt x="22118" y="24772"/>
                      <a:pt x="24507" y="24772"/>
                      <a:pt x="26961" y="24772"/>
                    </a:cubicBezTo>
                    <a:cubicBezTo>
                      <a:pt x="27478" y="24772"/>
                      <a:pt x="27930" y="24643"/>
                      <a:pt x="27801" y="23997"/>
                    </a:cubicBezTo>
                    <a:cubicBezTo>
                      <a:pt x="27155" y="20123"/>
                      <a:pt x="26509" y="16248"/>
                      <a:pt x="25928" y="12374"/>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87" name="Freeform: Shape 286">
                <a:extLst>
                  <a:ext uri="{FF2B5EF4-FFF2-40B4-BE49-F238E27FC236}">
                    <a16:creationId xmlns:a16="http://schemas.microsoft.com/office/drawing/2014/main" id="{DEDA98F1-68FC-41B9-B9EA-36204F3EE00F}"/>
                  </a:ext>
                </a:extLst>
              </p:cNvPr>
              <p:cNvSpPr/>
              <p:nvPr/>
            </p:nvSpPr>
            <p:spPr>
              <a:xfrm>
                <a:off x="10990189" y="1701229"/>
                <a:ext cx="30351" cy="42620"/>
              </a:xfrm>
              <a:custGeom>
                <a:avLst/>
                <a:gdLst>
                  <a:gd name="connsiteX0" fmla="*/ 13222 w 30350"/>
                  <a:gd name="connsiteY0" fmla="*/ 16952 h 42620"/>
                  <a:gd name="connsiteX1" fmla="*/ 24975 w 30350"/>
                  <a:gd name="connsiteY1" fmla="*/ 16952 h 42620"/>
                  <a:gd name="connsiteX2" fmla="*/ 26331 w 30350"/>
                  <a:gd name="connsiteY2" fmla="*/ 18566 h 42620"/>
                  <a:gd name="connsiteX3" fmla="*/ 25362 w 30350"/>
                  <a:gd name="connsiteY3" fmla="*/ 24184 h 42620"/>
                  <a:gd name="connsiteX4" fmla="*/ 23748 w 30350"/>
                  <a:gd name="connsiteY4" fmla="*/ 25476 h 42620"/>
                  <a:gd name="connsiteX5" fmla="*/ 13286 w 30350"/>
                  <a:gd name="connsiteY5" fmla="*/ 25411 h 42620"/>
                  <a:gd name="connsiteX6" fmla="*/ 11413 w 30350"/>
                  <a:gd name="connsiteY6" fmla="*/ 26897 h 42620"/>
                  <a:gd name="connsiteX7" fmla="*/ 10445 w 30350"/>
                  <a:gd name="connsiteY7" fmla="*/ 32773 h 42620"/>
                  <a:gd name="connsiteX8" fmla="*/ 11672 w 30350"/>
                  <a:gd name="connsiteY8" fmla="*/ 34323 h 42620"/>
                  <a:gd name="connsiteX9" fmla="*/ 23166 w 30350"/>
                  <a:gd name="connsiteY9" fmla="*/ 34258 h 42620"/>
                  <a:gd name="connsiteX10" fmla="*/ 24587 w 30350"/>
                  <a:gd name="connsiteY10" fmla="*/ 35873 h 42620"/>
                  <a:gd name="connsiteX11" fmla="*/ 23489 w 30350"/>
                  <a:gd name="connsiteY11" fmla="*/ 41685 h 42620"/>
                  <a:gd name="connsiteX12" fmla="*/ 22198 w 30350"/>
                  <a:gd name="connsiteY12" fmla="*/ 42782 h 42620"/>
                  <a:gd name="connsiteX13" fmla="*/ 1081 w 30350"/>
                  <a:gd name="connsiteY13" fmla="*/ 42782 h 42620"/>
                  <a:gd name="connsiteX14" fmla="*/ 113 w 30350"/>
                  <a:gd name="connsiteY14" fmla="*/ 41362 h 42620"/>
                  <a:gd name="connsiteX15" fmla="*/ 4762 w 30350"/>
                  <a:gd name="connsiteY15" fmla="*/ 14756 h 42620"/>
                  <a:gd name="connsiteX16" fmla="*/ 7022 w 30350"/>
                  <a:gd name="connsiteY16" fmla="*/ 1841 h 42620"/>
                  <a:gd name="connsiteX17" fmla="*/ 9089 w 30350"/>
                  <a:gd name="connsiteY17" fmla="*/ 33 h 42620"/>
                  <a:gd name="connsiteX18" fmla="*/ 29172 w 30350"/>
                  <a:gd name="connsiteY18" fmla="*/ 33 h 42620"/>
                  <a:gd name="connsiteX19" fmla="*/ 30528 w 30350"/>
                  <a:gd name="connsiteY19" fmla="*/ 1518 h 42620"/>
                  <a:gd name="connsiteX20" fmla="*/ 29559 w 30350"/>
                  <a:gd name="connsiteY20" fmla="*/ 7136 h 42620"/>
                  <a:gd name="connsiteX21" fmla="*/ 27816 w 30350"/>
                  <a:gd name="connsiteY21" fmla="*/ 8557 h 42620"/>
                  <a:gd name="connsiteX22" fmla="*/ 16128 w 30350"/>
                  <a:gd name="connsiteY22" fmla="*/ 8492 h 42620"/>
                  <a:gd name="connsiteX23" fmla="*/ 14384 w 30350"/>
                  <a:gd name="connsiteY23" fmla="*/ 9719 h 42620"/>
                  <a:gd name="connsiteX24" fmla="*/ 13222 w 30350"/>
                  <a:gd name="connsiteY24" fmla="*/ 16952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50" h="42620">
                    <a:moveTo>
                      <a:pt x="13222" y="16952"/>
                    </a:moveTo>
                    <a:cubicBezTo>
                      <a:pt x="17225" y="16952"/>
                      <a:pt x="21100" y="17016"/>
                      <a:pt x="24975" y="16952"/>
                    </a:cubicBezTo>
                    <a:cubicBezTo>
                      <a:pt x="26266" y="16952"/>
                      <a:pt x="26589" y="17275"/>
                      <a:pt x="26331" y="18566"/>
                    </a:cubicBezTo>
                    <a:cubicBezTo>
                      <a:pt x="25879" y="20439"/>
                      <a:pt x="25620" y="22312"/>
                      <a:pt x="25362" y="24184"/>
                    </a:cubicBezTo>
                    <a:cubicBezTo>
                      <a:pt x="25233" y="25153"/>
                      <a:pt x="24716" y="25540"/>
                      <a:pt x="23748" y="25476"/>
                    </a:cubicBezTo>
                    <a:cubicBezTo>
                      <a:pt x="20260" y="25411"/>
                      <a:pt x="16773" y="25476"/>
                      <a:pt x="13286" y="25411"/>
                    </a:cubicBezTo>
                    <a:cubicBezTo>
                      <a:pt x="12124" y="25411"/>
                      <a:pt x="11543" y="25605"/>
                      <a:pt x="11413" y="26897"/>
                    </a:cubicBezTo>
                    <a:cubicBezTo>
                      <a:pt x="11220" y="28834"/>
                      <a:pt x="10897" y="30836"/>
                      <a:pt x="10445" y="32773"/>
                    </a:cubicBezTo>
                    <a:cubicBezTo>
                      <a:pt x="10186" y="33935"/>
                      <a:pt x="10380" y="34323"/>
                      <a:pt x="11672" y="34323"/>
                    </a:cubicBezTo>
                    <a:cubicBezTo>
                      <a:pt x="15482" y="34258"/>
                      <a:pt x="19356" y="34323"/>
                      <a:pt x="23166" y="34258"/>
                    </a:cubicBezTo>
                    <a:cubicBezTo>
                      <a:pt x="24458" y="34258"/>
                      <a:pt x="24845" y="34581"/>
                      <a:pt x="24587" y="35873"/>
                    </a:cubicBezTo>
                    <a:cubicBezTo>
                      <a:pt x="24135" y="37810"/>
                      <a:pt x="23812" y="39747"/>
                      <a:pt x="23489" y="41685"/>
                    </a:cubicBezTo>
                    <a:cubicBezTo>
                      <a:pt x="23360" y="42524"/>
                      <a:pt x="23037" y="42782"/>
                      <a:pt x="22198" y="42782"/>
                    </a:cubicBezTo>
                    <a:cubicBezTo>
                      <a:pt x="15159" y="42782"/>
                      <a:pt x="8120" y="42718"/>
                      <a:pt x="1081" y="42782"/>
                    </a:cubicBezTo>
                    <a:cubicBezTo>
                      <a:pt x="-146" y="42782"/>
                      <a:pt x="-17" y="42201"/>
                      <a:pt x="113" y="41362"/>
                    </a:cubicBezTo>
                    <a:cubicBezTo>
                      <a:pt x="1662" y="32515"/>
                      <a:pt x="3212" y="23603"/>
                      <a:pt x="4762" y="14756"/>
                    </a:cubicBezTo>
                    <a:cubicBezTo>
                      <a:pt x="5537" y="10430"/>
                      <a:pt x="6312" y="6168"/>
                      <a:pt x="7022" y="1841"/>
                    </a:cubicBezTo>
                    <a:cubicBezTo>
                      <a:pt x="7216" y="485"/>
                      <a:pt x="7668" y="33"/>
                      <a:pt x="9089" y="33"/>
                    </a:cubicBezTo>
                    <a:cubicBezTo>
                      <a:pt x="15805" y="97"/>
                      <a:pt x="22456" y="97"/>
                      <a:pt x="29172" y="33"/>
                    </a:cubicBezTo>
                    <a:cubicBezTo>
                      <a:pt x="30334" y="33"/>
                      <a:pt x="30916" y="33"/>
                      <a:pt x="30528" y="1518"/>
                    </a:cubicBezTo>
                    <a:cubicBezTo>
                      <a:pt x="30011" y="3326"/>
                      <a:pt x="29818" y="5264"/>
                      <a:pt x="29559" y="7136"/>
                    </a:cubicBezTo>
                    <a:cubicBezTo>
                      <a:pt x="29430" y="8234"/>
                      <a:pt x="28914" y="8557"/>
                      <a:pt x="27816" y="8557"/>
                    </a:cubicBezTo>
                    <a:cubicBezTo>
                      <a:pt x="23941" y="8492"/>
                      <a:pt x="20002" y="8557"/>
                      <a:pt x="16128" y="8492"/>
                    </a:cubicBezTo>
                    <a:cubicBezTo>
                      <a:pt x="15223" y="8492"/>
                      <a:pt x="14578" y="8557"/>
                      <a:pt x="14384" y="9719"/>
                    </a:cubicBezTo>
                    <a:cubicBezTo>
                      <a:pt x="14061" y="12238"/>
                      <a:pt x="13609" y="14498"/>
                      <a:pt x="13222" y="16952"/>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88" name="Freeform: Shape 287">
                <a:extLst>
                  <a:ext uri="{FF2B5EF4-FFF2-40B4-BE49-F238E27FC236}">
                    <a16:creationId xmlns:a16="http://schemas.microsoft.com/office/drawing/2014/main" id="{4EE606CC-2B97-465E-B342-7F3751F4E742}"/>
                  </a:ext>
                </a:extLst>
              </p:cNvPr>
              <p:cNvSpPr/>
              <p:nvPr/>
            </p:nvSpPr>
            <p:spPr>
              <a:xfrm>
                <a:off x="10773871" y="1701353"/>
                <a:ext cx="32934" cy="42620"/>
              </a:xfrm>
              <a:custGeom>
                <a:avLst/>
                <a:gdLst>
                  <a:gd name="connsiteX0" fmla="*/ 15404 w 32934"/>
                  <a:gd name="connsiteY0" fmla="*/ 103 h 42620"/>
                  <a:gd name="connsiteX1" fmla="*/ 20506 w 32934"/>
                  <a:gd name="connsiteY1" fmla="*/ 103 h 42620"/>
                  <a:gd name="connsiteX2" fmla="*/ 32517 w 32934"/>
                  <a:gd name="connsiteY2" fmla="*/ 15343 h 42620"/>
                  <a:gd name="connsiteX3" fmla="*/ 19021 w 32934"/>
                  <a:gd name="connsiteY3" fmla="*/ 26708 h 42620"/>
                  <a:gd name="connsiteX4" fmla="*/ 13273 w 32934"/>
                  <a:gd name="connsiteY4" fmla="*/ 26708 h 42620"/>
                  <a:gd name="connsiteX5" fmla="*/ 11078 w 32934"/>
                  <a:gd name="connsiteY5" fmla="*/ 28581 h 42620"/>
                  <a:gd name="connsiteX6" fmla="*/ 8947 w 32934"/>
                  <a:gd name="connsiteY6" fmla="*/ 41302 h 42620"/>
                  <a:gd name="connsiteX7" fmla="*/ 7461 w 32934"/>
                  <a:gd name="connsiteY7" fmla="*/ 42723 h 42620"/>
                  <a:gd name="connsiteX8" fmla="*/ 1133 w 32934"/>
                  <a:gd name="connsiteY8" fmla="*/ 42723 h 42620"/>
                  <a:gd name="connsiteX9" fmla="*/ 100 w 32934"/>
                  <a:gd name="connsiteY9" fmla="*/ 41432 h 42620"/>
                  <a:gd name="connsiteX10" fmla="*/ 7009 w 32934"/>
                  <a:gd name="connsiteY10" fmla="*/ 1782 h 42620"/>
                  <a:gd name="connsiteX11" fmla="*/ 9076 w 32934"/>
                  <a:gd name="connsiteY11" fmla="*/ 38 h 42620"/>
                  <a:gd name="connsiteX12" fmla="*/ 15404 w 32934"/>
                  <a:gd name="connsiteY12" fmla="*/ 103 h 42620"/>
                  <a:gd name="connsiteX13" fmla="*/ 18116 w 32934"/>
                  <a:gd name="connsiteY13" fmla="*/ 8627 h 42620"/>
                  <a:gd name="connsiteX14" fmla="*/ 16502 w 32934"/>
                  <a:gd name="connsiteY14" fmla="*/ 8627 h 42620"/>
                  <a:gd name="connsiteX15" fmla="*/ 14306 w 32934"/>
                  <a:gd name="connsiteY15" fmla="*/ 10435 h 42620"/>
                  <a:gd name="connsiteX16" fmla="*/ 13144 w 32934"/>
                  <a:gd name="connsiteY16" fmla="*/ 17086 h 42620"/>
                  <a:gd name="connsiteX17" fmla="*/ 13854 w 32934"/>
                  <a:gd name="connsiteY17" fmla="*/ 18378 h 42620"/>
                  <a:gd name="connsiteX18" fmla="*/ 19731 w 32934"/>
                  <a:gd name="connsiteY18" fmla="*/ 18120 h 42620"/>
                  <a:gd name="connsiteX19" fmla="*/ 23605 w 32934"/>
                  <a:gd name="connsiteY19" fmla="*/ 11985 h 42620"/>
                  <a:gd name="connsiteX20" fmla="*/ 18891 w 32934"/>
                  <a:gd name="connsiteY20" fmla="*/ 8691 h 42620"/>
                  <a:gd name="connsiteX21" fmla="*/ 18116 w 32934"/>
                  <a:gd name="connsiteY21" fmla="*/ 8627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934" h="42620">
                    <a:moveTo>
                      <a:pt x="15404" y="103"/>
                    </a:moveTo>
                    <a:cubicBezTo>
                      <a:pt x="17083" y="103"/>
                      <a:pt x="18827" y="103"/>
                      <a:pt x="20506" y="103"/>
                    </a:cubicBezTo>
                    <a:cubicBezTo>
                      <a:pt x="29611" y="167"/>
                      <a:pt x="34583" y="6496"/>
                      <a:pt x="32517" y="15343"/>
                    </a:cubicBezTo>
                    <a:cubicBezTo>
                      <a:pt x="30967" y="21865"/>
                      <a:pt x="25736" y="26385"/>
                      <a:pt x="19021" y="26708"/>
                    </a:cubicBezTo>
                    <a:cubicBezTo>
                      <a:pt x="17083" y="26837"/>
                      <a:pt x="15211" y="26902"/>
                      <a:pt x="13273" y="26708"/>
                    </a:cubicBezTo>
                    <a:cubicBezTo>
                      <a:pt x="11723" y="26579"/>
                      <a:pt x="11336" y="27225"/>
                      <a:pt x="11078" y="28581"/>
                    </a:cubicBezTo>
                    <a:cubicBezTo>
                      <a:pt x="10432" y="32843"/>
                      <a:pt x="9592" y="37040"/>
                      <a:pt x="8947" y="41302"/>
                    </a:cubicBezTo>
                    <a:cubicBezTo>
                      <a:pt x="8817" y="42271"/>
                      <a:pt x="8559" y="42723"/>
                      <a:pt x="7461" y="42723"/>
                    </a:cubicBezTo>
                    <a:cubicBezTo>
                      <a:pt x="5330" y="42659"/>
                      <a:pt x="3199" y="42659"/>
                      <a:pt x="1133" y="42723"/>
                    </a:cubicBezTo>
                    <a:cubicBezTo>
                      <a:pt x="100" y="42723"/>
                      <a:pt x="-94" y="42529"/>
                      <a:pt x="100" y="41432"/>
                    </a:cubicBezTo>
                    <a:cubicBezTo>
                      <a:pt x="2424" y="28193"/>
                      <a:pt x="4749" y="15020"/>
                      <a:pt x="7009" y="1782"/>
                    </a:cubicBezTo>
                    <a:cubicBezTo>
                      <a:pt x="7203" y="490"/>
                      <a:pt x="7655" y="-26"/>
                      <a:pt x="9076" y="38"/>
                    </a:cubicBezTo>
                    <a:cubicBezTo>
                      <a:pt x="11142" y="167"/>
                      <a:pt x="13273" y="103"/>
                      <a:pt x="15404" y="103"/>
                    </a:cubicBezTo>
                    <a:close/>
                    <a:moveTo>
                      <a:pt x="18116" y="8627"/>
                    </a:moveTo>
                    <a:cubicBezTo>
                      <a:pt x="17600" y="8627"/>
                      <a:pt x="17019" y="8691"/>
                      <a:pt x="16502" y="8627"/>
                    </a:cubicBezTo>
                    <a:cubicBezTo>
                      <a:pt x="14952" y="8304"/>
                      <a:pt x="14500" y="9143"/>
                      <a:pt x="14306" y="10435"/>
                    </a:cubicBezTo>
                    <a:cubicBezTo>
                      <a:pt x="13984" y="12631"/>
                      <a:pt x="13532" y="14826"/>
                      <a:pt x="13144" y="17086"/>
                    </a:cubicBezTo>
                    <a:cubicBezTo>
                      <a:pt x="13015" y="17668"/>
                      <a:pt x="12821" y="18378"/>
                      <a:pt x="13854" y="18378"/>
                    </a:cubicBezTo>
                    <a:cubicBezTo>
                      <a:pt x="15856" y="18313"/>
                      <a:pt x="17794" y="18572"/>
                      <a:pt x="19731" y="18120"/>
                    </a:cubicBezTo>
                    <a:cubicBezTo>
                      <a:pt x="22314" y="17474"/>
                      <a:pt x="23928" y="14891"/>
                      <a:pt x="23605" y="11985"/>
                    </a:cubicBezTo>
                    <a:cubicBezTo>
                      <a:pt x="23347" y="9660"/>
                      <a:pt x="21991" y="8691"/>
                      <a:pt x="18891" y="8691"/>
                    </a:cubicBezTo>
                    <a:cubicBezTo>
                      <a:pt x="18633" y="8627"/>
                      <a:pt x="18375" y="8627"/>
                      <a:pt x="18116" y="862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89" name="Freeform: Shape 288">
                <a:extLst>
                  <a:ext uri="{FF2B5EF4-FFF2-40B4-BE49-F238E27FC236}">
                    <a16:creationId xmlns:a16="http://schemas.microsoft.com/office/drawing/2014/main" id="{8B11B6E4-1F4B-475D-AF1C-EB5EE1C360BC}"/>
                  </a:ext>
                </a:extLst>
              </p:cNvPr>
              <p:cNvSpPr/>
              <p:nvPr/>
            </p:nvSpPr>
            <p:spPr>
              <a:xfrm>
                <a:off x="10876059" y="1700754"/>
                <a:ext cx="33580" cy="43912"/>
              </a:xfrm>
              <a:custGeom>
                <a:avLst/>
                <a:gdLst>
                  <a:gd name="connsiteX0" fmla="*/ 32489 w 33579"/>
                  <a:gd name="connsiteY0" fmla="*/ 12067 h 43911"/>
                  <a:gd name="connsiteX1" fmla="*/ 16732 w 33579"/>
                  <a:gd name="connsiteY1" fmla="*/ 10970 h 43911"/>
                  <a:gd name="connsiteX2" fmla="*/ 9564 w 33579"/>
                  <a:gd name="connsiteY2" fmla="*/ 25758 h 43911"/>
                  <a:gd name="connsiteX3" fmla="*/ 23707 w 33579"/>
                  <a:gd name="connsiteY3" fmla="*/ 34475 h 43911"/>
                  <a:gd name="connsiteX4" fmla="*/ 29002 w 33579"/>
                  <a:gd name="connsiteY4" fmla="*/ 31828 h 43911"/>
                  <a:gd name="connsiteX5" fmla="*/ 27904 w 33579"/>
                  <a:gd name="connsiteY5" fmla="*/ 41256 h 43911"/>
                  <a:gd name="connsiteX6" fmla="*/ 27065 w 33579"/>
                  <a:gd name="connsiteY6" fmla="*/ 42095 h 43911"/>
                  <a:gd name="connsiteX7" fmla="*/ 1040 w 33579"/>
                  <a:gd name="connsiteY7" fmla="*/ 31505 h 43911"/>
                  <a:gd name="connsiteX8" fmla="*/ 21705 w 33579"/>
                  <a:gd name="connsiteY8" fmla="*/ 185 h 43911"/>
                  <a:gd name="connsiteX9" fmla="*/ 32360 w 33579"/>
                  <a:gd name="connsiteY9" fmla="*/ 1477 h 43911"/>
                  <a:gd name="connsiteX10" fmla="*/ 33522 w 33579"/>
                  <a:gd name="connsiteY10" fmla="*/ 3479 h 43911"/>
                  <a:gd name="connsiteX11" fmla="*/ 32489 w 33579"/>
                  <a:gd name="connsiteY11" fmla="*/ 12067 h 4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9" h="43911">
                    <a:moveTo>
                      <a:pt x="32489" y="12067"/>
                    </a:moveTo>
                    <a:cubicBezTo>
                      <a:pt x="27323" y="7999"/>
                      <a:pt x="22028" y="7676"/>
                      <a:pt x="16732" y="10970"/>
                    </a:cubicBezTo>
                    <a:cubicBezTo>
                      <a:pt x="11373" y="14328"/>
                      <a:pt x="8854" y="19300"/>
                      <a:pt x="9564" y="25758"/>
                    </a:cubicBezTo>
                    <a:cubicBezTo>
                      <a:pt x="10404" y="33248"/>
                      <a:pt x="16151" y="36736"/>
                      <a:pt x="23707" y="34475"/>
                    </a:cubicBezTo>
                    <a:cubicBezTo>
                      <a:pt x="25450" y="33959"/>
                      <a:pt x="27065" y="33119"/>
                      <a:pt x="29002" y="31828"/>
                    </a:cubicBezTo>
                    <a:cubicBezTo>
                      <a:pt x="28614" y="35250"/>
                      <a:pt x="28292" y="38285"/>
                      <a:pt x="27904" y="41256"/>
                    </a:cubicBezTo>
                    <a:cubicBezTo>
                      <a:pt x="27840" y="41708"/>
                      <a:pt x="27452" y="41902"/>
                      <a:pt x="27065" y="42095"/>
                    </a:cubicBezTo>
                    <a:cubicBezTo>
                      <a:pt x="17636" y="46228"/>
                      <a:pt x="4915" y="43839"/>
                      <a:pt x="1040" y="31505"/>
                    </a:cubicBezTo>
                    <a:cubicBezTo>
                      <a:pt x="-3351" y="17556"/>
                      <a:pt x="7175" y="1735"/>
                      <a:pt x="21705" y="185"/>
                    </a:cubicBezTo>
                    <a:cubicBezTo>
                      <a:pt x="25386" y="-202"/>
                      <a:pt x="28937" y="121"/>
                      <a:pt x="32360" y="1477"/>
                    </a:cubicBezTo>
                    <a:cubicBezTo>
                      <a:pt x="33329" y="1864"/>
                      <a:pt x="33716" y="2316"/>
                      <a:pt x="33522" y="3479"/>
                    </a:cubicBezTo>
                    <a:cubicBezTo>
                      <a:pt x="33135" y="6255"/>
                      <a:pt x="32876" y="9032"/>
                      <a:pt x="32489" y="1206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90" name="Freeform: Shape 289">
                <a:extLst>
                  <a:ext uri="{FF2B5EF4-FFF2-40B4-BE49-F238E27FC236}">
                    <a16:creationId xmlns:a16="http://schemas.microsoft.com/office/drawing/2014/main" id="{A2BC3A24-3E11-431A-826E-4395D2FB8656}"/>
                  </a:ext>
                </a:extLst>
              </p:cNvPr>
              <p:cNvSpPr/>
              <p:nvPr/>
            </p:nvSpPr>
            <p:spPr>
              <a:xfrm>
                <a:off x="11274018" y="1912637"/>
                <a:ext cx="19373" cy="17436"/>
              </a:xfrm>
              <a:custGeom>
                <a:avLst/>
                <a:gdLst>
                  <a:gd name="connsiteX0" fmla="*/ 16242 w 19372"/>
                  <a:gd name="connsiteY0" fmla="*/ 3923 h 17435"/>
                  <a:gd name="connsiteX1" fmla="*/ 11463 w 19372"/>
                  <a:gd name="connsiteY1" fmla="*/ 16063 h 17435"/>
                  <a:gd name="connsiteX2" fmla="*/ 9784 w 19372"/>
                  <a:gd name="connsiteY2" fmla="*/ 18000 h 17435"/>
                  <a:gd name="connsiteX3" fmla="*/ 8169 w 19372"/>
                  <a:gd name="connsiteY3" fmla="*/ 15999 h 17435"/>
                  <a:gd name="connsiteX4" fmla="*/ 3326 w 19372"/>
                  <a:gd name="connsiteY4" fmla="*/ 3664 h 17435"/>
                  <a:gd name="connsiteX5" fmla="*/ 3068 w 19372"/>
                  <a:gd name="connsiteY5" fmla="*/ 5666 h 17435"/>
                  <a:gd name="connsiteX6" fmla="*/ 3068 w 19372"/>
                  <a:gd name="connsiteY6" fmla="*/ 16709 h 17435"/>
                  <a:gd name="connsiteX7" fmla="*/ 1583 w 19372"/>
                  <a:gd name="connsiteY7" fmla="*/ 18000 h 17435"/>
                  <a:gd name="connsiteX8" fmla="*/ 33 w 19372"/>
                  <a:gd name="connsiteY8" fmla="*/ 16709 h 17435"/>
                  <a:gd name="connsiteX9" fmla="*/ 33 w 19372"/>
                  <a:gd name="connsiteY9" fmla="*/ 1340 h 17435"/>
                  <a:gd name="connsiteX10" fmla="*/ 1066 w 19372"/>
                  <a:gd name="connsiteY10" fmla="*/ 177 h 17435"/>
                  <a:gd name="connsiteX11" fmla="*/ 5651 w 19372"/>
                  <a:gd name="connsiteY11" fmla="*/ 2954 h 17435"/>
                  <a:gd name="connsiteX12" fmla="*/ 9848 w 19372"/>
                  <a:gd name="connsiteY12" fmla="*/ 13609 h 17435"/>
                  <a:gd name="connsiteX13" fmla="*/ 14369 w 19372"/>
                  <a:gd name="connsiteY13" fmla="*/ 1985 h 17435"/>
                  <a:gd name="connsiteX14" fmla="*/ 19212 w 19372"/>
                  <a:gd name="connsiteY14" fmla="*/ 306 h 17435"/>
                  <a:gd name="connsiteX15" fmla="*/ 19535 w 19372"/>
                  <a:gd name="connsiteY15" fmla="*/ 1404 h 17435"/>
                  <a:gd name="connsiteX16" fmla="*/ 19599 w 19372"/>
                  <a:gd name="connsiteY16" fmla="*/ 16773 h 17435"/>
                  <a:gd name="connsiteX17" fmla="*/ 18050 w 19372"/>
                  <a:gd name="connsiteY17" fmla="*/ 18000 h 17435"/>
                  <a:gd name="connsiteX18" fmla="*/ 16629 w 19372"/>
                  <a:gd name="connsiteY18" fmla="*/ 16644 h 17435"/>
                  <a:gd name="connsiteX19" fmla="*/ 16629 w 19372"/>
                  <a:gd name="connsiteY19" fmla="*/ 3987 h 17435"/>
                  <a:gd name="connsiteX20" fmla="*/ 16242 w 19372"/>
                  <a:gd name="connsiteY20" fmla="*/ 3923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72" h="17435">
                    <a:moveTo>
                      <a:pt x="16242" y="3923"/>
                    </a:moveTo>
                    <a:cubicBezTo>
                      <a:pt x="14627" y="7991"/>
                      <a:pt x="13077" y="11995"/>
                      <a:pt x="11463" y="16063"/>
                    </a:cubicBezTo>
                    <a:cubicBezTo>
                      <a:pt x="11140" y="16838"/>
                      <a:pt x="11205" y="18000"/>
                      <a:pt x="9784" y="18000"/>
                    </a:cubicBezTo>
                    <a:cubicBezTo>
                      <a:pt x="8363" y="17936"/>
                      <a:pt x="8492" y="16773"/>
                      <a:pt x="8169" y="15999"/>
                    </a:cubicBezTo>
                    <a:cubicBezTo>
                      <a:pt x="6555" y="12124"/>
                      <a:pt x="5070" y="8185"/>
                      <a:pt x="3326" y="3664"/>
                    </a:cubicBezTo>
                    <a:cubicBezTo>
                      <a:pt x="3197" y="4698"/>
                      <a:pt x="3068" y="5150"/>
                      <a:pt x="3068" y="5666"/>
                    </a:cubicBezTo>
                    <a:cubicBezTo>
                      <a:pt x="3068" y="9347"/>
                      <a:pt x="3003" y="13028"/>
                      <a:pt x="3068" y="16709"/>
                    </a:cubicBezTo>
                    <a:cubicBezTo>
                      <a:pt x="3068" y="17871"/>
                      <a:pt x="2551" y="18000"/>
                      <a:pt x="1583" y="18000"/>
                    </a:cubicBezTo>
                    <a:cubicBezTo>
                      <a:pt x="679" y="18000"/>
                      <a:pt x="33" y="18000"/>
                      <a:pt x="33" y="16709"/>
                    </a:cubicBezTo>
                    <a:cubicBezTo>
                      <a:pt x="97" y="11607"/>
                      <a:pt x="97" y="6441"/>
                      <a:pt x="33" y="1340"/>
                    </a:cubicBezTo>
                    <a:cubicBezTo>
                      <a:pt x="33" y="565"/>
                      <a:pt x="227" y="306"/>
                      <a:pt x="1066" y="177"/>
                    </a:cubicBezTo>
                    <a:cubicBezTo>
                      <a:pt x="4230" y="-146"/>
                      <a:pt x="4489" y="-16"/>
                      <a:pt x="5651" y="2954"/>
                    </a:cubicBezTo>
                    <a:cubicBezTo>
                      <a:pt x="7007" y="6377"/>
                      <a:pt x="8363" y="9735"/>
                      <a:pt x="9848" y="13609"/>
                    </a:cubicBezTo>
                    <a:cubicBezTo>
                      <a:pt x="11463" y="9412"/>
                      <a:pt x="12884" y="5666"/>
                      <a:pt x="14369" y="1985"/>
                    </a:cubicBezTo>
                    <a:cubicBezTo>
                      <a:pt x="14950" y="500"/>
                      <a:pt x="17920" y="-468"/>
                      <a:pt x="19212" y="306"/>
                    </a:cubicBezTo>
                    <a:cubicBezTo>
                      <a:pt x="19664" y="565"/>
                      <a:pt x="19535" y="1017"/>
                      <a:pt x="19535" y="1404"/>
                    </a:cubicBezTo>
                    <a:cubicBezTo>
                      <a:pt x="19535" y="6506"/>
                      <a:pt x="19535" y="11672"/>
                      <a:pt x="19599" y="16773"/>
                    </a:cubicBezTo>
                    <a:cubicBezTo>
                      <a:pt x="19599" y="18065"/>
                      <a:pt x="18954" y="17936"/>
                      <a:pt x="18050" y="18000"/>
                    </a:cubicBezTo>
                    <a:cubicBezTo>
                      <a:pt x="17016" y="18065"/>
                      <a:pt x="16629" y="17807"/>
                      <a:pt x="16629" y="16644"/>
                    </a:cubicBezTo>
                    <a:cubicBezTo>
                      <a:pt x="16694" y="12447"/>
                      <a:pt x="16629" y="8249"/>
                      <a:pt x="16629" y="3987"/>
                    </a:cubicBezTo>
                    <a:cubicBezTo>
                      <a:pt x="16500" y="3923"/>
                      <a:pt x="16371" y="3923"/>
                      <a:pt x="16242" y="3923"/>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91" name="Freeform: Shape 290">
                <a:extLst>
                  <a:ext uri="{FF2B5EF4-FFF2-40B4-BE49-F238E27FC236}">
                    <a16:creationId xmlns:a16="http://schemas.microsoft.com/office/drawing/2014/main" id="{4750AE8C-7F22-4A9F-A0AE-D5EB4E1C929F}"/>
                  </a:ext>
                </a:extLst>
              </p:cNvPr>
              <p:cNvSpPr/>
              <p:nvPr/>
            </p:nvSpPr>
            <p:spPr>
              <a:xfrm>
                <a:off x="11256324" y="1912782"/>
                <a:ext cx="14207" cy="17436"/>
              </a:xfrm>
              <a:custGeom>
                <a:avLst/>
                <a:gdLst>
                  <a:gd name="connsiteX0" fmla="*/ 5651 w 14206"/>
                  <a:gd name="connsiteY0" fmla="*/ 10107 h 17435"/>
                  <a:gd name="connsiteX1" fmla="*/ 5716 w 14206"/>
                  <a:gd name="connsiteY1" fmla="*/ 4359 h 17435"/>
                  <a:gd name="connsiteX2" fmla="*/ 3649 w 14206"/>
                  <a:gd name="connsiteY2" fmla="*/ 2422 h 17435"/>
                  <a:gd name="connsiteX3" fmla="*/ 1389 w 14206"/>
                  <a:gd name="connsiteY3" fmla="*/ 2422 h 17435"/>
                  <a:gd name="connsiteX4" fmla="*/ 33 w 14206"/>
                  <a:gd name="connsiteY4" fmla="*/ 1131 h 17435"/>
                  <a:gd name="connsiteX5" fmla="*/ 1324 w 14206"/>
                  <a:gd name="connsiteY5" fmla="*/ 33 h 17435"/>
                  <a:gd name="connsiteX6" fmla="*/ 12819 w 14206"/>
                  <a:gd name="connsiteY6" fmla="*/ 33 h 17435"/>
                  <a:gd name="connsiteX7" fmla="*/ 14175 w 14206"/>
                  <a:gd name="connsiteY7" fmla="*/ 1260 h 17435"/>
                  <a:gd name="connsiteX8" fmla="*/ 12948 w 14206"/>
                  <a:gd name="connsiteY8" fmla="*/ 2422 h 17435"/>
                  <a:gd name="connsiteX9" fmla="*/ 8880 w 14206"/>
                  <a:gd name="connsiteY9" fmla="*/ 2745 h 17435"/>
                  <a:gd name="connsiteX10" fmla="*/ 8622 w 14206"/>
                  <a:gd name="connsiteY10" fmla="*/ 7136 h 17435"/>
                  <a:gd name="connsiteX11" fmla="*/ 8622 w 14206"/>
                  <a:gd name="connsiteY11" fmla="*/ 16177 h 17435"/>
                  <a:gd name="connsiteX12" fmla="*/ 7072 w 14206"/>
                  <a:gd name="connsiteY12" fmla="*/ 17856 h 17435"/>
                  <a:gd name="connsiteX13" fmla="*/ 5651 w 14206"/>
                  <a:gd name="connsiteY13" fmla="*/ 16306 h 17435"/>
                  <a:gd name="connsiteX14" fmla="*/ 5651 w 14206"/>
                  <a:gd name="connsiteY14" fmla="*/ 10107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6" h="17435">
                    <a:moveTo>
                      <a:pt x="5651" y="10107"/>
                    </a:moveTo>
                    <a:cubicBezTo>
                      <a:pt x="5651" y="8169"/>
                      <a:pt x="5522" y="6297"/>
                      <a:pt x="5716" y="4359"/>
                    </a:cubicBezTo>
                    <a:cubicBezTo>
                      <a:pt x="5845" y="2616"/>
                      <a:pt x="5134" y="2228"/>
                      <a:pt x="3649" y="2422"/>
                    </a:cubicBezTo>
                    <a:cubicBezTo>
                      <a:pt x="2939" y="2487"/>
                      <a:pt x="2164" y="2422"/>
                      <a:pt x="1389" y="2422"/>
                    </a:cubicBezTo>
                    <a:cubicBezTo>
                      <a:pt x="420" y="2487"/>
                      <a:pt x="33" y="2164"/>
                      <a:pt x="33" y="1131"/>
                    </a:cubicBezTo>
                    <a:cubicBezTo>
                      <a:pt x="33" y="162"/>
                      <a:pt x="549" y="33"/>
                      <a:pt x="1324" y="33"/>
                    </a:cubicBezTo>
                    <a:cubicBezTo>
                      <a:pt x="5134" y="33"/>
                      <a:pt x="8944" y="33"/>
                      <a:pt x="12819" y="33"/>
                    </a:cubicBezTo>
                    <a:cubicBezTo>
                      <a:pt x="13723" y="33"/>
                      <a:pt x="14240" y="162"/>
                      <a:pt x="14175" y="1260"/>
                    </a:cubicBezTo>
                    <a:cubicBezTo>
                      <a:pt x="14175" y="2164"/>
                      <a:pt x="13723" y="2358"/>
                      <a:pt x="12948" y="2422"/>
                    </a:cubicBezTo>
                    <a:cubicBezTo>
                      <a:pt x="11527" y="2487"/>
                      <a:pt x="9590" y="1776"/>
                      <a:pt x="8880" y="2745"/>
                    </a:cubicBezTo>
                    <a:cubicBezTo>
                      <a:pt x="8169" y="3778"/>
                      <a:pt x="8622" y="5651"/>
                      <a:pt x="8622" y="7136"/>
                    </a:cubicBezTo>
                    <a:cubicBezTo>
                      <a:pt x="8622" y="10171"/>
                      <a:pt x="8557" y="13142"/>
                      <a:pt x="8622" y="16177"/>
                    </a:cubicBezTo>
                    <a:cubicBezTo>
                      <a:pt x="8622" y="17339"/>
                      <a:pt x="8428" y="17856"/>
                      <a:pt x="7072" y="17856"/>
                    </a:cubicBezTo>
                    <a:cubicBezTo>
                      <a:pt x="5845" y="17856"/>
                      <a:pt x="5651" y="17339"/>
                      <a:pt x="5651" y="16306"/>
                    </a:cubicBezTo>
                    <a:cubicBezTo>
                      <a:pt x="5716" y="14175"/>
                      <a:pt x="5651" y="12173"/>
                      <a:pt x="5651" y="1010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245" name="Group 244">
            <a:extLst>
              <a:ext uri="{FF2B5EF4-FFF2-40B4-BE49-F238E27FC236}">
                <a16:creationId xmlns:a16="http://schemas.microsoft.com/office/drawing/2014/main" id="{22D9104E-6FB3-4F50-910E-80656600D388}"/>
              </a:ext>
            </a:extLst>
          </p:cNvPr>
          <p:cNvGrpSpPr/>
          <p:nvPr/>
        </p:nvGrpSpPr>
        <p:grpSpPr>
          <a:xfrm>
            <a:off x="7644945" y="1615557"/>
            <a:ext cx="1098640" cy="481689"/>
            <a:chOff x="2799720" y="2025951"/>
            <a:chExt cx="810016" cy="355144"/>
          </a:xfrm>
        </p:grpSpPr>
        <p:sp>
          <p:nvSpPr>
            <p:cNvPr id="246" name="Beaker_F196" title="Icon of a scientific flask with liquid in it">
              <a:extLst>
                <a:ext uri="{FF2B5EF4-FFF2-40B4-BE49-F238E27FC236}">
                  <a16:creationId xmlns:a16="http://schemas.microsoft.com/office/drawing/2014/main" id="{8C4BACF3-87F8-4895-92FE-3213DB5FCA8F}"/>
                </a:ext>
              </a:extLst>
            </p:cNvPr>
            <p:cNvSpPr>
              <a:spLocks noChangeAspect="1" noEditPoints="1"/>
            </p:cNvSpPr>
            <p:nvPr/>
          </p:nvSpPr>
          <p:spPr bwMode="auto">
            <a:xfrm>
              <a:off x="3313381" y="2032316"/>
              <a:ext cx="296355" cy="34241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47" name="3D" title="Icon of a 3D box with square points on each corner">
              <a:extLst>
                <a:ext uri="{FF2B5EF4-FFF2-40B4-BE49-F238E27FC236}">
                  <a16:creationId xmlns:a16="http://schemas.microsoft.com/office/drawing/2014/main" id="{ED17643C-F780-44D2-9CA1-A48715D839AC}"/>
                </a:ext>
              </a:extLst>
            </p:cNvPr>
            <p:cNvSpPr>
              <a:spLocks noChangeAspect="1" noEditPoints="1"/>
            </p:cNvSpPr>
            <p:nvPr/>
          </p:nvSpPr>
          <p:spPr bwMode="auto">
            <a:xfrm>
              <a:off x="2799720" y="2025951"/>
              <a:ext cx="332133" cy="35514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207" name="Group 206">
            <a:extLst>
              <a:ext uri="{FF2B5EF4-FFF2-40B4-BE49-F238E27FC236}">
                <a16:creationId xmlns:a16="http://schemas.microsoft.com/office/drawing/2014/main" id="{777F19AD-64AA-465B-9B1C-83676830FA4A}"/>
              </a:ext>
            </a:extLst>
          </p:cNvPr>
          <p:cNvGrpSpPr/>
          <p:nvPr/>
        </p:nvGrpSpPr>
        <p:grpSpPr>
          <a:xfrm>
            <a:off x="6458470" y="1079317"/>
            <a:ext cx="777240" cy="777240"/>
            <a:chOff x="8459300" y="1584018"/>
            <a:chExt cx="777240" cy="777240"/>
          </a:xfrm>
        </p:grpSpPr>
        <p:sp>
          <p:nvSpPr>
            <p:cNvPr id="208" name="Oval 207">
              <a:extLst>
                <a:ext uri="{FF2B5EF4-FFF2-40B4-BE49-F238E27FC236}">
                  <a16:creationId xmlns:a16="http://schemas.microsoft.com/office/drawing/2014/main" id="{24BD6134-392A-4475-8DFD-AAF6BE9DD3D3}"/>
                </a:ext>
              </a:extLst>
            </p:cNvPr>
            <p:cNvSpPr/>
            <p:nvPr/>
          </p:nvSpPr>
          <p:spPr bwMode="auto">
            <a:xfrm>
              <a:off x="8459300" y="1584018"/>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09" name="TextBox 208">
              <a:extLst>
                <a:ext uri="{FF2B5EF4-FFF2-40B4-BE49-F238E27FC236}">
                  <a16:creationId xmlns:a16="http://schemas.microsoft.com/office/drawing/2014/main" id="{D9B71131-21EC-4F1A-B303-BB86A5B20BF4}"/>
                </a:ext>
              </a:extLst>
            </p:cNvPr>
            <p:cNvSpPr txBox="1"/>
            <p:nvPr/>
          </p:nvSpPr>
          <p:spPr>
            <a:xfrm>
              <a:off x="8527880" y="2047730"/>
              <a:ext cx="640080"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 service</a:t>
              </a:r>
            </a:p>
          </p:txBody>
        </p:sp>
      </p:grpSp>
      <p:grpSp>
        <p:nvGrpSpPr>
          <p:cNvPr id="210" name="Graphic 4">
            <a:extLst>
              <a:ext uri="{FF2B5EF4-FFF2-40B4-BE49-F238E27FC236}">
                <a16:creationId xmlns:a16="http://schemas.microsoft.com/office/drawing/2014/main" id="{8A3AFCAF-98C9-47D0-BA98-86095F885675}"/>
              </a:ext>
            </a:extLst>
          </p:cNvPr>
          <p:cNvGrpSpPr/>
          <p:nvPr/>
        </p:nvGrpSpPr>
        <p:grpSpPr>
          <a:xfrm>
            <a:off x="6717278" y="1220159"/>
            <a:ext cx="249531" cy="264210"/>
            <a:chOff x="11448302" y="6116320"/>
            <a:chExt cx="515552" cy="545879"/>
          </a:xfrm>
        </p:grpSpPr>
        <p:sp>
          <p:nvSpPr>
            <p:cNvPr id="211" name="Freeform: Shape 210">
              <a:extLst>
                <a:ext uri="{FF2B5EF4-FFF2-40B4-BE49-F238E27FC236}">
                  <a16:creationId xmlns:a16="http://schemas.microsoft.com/office/drawing/2014/main" id="{9A8A7A40-1171-4241-8BD0-1EB6F8F68944}"/>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12" name="Freeform: Shape 211">
              <a:extLst>
                <a:ext uri="{FF2B5EF4-FFF2-40B4-BE49-F238E27FC236}">
                  <a16:creationId xmlns:a16="http://schemas.microsoft.com/office/drawing/2014/main" id="{C009896D-C8F0-4553-96CD-0741C5E40699}"/>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13" name="Freeform: Shape 212">
              <a:extLst>
                <a:ext uri="{FF2B5EF4-FFF2-40B4-BE49-F238E27FC236}">
                  <a16:creationId xmlns:a16="http://schemas.microsoft.com/office/drawing/2014/main" id="{3FFD4BC5-7F2A-42D3-8E7D-B082C4FF8D73}"/>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14" name="Freeform: Shape 213">
              <a:extLst>
                <a:ext uri="{FF2B5EF4-FFF2-40B4-BE49-F238E27FC236}">
                  <a16:creationId xmlns:a16="http://schemas.microsoft.com/office/drawing/2014/main" id="{B315B2C3-86DF-4A18-9478-544B93789E29}"/>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215" name="Group 214">
            <a:extLst>
              <a:ext uri="{FF2B5EF4-FFF2-40B4-BE49-F238E27FC236}">
                <a16:creationId xmlns:a16="http://schemas.microsoft.com/office/drawing/2014/main" id="{83A42D19-5F52-4E5A-A593-0857E6FAD0C4}"/>
              </a:ext>
            </a:extLst>
          </p:cNvPr>
          <p:cNvGrpSpPr/>
          <p:nvPr/>
        </p:nvGrpSpPr>
        <p:grpSpPr>
          <a:xfrm>
            <a:off x="2660529" y="1003887"/>
            <a:ext cx="777240" cy="777240"/>
            <a:chOff x="8459300" y="1584018"/>
            <a:chExt cx="777240" cy="777240"/>
          </a:xfrm>
        </p:grpSpPr>
        <p:sp>
          <p:nvSpPr>
            <p:cNvPr id="216" name="Oval 215">
              <a:extLst>
                <a:ext uri="{FF2B5EF4-FFF2-40B4-BE49-F238E27FC236}">
                  <a16:creationId xmlns:a16="http://schemas.microsoft.com/office/drawing/2014/main" id="{77358283-5B0D-4B22-A994-70E199522045}"/>
                </a:ext>
              </a:extLst>
            </p:cNvPr>
            <p:cNvSpPr/>
            <p:nvPr/>
          </p:nvSpPr>
          <p:spPr bwMode="auto">
            <a:xfrm>
              <a:off x="8459300" y="1584018"/>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17" name="TextBox 216">
              <a:extLst>
                <a:ext uri="{FF2B5EF4-FFF2-40B4-BE49-F238E27FC236}">
                  <a16:creationId xmlns:a16="http://schemas.microsoft.com/office/drawing/2014/main" id="{51DBEFA0-DA3C-4D60-8A28-8F63426F1E00}"/>
                </a:ext>
              </a:extLst>
            </p:cNvPr>
            <p:cNvSpPr txBox="1"/>
            <p:nvPr/>
          </p:nvSpPr>
          <p:spPr>
            <a:xfrm>
              <a:off x="8527880" y="2047730"/>
              <a:ext cx="640080"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 service</a:t>
              </a:r>
            </a:p>
          </p:txBody>
        </p:sp>
      </p:grpSp>
      <p:grpSp>
        <p:nvGrpSpPr>
          <p:cNvPr id="219" name="Graphic 4">
            <a:extLst>
              <a:ext uri="{FF2B5EF4-FFF2-40B4-BE49-F238E27FC236}">
                <a16:creationId xmlns:a16="http://schemas.microsoft.com/office/drawing/2014/main" id="{5E24DE2E-A52E-4B6B-AE35-719A33BA25F0}"/>
              </a:ext>
            </a:extLst>
          </p:cNvPr>
          <p:cNvGrpSpPr/>
          <p:nvPr/>
        </p:nvGrpSpPr>
        <p:grpSpPr>
          <a:xfrm>
            <a:off x="2924383" y="1125870"/>
            <a:ext cx="249531" cy="264210"/>
            <a:chOff x="11448302" y="6116320"/>
            <a:chExt cx="515552" cy="545879"/>
          </a:xfrm>
        </p:grpSpPr>
        <p:sp>
          <p:nvSpPr>
            <p:cNvPr id="220" name="Freeform: Shape 219">
              <a:extLst>
                <a:ext uri="{FF2B5EF4-FFF2-40B4-BE49-F238E27FC236}">
                  <a16:creationId xmlns:a16="http://schemas.microsoft.com/office/drawing/2014/main" id="{6B615C22-341C-41FB-AA77-30FEEF5A60F5}"/>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21" name="Freeform: Shape 220">
              <a:extLst>
                <a:ext uri="{FF2B5EF4-FFF2-40B4-BE49-F238E27FC236}">
                  <a16:creationId xmlns:a16="http://schemas.microsoft.com/office/drawing/2014/main" id="{DC7201AC-FDAF-426F-8AB6-F9B8E204D3CA}"/>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22" name="Freeform: Shape 221">
              <a:extLst>
                <a:ext uri="{FF2B5EF4-FFF2-40B4-BE49-F238E27FC236}">
                  <a16:creationId xmlns:a16="http://schemas.microsoft.com/office/drawing/2014/main" id="{C2030B77-3DD3-4329-BD81-4EFE165A0FCD}"/>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23" name="Freeform: Shape 222">
              <a:extLst>
                <a:ext uri="{FF2B5EF4-FFF2-40B4-BE49-F238E27FC236}">
                  <a16:creationId xmlns:a16="http://schemas.microsoft.com/office/drawing/2014/main" id="{95381C5A-3C3E-4FE7-A350-FC30E26FE0AF}"/>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233" name="Group 232">
            <a:extLst>
              <a:ext uri="{FF2B5EF4-FFF2-40B4-BE49-F238E27FC236}">
                <a16:creationId xmlns:a16="http://schemas.microsoft.com/office/drawing/2014/main" id="{240F9572-5628-40A7-B01D-E2698E30930D}"/>
              </a:ext>
            </a:extLst>
          </p:cNvPr>
          <p:cNvGrpSpPr/>
          <p:nvPr/>
        </p:nvGrpSpPr>
        <p:grpSpPr>
          <a:xfrm>
            <a:off x="5228073" y="2704494"/>
            <a:ext cx="777240" cy="777240"/>
            <a:chOff x="7109561" y="577281"/>
            <a:chExt cx="777240" cy="777240"/>
          </a:xfrm>
        </p:grpSpPr>
        <p:sp>
          <p:nvSpPr>
            <p:cNvPr id="234" name="Oval 233">
              <a:extLst>
                <a:ext uri="{FF2B5EF4-FFF2-40B4-BE49-F238E27FC236}">
                  <a16:creationId xmlns:a16="http://schemas.microsoft.com/office/drawing/2014/main" id="{ABFA3485-0793-4C3F-80D6-AAB42A8C0AA5}"/>
                </a:ext>
              </a:extLst>
            </p:cNvPr>
            <p:cNvSpPr/>
            <p:nvPr/>
          </p:nvSpPr>
          <p:spPr bwMode="auto">
            <a:xfrm>
              <a:off x="7109561" y="577281"/>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38" name="TextBox 237">
              <a:extLst>
                <a:ext uri="{FF2B5EF4-FFF2-40B4-BE49-F238E27FC236}">
                  <a16:creationId xmlns:a16="http://schemas.microsoft.com/office/drawing/2014/main" id="{502D613D-F537-48FA-8077-983466A6DBBF}"/>
                </a:ext>
              </a:extLst>
            </p:cNvPr>
            <p:cNvSpPr txBox="1"/>
            <p:nvPr/>
          </p:nvSpPr>
          <p:spPr>
            <a:xfrm>
              <a:off x="7252120" y="1009573"/>
              <a:ext cx="492122" cy="246220"/>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44" name="Graphic 942">
              <a:extLst>
                <a:ext uri="{FF2B5EF4-FFF2-40B4-BE49-F238E27FC236}">
                  <a16:creationId xmlns:a16="http://schemas.microsoft.com/office/drawing/2014/main" id="{43C1C69C-3AE7-416D-B69F-369A5CDE07A1}"/>
                </a:ext>
              </a:extLst>
            </p:cNvPr>
            <p:cNvGrpSpPr>
              <a:grpSpLocks noChangeAspect="1"/>
            </p:cNvGrpSpPr>
            <p:nvPr/>
          </p:nvGrpSpPr>
          <p:grpSpPr>
            <a:xfrm>
              <a:off x="7337826" y="635619"/>
              <a:ext cx="320711" cy="358538"/>
              <a:chOff x="4552903" y="4209722"/>
              <a:chExt cx="276911" cy="309580"/>
            </a:xfrm>
            <a:solidFill>
              <a:srgbClr val="0078D7"/>
            </a:solidFill>
          </p:grpSpPr>
          <p:sp>
            <p:nvSpPr>
              <p:cNvPr id="248" name="Freeform: Shape 247">
                <a:extLst>
                  <a:ext uri="{FF2B5EF4-FFF2-40B4-BE49-F238E27FC236}">
                    <a16:creationId xmlns:a16="http://schemas.microsoft.com/office/drawing/2014/main" id="{FC095BEC-F798-4928-9372-3AF57994A4F4}"/>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7BFA369F-A0BF-45C3-96DB-60821132A16E}"/>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C65F302C-3745-4D5C-87D7-286F6504BD23}"/>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C459B4EF-0EE0-4896-8BE6-B24608E8B26D}"/>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F211DB0E-CAE6-4AE3-8318-B9D14846095A}"/>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66AD802B-8905-4991-BAD0-3170DAF873CF}"/>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294" name="Group 293">
            <a:extLst>
              <a:ext uri="{FF2B5EF4-FFF2-40B4-BE49-F238E27FC236}">
                <a16:creationId xmlns:a16="http://schemas.microsoft.com/office/drawing/2014/main" id="{AC411DC6-3E94-44C2-BC5C-BE8A13BC8D78}"/>
              </a:ext>
            </a:extLst>
          </p:cNvPr>
          <p:cNvGrpSpPr/>
          <p:nvPr/>
        </p:nvGrpSpPr>
        <p:grpSpPr>
          <a:xfrm>
            <a:off x="5840629" y="2859008"/>
            <a:ext cx="407791" cy="407791"/>
            <a:chOff x="8303518" y="1692273"/>
            <a:chExt cx="702207" cy="702207"/>
          </a:xfrm>
        </p:grpSpPr>
        <p:sp>
          <p:nvSpPr>
            <p:cNvPr id="295" name="Oval 294">
              <a:extLst>
                <a:ext uri="{FF2B5EF4-FFF2-40B4-BE49-F238E27FC236}">
                  <a16:creationId xmlns:a16="http://schemas.microsoft.com/office/drawing/2014/main" id="{252906AC-C90B-4D68-B70B-C64F7E2960A0}"/>
                </a:ext>
              </a:extLst>
            </p:cNvPr>
            <p:cNvSpPr/>
            <p:nvPr/>
          </p:nvSpPr>
          <p:spPr bwMode="auto">
            <a:xfrm>
              <a:off x="8303518" y="1692273"/>
              <a:ext cx="702207" cy="702207"/>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96" name="Graphic 30">
              <a:extLst>
                <a:ext uri="{FF2B5EF4-FFF2-40B4-BE49-F238E27FC236}">
                  <a16:creationId xmlns:a16="http://schemas.microsoft.com/office/drawing/2014/main" id="{FB01AFC7-3FA4-4808-8B30-D3A53DE3C725}"/>
                </a:ext>
              </a:extLst>
            </p:cNvPr>
            <p:cNvGrpSpPr/>
            <p:nvPr/>
          </p:nvGrpSpPr>
          <p:grpSpPr>
            <a:xfrm>
              <a:off x="8386379" y="1901962"/>
              <a:ext cx="536488" cy="282829"/>
              <a:chOff x="10530517" y="1546860"/>
              <a:chExt cx="819476" cy="432016"/>
            </a:xfrm>
          </p:grpSpPr>
          <p:sp>
            <p:nvSpPr>
              <p:cNvPr id="297" name="Freeform: Shape 296">
                <a:extLst>
                  <a:ext uri="{FF2B5EF4-FFF2-40B4-BE49-F238E27FC236}">
                    <a16:creationId xmlns:a16="http://schemas.microsoft.com/office/drawing/2014/main" id="{C4F60C1C-2C96-4183-8B0E-5E0103DB3EDD}"/>
                  </a:ext>
                </a:extLst>
              </p:cNvPr>
              <p:cNvSpPr/>
              <p:nvPr/>
            </p:nvSpPr>
            <p:spPr>
              <a:xfrm>
                <a:off x="11047019" y="1546827"/>
                <a:ext cx="302864" cy="258306"/>
              </a:xfrm>
              <a:custGeom>
                <a:avLst/>
                <a:gdLst>
                  <a:gd name="connsiteX0" fmla="*/ 303168 w 302863"/>
                  <a:gd name="connsiteY0" fmla="*/ 70550 h 258305"/>
                  <a:gd name="connsiteX1" fmla="*/ 286637 w 302863"/>
                  <a:gd name="connsiteY1" fmla="*/ 96252 h 258305"/>
                  <a:gd name="connsiteX2" fmla="*/ 270751 w 302863"/>
                  <a:gd name="connsiteY2" fmla="*/ 115043 h 258305"/>
                  <a:gd name="connsiteX3" fmla="*/ 241821 w 302863"/>
                  <a:gd name="connsiteY3" fmla="*/ 149333 h 258305"/>
                  <a:gd name="connsiteX4" fmla="*/ 239496 w 302863"/>
                  <a:gd name="connsiteY4" fmla="*/ 152627 h 258305"/>
                  <a:gd name="connsiteX5" fmla="*/ 239883 w 302863"/>
                  <a:gd name="connsiteY5" fmla="*/ 156889 h 258305"/>
                  <a:gd name="connsiteX6" fmla="*/ 252863 w 302863"/>
                  <a:gd name="connsiteY6" fmla="*/ 181492 h 258305"/>
                  <a:gd name="connsiteX7" fmla="*/ 270686 w 302863"/>
                  <a:gd name="connsiteY7" fmla="*/ 215783 h 258305"/>
                  <a:gd name="connsiteX8" fmla="*/ 275852 w 302863"/>
                  <a:gd name="connsiteY8" fmla="*/ 230312 h 258305"/>
                  <a:gd name="connsiteX9" fmla="*/ 271074 w 302863"/>
                  <a:gd name="connsiteY9" fmla="*/ 248071 h 258305"/>
                  <a:gd name="connsiteX10" fmla="*/ 242466 w 302863"/>
                  <a:gd name="connsiteY10" fmla="*/ 257693 h 258305"/>
                  <a:gd name="connsiteX11" fmla="*/ 219735 w 302863"/>
                  <a:gd name="connsiteY11" fmla="*/ 251041 h 258305"/>
                  <a:gd name="connsiteX12" fmla="*/ 188028 w 302863"/>
                  <a:gd name="connsiteY12" fmla="*/ 241161 h 258305"/>
                  <a:gd name="connsiteX13" fmla="*/ 183766 w 302863"/>
                  <a:gd name="connsiteY13" fmla="*/ 236318 h 258305"/>
                  <a:gd name="connsiteX14" fmla="*/ 178406 w 302863"/>
                  <a:gd name="connsiteY14" fmla="*/ 204417 h 258305"/>
                  <a:gd name="connsiteX15" fmla="*/ 180150 w 302863"/>
                  <a:gd name="connsiteY15" fmla="*/ 202932 h 258305"/>
                  <a:gd name="connsiteX16" fmla="*/ 228647 w 302863"/>
                  <a:gd name="connsiteY16" fmla="*/ 216364 h 258305"/>
                  <a:gd name="connsiteX17" fmla="*/ 232199 w 302863"/>
                  <a:gd name="connsiteY17" fmla="*/ 217720 h 258305"/>
                  <a:gd name="connsiteX18" fmla="*/ 233103 w 302863"/>
                  <a:gd name="connsiteY18" fmla="*/ 216816 h 258305"/>
                  <a:gd name="connsiteX19" fmla="*/ 231747 w 302863"/>
                  <a:gd name="connsiteY19" fmla="*/ 213845 h 258305"/>
                  <a:gd name="connsiteX20" fmla="*/ 217217 w 302863"/>
                  <a:gd name="connsiteY20" fmla="*/ 186142 h 258305"/>
                  <a:gd name="connsiteX21" fmla="*/ 202106 w 302863"/>
                  <a:gd name="connsiteY21" fmla="*/ 157341 h 258305"/>
                  <a:gd name="connsiteX22" fmla="*/ 203010 w 302863"/>
                  <a:gd name="connsiteY22" fmla="*/ 149140 h 258305"/>
                  <a:gd name="connsiteX23" fmla="*/ 225160 w 302863"/>
                  <a:gd name="connsiteY23" fmla="*/ 123051 h 258305"/>
                  <a:gd name="connsiteX24" fmla="*/ 250409 w 302863"/>
                  <a:gd name="connsiteY24" fmla="*/ 92958 h 258305"/>
                  <a:gd name="connsiteX25" fmla="*/ 251701 w 302863"/>
                  <a:gd name="connsiteY25" fmla="*/ 90246 h 258305"/>
                  <a:gd name="connsiteX26" fmla="*/ 236848 w 302863"/>
                  <a:gd name="connsiteY26" fmla="*/ 94056 h 258305"/>
                  <a:gd name="connsiteX27" fmla="*/ 179310 w 302863"/>
                  <a:gd name="connsiteY27" fmla="*/ 109361 h 258305"/>
                  <a:gd name="connsiteX28" fmla="*/ 174467 w 302863"/>
                  <a:gd name="connsiteY28" fmla="*/ 107423 h 258305"/>
                  <a:gd name="connsiteX29" fmla="*/ 161229 w 302863"/>
                  <a:gd name="connsiteY29" fmla="*/ 85274 h 258305"/>
                  <a:gd name="connsiteX30" fmla="*/ 140177 w 302863"/>
                  <a:gd name="connsiteY30" fmla="*/ 49950 h 258305"/>
                  <a:gd name="connsiteX31" fmla="*/ 138886 w 302863"/>
                  <a:gd name="connsiteY31" fmla="*/ 48788 h 258305"/>
                  <a:gd name="connsiteX32" fmla="*/ 138369 w 302863"/>
                  <a:gd name="connsiteY32" fmla="*/ 50338 h 258305"/>
                  <a:gd name="connsiteX33" fmla="*/ 132492 w 302863"/>
                  <a:gd name="connsiteY33" fmla="*/ 82949 h 258305"/>
                  <a:gd name="connsiteX34" fmla="*/ 125583 w 302863"/>
                  <a:gd name="connsiteY34" fmla="*/ 122857 h 258305"/>
                  <a:gd name="connsiteX35" fmla="*/ 122289 w 302863"/>
                  <a:gd name="connsiteY35" fmla="*/ 126280 h 258305"/>
                  <a:gd name="connsiteX36" fmla="*/ 93617 w 302863"/>
                  <a:gd name="connsiteY36" fmla="*/ 135320 h 258305"/>
                  <a:gd name="connsiteX37" fmla="*/ 53063 w 302863"/>
                  <a:gd name="connsiteY37" fmla="*/ 148171 h 258305"/>
                  <a:gd name="connsiteX38" fmla="*/ 50416 w 302863"/>
                  <a:gd name="connsiteY38" fmla="*/ 149785 h 258305"/>
                  <a:gd name="connsiteX39" fmla="*/ 52999 w 302863"/>
                  <a:gd name="connsiteY39" fmla="*/ 151594 h 258305"/>
                  <a:gd name="connsiteX40" fmla="*/ 105112 w 302863"/>
                  <a:gd name="connsiteY40" fmla="*/ 172258 h 258305"/>
                  <a:gd name="connsiteX41" fmla="*/ 107114 w 302863"/>
                  <a:gd name="connsiteY41" fmla="*/ 173162 h 258305"/>
                  <a:gd name="connsiteX42" fmla="*/ 100269 w 302863"/>
                  <a:gd name="connsiteY42" fmla="*/ 177876 h 258305"/>
                  <a:gd name="connsiteX43" fmla="*/ 71016 w 302863"/>
                  <a:gd name="connsiteY43" fmla="*/ 197314 h 258305"/>
                  <a:gd name="connsiteX44" fmla="*/ 64558 w 302863"/>
                  <a:gd name="connsiteY44" fmla="*/ 197830 h 258305"/>
                  <a:gd name="connsiteX45" fmla="*/ 35821 w 302863"/>
                  <a:gd name="connsiteY45" fmla="*/ 184850 h 258305"/>
                  <a:gd name="connsiteX46" fmla="*/ 16965 w 302863"/>
                  <a:gd name="connsiteY46" fmla="*/ 175681 h 258305"/>
                  <a:gd name="connsiteX47" fmla="*/ 3921 w 302863"/>
                  <a:gd name="connsiteY47" fmla="*/ 163217 h 258305"/>
                  <a:gd name="connsiteX48" fmla="*/ 9862 w 302863"/>
                  <a:gd name="connsiteY48" fmla="*/ 132673 h 258305"/>
                  <a:gd name="connsiteX49" fmla="*/ 30074 w 302863"/>
                  <a:gd name="connsiteY49" fmla="*/ 123503 h 258305"/>
                  <a:gd name="connsiteX50" fmla="*/ 47768 w 302863"/>
                  <a:gd name="connsiteY50" fmla="*/ 117756 h 258305"/>
                  <a:gd name="connsiteX51" fmla="*/ 93811 w 302863"/>
                  <a:gd name="connsiteY51" fmla="*/ 102968 h 258305"/>
                  <a:gd name="connsiteX52" fmla="*/ 98202 w 302863"/>
                  <a:gd name="connsiteY52" fmla="*/ 97801 h 258305"/>
                  <a:gd name="connsiteX53" fmla="*/ 106210 w 302863"/>
                  <a:gd name="connsiteY53" fmla="*/ 51823 h 258305"/>
                  <a:gd name="connsiteX54" fmla="*/ 110472 w 302863"/>
                  <a:gd name="connsiteY54" fmla="*/ 28446 h 258305"/>
                  <a:gd name="connsiteX55" fmla="*/ 115573 w 302863"/>
                  <a:gd name="connsiteY55" fmla="*/ 15337 h 258305"/>
                  <a:gd name="connsiteX56" fmla="*/ 134236 w 302863"/>
                  <a:gd name="connsiteY56" fmla="*/ 33 h 258305"/>
                  <a:gd name="connsiteX57" fmla="*/ 139596 w 302863"/>
                  <a:gd name="connsiteY57" fmla="*/ 33 h 258305"/>
                  <a:gd name="connsiteX58" fmla="*/ 156450 w 302863"/>
                  <a:gd name="connsiteY58" fmla="*/ 11786 h 258305"/>
                  <a:gd name="connsiteX59" fmla="*/ 160325 w 302863"/>
                  <a:gd name="connsiteY59" fmla="*/ 17727 h 258305"/>
                  <a:gd name="connsiteX60" fmla="*/ 181119 w 302863"/>
                  <a:gd name="connsiteY60" fmla="*/ 52469 h 258305"/>
                  <a:gd name="connsiteX61" fmla="*/ 191580 w 302863"/>
                  <a:gd name="connsiteY61" fmla="*/ 70034 h 258305"/>
                  <a:gd name="connsiteX62" fmla="*/ 197456 w 302863"/>
                  <a:gd name="connsiteY62" fmla="*/ 72358 h 258305"/>
                  <a:gd name="connsiteX63" fmla="*/ 267199 w 302863"/>
                  <a:gd name="connsiteY63" fmla="*/ 53890 h 258305"/>
                  <a:gd name="connsiteX64" fmla="*/ 284635 w 302863"/>
                  <a:gd name="connsiteY64" fmla="*/ 50919 h 258305"/>
                  <a:gd name="connsiteX65" fmla="*/ 303168 w 302863"/>
                  <a:gd name="connsiteY65" fmla="*/ 63189 h 258305"/>
                  <a:gd name="connsiteX66" fmla="*/ 303168 w 302863"/>
                  <a:gd name="connsiteY66" fmla="*/ 70550 h 25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2863" h="258305">
                    <a:moveTo>
                      <a:pt x="303168" y="70550"/>
                    </a:moveTo>
                    <a:cubicBezTo>
                      <a:pt x="300456" y="80882"/>
                      <a:pt x="293288" y="88438"/>
                      <a:pt x="286637" y="96252"/>
                    </a:cubicBezTo>
                    <a:cubicBezTo>
                      <a:pt x="281341" y="102516"/>
                      <a:pt x="275852" y="108650"/>
                      <a:pt x="270751" y="115043"/>
                    </a:cubicBezTo>
                    <a:cubicBezTo>
                      <a:pt x="261387" y="126667"/>
                      <a:pt x="251378" y="137839"/>
                      <a:pt x="241821" y="149333"/>
                    </a:cubicBezTo>
                    <a:cubicBezTo>
                      <a:pt x="240981" y="150367"/>
                      <a:pt x="240206" y="151529"/>
                      <a:pt x="239496" y="152627"/>
                    </a:cubicBezTo>
                    <a:cubicBezTo>
                      <a:pt x="238527" y="154112"/>
                      <a:pt x="239108" y="155468"/>
                      <a:pt x="239883" y="156889"/>
                    </a:cubicBezTo>
                    <a:cubicBezTo>
                      <a:pt x="244210" y="165090"/>
                      <a:pt x="248666" y="173227"/>
                      <a:pt x="252863" y="181492"/>
                    </a:cubicBezTo>
                    <a:cubicBezTo>
                      <a:pt x="258675" y="192987"/>
                      <a:pt x="264939" y="204288"/>
                      <a:pt x="270686" y="215783"/>
                    </a:cubicBezTo>
                    <a:cubicBezTo>
                      <a:pt x="273011" y="220367"/>
                      <a:pt x="275271" y="225082"/>
                      <a:pt x="275852" y="230312"/>
                    </a:cubicBezTo>
                    <a:cubicBezTo>
                      <a:pt x="276563" y="236899"/>
                      <a:pt x="274948" y="242711"/>
                      <a:pt x="271074" y="248071"/>
                    </a:cubicBezTo>
                    <a:cubicBezTo>
                      <a:pt x="263777" y="258080"/>
                      <a:pt x="253703" y="259759"/>
                      <a:pt x="242466" y="257693"/>
                    </a:cubicBezTo>
                    <a:cubicBezTo>
                      <a:pt x="234652" y="256272"/>
                      <a:pt x="227162" y="253689"/>
                      <a:pt x="219735" y="251041"/>
                    </a:cubicBezTo>
                    <a:cubicBezTo>
                      <a:pt x="209274" y="247296"/>
                      <a:pt x="198619" y="244454"/>
                      <a:pt x="188028" y="241161"/>
                    </a:cubicBezTo>
                    <a:cubicBezTo>
                      <a:pt x="185381" y="240322"/>
                      <a:pt x="184218" y="239095"/>
                      <a:pt x="183766" y="236318"/>
                    </a:cubicBezTo>
                    <a:cubicBezTo>
                      <a:pt x="182152" y="225663"/>
                      <a:pt x="180215" y="215072"/>
                      <a:pt x="178406" y="204417"/>
                    </a:cubicBezTo>
                    <a:cubicBezTo>
                      <a:pt x="178083" y="202674"/>
                      <a:pt x="178471" y="202415"/>
                      <a:pt x="180150" y="202932"/>
                    </a:cubicBezTo>
                    <a:cubicBezTo>
                      <a:pt x="196294" y="207452"/>
                      <a:pt x="212503" y="211843"/>
                      <a:pt x="228647" y="216364"/>
                    </a:cubicBezTo>
                    <a:cubicBezTo>
                      <a:pt x="229874" y="216687"/>
                      <a:pt x="230972" y="217332"/>
                      <a:pt x="232199" y="217720"/>
                    </a:cubicBezTo>
                    <a:cubicBezTo>
                      <a:pt x="233038" y="218043"/>
                      <a:pt x="233361" y="217591"/>
                      <a:pt x="233103" y="216816"/>
                    </a:cubicBezTo>
                    <a:cubicBezTo>
                      <a:pt x="232715" y="215783"/>
                      <a:pt x="232263" y="214814"/>
                      <a:pt x="231747" y="213845"/>
                    </a:cubicBezTo>
                    <a:cubicBezTo>
                      <a:pt x="226903" y="204611"/>
                      <a:pt x="221931" y="195441"/>
                      <a:pt x="217217" y="186142"/>
                    </a:cubicBezTo>
                    <a:cubicBezTo>
                      <a:pt x="212309" y="176456"/>
                      <a:pt x="207143" y="166963"/>
                      <a:pt x="202106" y="157341"/>
                    </a:cubicBezTo>
                    <a:cubicBezTo>
                      <a:pt x="200169" y="153595"/>
                      <a:pt x="199652" y="153208"/>
                      <a:pt x="203010" y="149140"/>
                    </a:cubicBezTo>
                    <a:cubicBezTo>
                      <a:pt x="210307" y="140357"/>
                      <a:pt x="217927" y="131833"/>
                      <a:pt x="225160" y="123051"/>
                    </a:cubicBezTo>
                    <a:cubicBezTo>
                      <a:pt x="233490" y="112977"/>
                      <a:pt x="241950" y="102968"/>
                      <a:pt x="250409" y="92958"/>
                    </a:cubicBezTo>
                    <a:cubicBezTo>
                      <a:pt x="251055" y="92248"/>
                      <a:pt x="251701" y="91538"/>
                      <a:pt x="251701" y="90246"/>
                    </a:cubicBezTo>
                    <a:cubicBezTo>
                      <a:pt x="246728" y="91538"/>
                      <a:pt x="241756" y="92765"/>
                      <a:pt x="236848" y="94056"/>
                    </a:cubicBezTo>
                    <a:cubicBezTo>
                      <a:pt x="217669" y="99158"/>
                      <a:pt x="198490" y="104259"/>
                      <a:pt x="179310" y="109361"/>
                    </a:cubicBezTo>
                    <a:cubicBezTo>
                      <a:pt x="176469" y="110136"/>
                      <a:pt x="175952" y="109877"/>
                      <a:pt x="174467" y="107423"/>
                    </a:cubicBezTo>
                    <a:cubicBezTo>
                      <a:pt x="170011" y="100062"/>
                      <a:pt x="165491" y="92765"/>
                      <a:pt x="161229" y="85274"/>
                    </a:cubicBezTo>
                    <a:cubicBezTo>
                      <a:pt x="154448" y="73327"/>
                      <a:pt x="147087" y="61768"/>
                      <a:pt x="140177" y="49950"/>
                    </a:cubicBezTo>
                    <a:cubicBezTo>
                      <a:pt x="139854" y="49369"/>
                      <a:pt x="139467" y="48723"/>
                      <a:pt x="138886" y="48788"/>
                    </a:cubicBezTo>
                    <a:cubicBezTo>
                      <a:pt x="138111" y="48917"/>
                      <a:pt x="138434" y="49821"/>
                      <a:pt x="138369" y="50338"/>
                    </a:cubicBezTo>
                    <a:cubicBezTo>
                      <a:pt x="136432" y="61187"/>
                      <a:pt x="134430" y="72100"/>
                      <a:pt x="132492" y="82949"/>
                    </a:cubicBezTo>
                    <a:cubicBezTo>
                      <a:pt x="130168" y="96252"/>
                      <a:pt x="127843" y="109554"/>
                      <a:pt x="125583" y="122857"/>
                    </a:cubicBezTo>
                    <a:cubicBezTo>
                      <a:pt x="125260" y="124859"/>
                      <a:pt x="124033" y="125698"/>
                      <a:pt x="122289" y="126280"/>
                    </a:cubicBezTo>
                    <a:cubicBezTo>
                      <a:pt x="112732" y="129250"/>
                      <a:pt x="103175" y="132285"/>
                      <a:pt x="93617" y="135320"/>
                    </a:cubicBezTo>
                    <a:cubicBezTo>
                      <a:pt x="80121" y="139582"/>
                      <a:pt x="66560" y="143844"/>
                      <a:pt x="53063" y="148171"/>
                    </a:cubicBezTo>
                    <a:cubicBezTo>
                      <a:pt x="52030" y="148494"/>
                      <a:pt x="50480" y="148817"/>
                      <a:pt x="50416" y="149785"/>
                    </a:cubicBezTo>
                    <a:cubicBezTo>
                      <a:pt x="50416" y="150883"/>
                      <a:pt x="52030" y="151142"/>
                      <a:pt x="52999" y="151594"/>
                    </a:cubicBezTo>
                    <a:cubicBezTo>
                      <a:pt x="70370" y="158503"/>
                      <a:pt x="87741" y="165348"/>
                      <a:pt x="105112" y="172258"/>
                    </a:cubicBezTo>
                    <a:cubicBezTo>
                      <a:pt x="105758" y="172516"/>
                      <a:pt x="106339" y="172775"/>
                      <a:pt x="107114" y="173162"/>
                    </a:cubicBezTo>
                    <a:cubicBezTo>
                      <a:pt x="104983" y="175099"/>
                      <a:pt x="102529" y="176391"/>
                      <a:pt x="100269" y="177876"/>
                    </a:cubicBezTo>
                    <a:cubicBezTo>
                      <a:pt x="90582" y="184398"/>
                      <a:pt x="80831" y="190921"/>
                      <a:pt x="71016" y="197314"/>
                    </a:cubicBezTo>
                    <a:cubicBezTo>
                      <a:pt x="68820" y="198734"/>
                      <a:pt x="66947" y="198928"/>
                      <a:pt x="64558" y="197830"/>
                    </a:cubicBezTo>
                    <a:cubicBezTo>
                      <a:pt x="55001" y="193439"/>
                      <a:pt x="45250" y="189500"/>
                      <a:pt x="35821" y="184850"/>
                    </a:cubicBezTo>
                    <a:cubicBezTo>
                      <a:pt x="29557" y="181751"/>
                      <a:pt x="22971" y="179361"/>
                      <a:pt x="16965" y="175681"/>
                    </a:cubicBezTo>
                    <a:cubicBezTo>
                      <a:pt x="11670" y="172452"/>
                      <a:pt x="7214" y="168448"/>
                      <a:pt x="3921" y="163217"/>
                    </a:cubicBezTo>
                    <a:cubicBezTo>
                      <a:pt x="-2925" y="152175"/>
                      <a:pt x="-600" y="140357"/>
                      <a:pt x="9862" y="132673"/>
                    </a:cubicBezTo>
                    <a:cubicBezTo>
                      <a:pt x="15932" y="128217"/>
                      <a:pt x="22971" y="125763"/>
                      <a:pt x="30074" y="123503"/>
                    </a:cubicBezTo>
                    <a:cubicBezTo>
                      <a:pt x="35951" y="121630"/>
                      <a:pt x="41956" y="119887"/>
                      <a:pt x="47768" y="117756"/>
                    </a:cubicBezTo>
                    <a:cubicBezTo>
                      <a:pt x="62944" y="112202"/>
                      <a:pt x="78442" y="107875"/>
                      <a:pt x="93811" y="102968"/>
                    </a:cubicBezTo>
                    <a:cubicBezTo>
                      <a:pt x="96523" y="102128"/>
                      <a:pt x="97750" y="100578"/>
                      <a:pt x="98202" y="97801"/>
                    </a:cubicBezTo>
                    <a:cubicBezTo>
                      <a:pt x="100785" y="82497"/>
                      <a:pt x="103562" y="67192"/>
                      <a:pt x="106210" y="51823"/>
                    </a:cubicBezTo>
                    <a:cubicBezTo>
                      <a:pt x="107566" y="44009"/>
                      <a:pt x="108599" y="36196"/>
                      <a:pt x="110472" y="28446"/>
                    </a:cubicBezTo>
                    <a:cubicBezTo>
                      <a:pt x="111570" y="23862"/>
                      <a:pt x="113313" y="19470"/>
                      <a:pt x="115573" y="15337"/>
                    </a:cubicBezTo>
                    <a:cubicBezTo>
                      <a:pt x="119771" y="7847"/>
                      <a:pt x="125389" y="1970"/>
                      <a:pt x="134236" y="33"/>
                    </a:cubicBezTo>
                    <a:cubicBezTo>
                      <a:pt x="136044" y="33"/>
                      <a:pt x="137788" y="33"/>
                      <a:pt x="139596" y="33"/>
                    </a:cubicBezTo>
                    <a:cubicBezTo>
                      <a:pt x="146828" y="1647"/>
                      <a:pt x="152124" y="6038"/>
                      <a:pt x="156450" y="11786"/>
                    </a:cubicBezTo>
                    <a:cubicBezTo>
                      <a:pt x="157871" y="13723"/>
                      <a:pt x="159098" y="15725"/>
                      <a:pt x="160325" y="17727"/>
                    </a:cubicBezTo>
                    <a:cubicBezTo>
                      <a:pt x="167235" y="29351"/>
                      <a:pt x="174467" y="40716"/>
                      <a:pt x="181119" y="52469"/>
                    </a:cubicBezTo>
                    <a:cubicBezTo>
                      <a:pt x="184477" y="58410"/>
                      <a:pt x="188093" y="64157"/>
                      <a:pt x="191580" y="70034"/>
                    </a:cubicBezTo>
                    <a:cubicBezTo>
                      <a:pt x="193388" y="73004"/>
                      <a:pt x="194034" y="73262"/>
                      <a:pt x="197456" y="72358"/>
                    </a:cubicBezTo>
                    <a:cubicBezTo>
                      <a:pt x="220704" y="66159"/>
                      <a:pt x="243952" y="60024"/>
                      <a:pt x="267199" y="53890"/>
                    </a:cubicBezTo>
                    <a:cubicBezTo>
                      <a:pt x="272946" y="52404"/>
                      <a:pt x="278629" y="50532"/>
                      <a:pt x="284635" y="50919"/>
                    </a:cubicBezTo>
                    <a:cubicBezTo>
                      <a:pt x="293159" y="51436"/>
                      <a:pt x="300262" y="54083"/>
                      <a:pt x="303168" y="63189"/>
                    </a:cubicBezTo>
                    <a:cubicBezTo>
                      <a:pt x="303168" y="65642"/>
                      <a:pt x="303168" y="68096"/>
                      <a:pt x="303168" y="70550"/>
                    </a:cubicBezTo>
                    <a:close/>
                  </a:path>
                </a:pathLst>
              </a:custGeom>
              <a:solidFill>
                <a:srgbClr val="E15A1D"/>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98" name="Freeform: Shape 297">
                <a:extLst>
                  <a:ext uri="{FF2B5EF4-FFF2-40B4-BE49-F238E27FC236}">
                    <a16:creationId xmlns:a16="http://schemas.microsoft.com/office/drawing/2014/main" id="{A1B8CBD7-7A27-4AF3-BE15-FD16E51C02CD}"/>
                  </a:ext>
                </a:extLst>
              </p:cNvPr>
              <p:cNvSpPr/>
              <p:nvPr/>
            </p:nvSpPr>
            <p:spPr>
              <a:xfrm>
                <a:off x="10660613" y="1773633"/>
                <a:ext cx="175648" cy="204707"/>
              </a:xfrm>
              <a:custGeom>
                <a:avLst/>
                <a:gdLst>
                  <a:gd name="connsiteX0" fmla="*/ 32831 w 175648"/>
                  <a:gd name="connsiteY0" fmla="*/ 204985 h 204707"/>
                  <a:gd name="connsiteX1" fmla="*/ 865 w 175648"/>
                  <a:gd name="connsiteY1" fmla="*/ 204985 h 204707"/>
                  <a:gd name="connsiteX2" fmla="*/ 155 w 175648"/>
                  <a:gd name="connsiteY2" fmla="*/ 203177 h 204707"/>
                  <a:gd name="connsiteX3" fmla="*/ 5967 w 175648"/>
                  <a:gd name="connsiteY3" fmla="*/ 158296 h 204707"/>
                  <a:gd name="connsiteX4" fmla="*/ 12489 w 175648"/>
                  <a:gd name="connsiteY4" fmla="*/ 107345 h 204707"/>
                  <a:gd name="connsiteX5" fmla="*/ 18365 w 175648"/>
                  <a:gd name="connsiteY5" fmla="*/ 69762 h 204707"/>
                  <a:gd name="connsiteX6" fmla="*/ 44131 w 175648"/>
                  <a:gd name="connsiteY6" fmla="*/ 26108 h 204707"/>
                  <a:gd name="connsiteX7" fmla="*/ 84233 w 175648"/>
                  <a:gd name="connsiteY7" fmla="*/ 3119 h 204707"/>
                  <a:gd name="connsiteX8" fmla="*/ 130406 w 175648"/>
                  <a:gd name="connsiteY8" fmla="*/ 4023 h 204707"/>
                  <a:gd name="connsiteX9" fmla="*/ 158819 w 175648"/>
                  <a:gd name="connsiteY9" fmla="*/ 22750 h 204707"/>
                  <a:gd name="connsiteX10" fmla="*/ 175286 w 175648"/>
                  <a:gd name="connsiteY10" fmla="*/ 61173 h 204707"/>
                  <a:gd name="connsiteX11" fmla="*/ 157915 w 175648"/>
                  <a:gd name="connsiteY11" fmla="*/ 122650 h 204707"/>
                  <a:gd name="connsiteX12" fmla="*/ 111226 w 175648"/>
                  <a:gd name="connsiteY12" fmla="*/ 156811 h 204707"/>
                  <a:gd name="connsiteX13" fmla="*/ 63504 w 175648"/>
                  <a:gd name="connsiteY13" fmla="*/ 158102 h 204707"/>
                  <a:gd name="connsiteX14" fmla="*/ 45810 w 175648"/>
                  <a:gd name="connsiteY14" fmla="*/ 149578 h 204707"/>
                  <a:gd name="connsiteX15" fmla="*/ 42711 w 175648"/>
                  <a:gd name="connsiteY15" fmla="*/ 147512 h 204707"/>
                  <a:gd name="connsiteX16" fmla="*/ 41032 w 175648"/>
                  <a:gd name="connsiteY16" fmla="*/ 148351 h 204707"/>
                  <a:gd name="connsiteX17" fmla="*/ 34057 w 175648"/>
                  <a:gd name="connsiteY17" fmla="*/ 202789 h 204707"/>
                  <a:gd name="connsiteX18" fmla="*/ 32831 w 175648"/>
                  <a:gd name="connsiteY18" fmla="*/ 204985 h 204707"/>
                  <a:gd name="connsiteX19" fmla="*/ 50137 w 175648"/>
                  <a:gd name="connsiteY19" fmla="*/ 86875 h 204707"/>
                  <a:gd name="connsiteX20" fmla="*/ 79261 w 175648"/>
                  <a:gd name="connsiteY20" fmla="*/ 124910 h 204707"/>
                  <a:gd name="connsiteX21" fmla="*/ 107093 w 175648"/>
                  <a:gd name="connsiteY21" fmla="*/ 122650 h 204707"/>
                  <a:gd name="connsiteX22" fmla="*/ 138478 w 175648"/>
                  <a:gd name="connsiteY22" fmla="*/ 88618 h 204707"/>
                  <a:gd name="connsiteX23" fmla="*/ 136024 w 175648"/>
                  <a:gd name="connsiteY23" fmla="*/ 55490 h 204707"/>
                  <a:gd name="connsiteX24" fmla="*/ 96826 w 175648"/>
                  <a:gd name="connsiteY24" fmla="*/ 35407 h 204707"/>
                  <a:gd name="connsiteX25" fmla="*/ 58597 w 175648"/>
                  <a:gd name="connsiteY25" fmla="*/ 59300 h 204707"/>
                  <a:gd name="connsiteX26" fmla="*/ 50137 w 175648"/>
                  <a:gd name="connsiteY26" fmla="*/ 86875 h 2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648" h="204707">
                    <a:moveTo>
                      <a:pt x="32831" y="204985"/>
                    </a:moveTo>
                    <a:cubicBezTo>
                      <a:pt x="22175" y="204985"/>
                      <a:pt x="11520" y="204985"/>
                      <a:pt x="865" y="204985"/>
                    </a:cubicBezTo>
                    <a:cubicBezTo>
                      <a:pt x="-233" y="204726"/>
                      <a:pt x="26" y="203887"/>
                      <a:pt x="155" y="203177"/>
                    </a:cubicBezTo>
                    <a:cubicBezTo>
                      <a:pt x="2092" y="188195"/>
                      <a:pt x="4029" y="173278"/>
                      <a:pt x="5967" y="158296"/>
                    </a:cubicBezTo>
                    <a:cubicBezTo>
                      <a:pt x="8162" y="141312"/>
                      <a:pt x="10229" y="124329"/>
                      <a:pt x="12489" y="107345"/>
                    </a:cubicBezTo>
                    <a:cubicBezTo>
                      <a:pt x="14168" y="94753"/>
                      <a:pt x="15330" y="82096"/>
                      <a:pt x="18365" y="69762"/>
                    </a:cubicBezTo>
                    <a:cubicBezTo>
                      <a:pt x="22563" y="52714"/>
                      <a:pt x="31604" y="38442"/>
                      <a:pt x="44131" y="26108"/>
                    </a:cubicBezTo>
                    <a:cubicBezTo>
                      <a:pt x="55561" y="14872"/>
                      <a:pt x="68864" y="7187"/>
                      <a:pt x="84233" y="3119"/>
                    </a:cubicBezTo>
                    <a:cubicBezTo>
                      <a:pt x="99667" y="-949"/>
                      <a:pt x="115101" y="-1337"/>
                      <a:pt x="130406" y="4023"/>
                    </a:cubicBezTo>
                    <a:cubicBezTo>
                      <a:pt x="141384" y="7898"/>
                      <a:pt x="151070" y="14032"/>
                      <a:pt x="158819" y="22750"/>
                    </a:cubicBezTo>
                    <a:cubicBezTo>
                      <a:pt x="168441" y="33728"/>
                      <a:pt x="173866" y="46514"/>
                      <a:pt x="175286" y="61173"/>
                    </a:cubicBezTo>
                    <a:cubicBezTo>
                      <a:pt x="177482" y="83969"/>
                      <a:pt x="171735" y="104310"/>
                      <a:pt x="157915" y="122650"/>
                    </a:cubicBezTo>
                    <a:cubicBezTo>
                      <a:pt x="145646" y="138794"/>
                      <a:pt x="130406" y="150353"/>
                      <a:pt x="111226" y="156811"/>
                    </a:cubicBezTo>
                    <a:cubicBezTo>
                      <a:pt x="95341" y="162171"/>
                      <a:pt x="79455" y="162946"/>
                      <a:pt x="63504" y="158102"/>
                    </a:cubicBezTo>
                    <a:cubicBezTo>
                      <a:pt x="57240" y="156230"/>
                      <a:pt x="51299" y="153259"/>
                      <a:pt x="45810" y="149578"/>
                    </a:cubicBezTo>
                    <a:cubicBezTo>
                      <a:pt x="44777" y="148868"/>
                      <a:pt x="43744" y="148287"/>
                      <a:pt x="42711" y="147512"/>
                    </a:cubicBezTo>
                    <a:cubicBezTo>
                      <a:pt x="41484" y="146608"/>
                      <a:pt x="41225" y="146995"/>
                      <a:pt x="41032" y="148351"/>
                    </a:cubicBezTo>
                    <a:cubicBezTo>
                      <a:pt x="38707" y="166497"/>
                      <a:pt x="36382" y="184643"/>
                      <a:pt x="34057" y="202789"/>
                    </a:cubicBezTo>
                    <a:cubicBezTo>
                      <a:pt x="33864" y="203693"/>
                      <a:pt x="33735" y="204533"/>
                      <a:pt x="32831" y="204985"/>
                    </a:cubicBezTo>
                    <a:close/>
                    <a:moveTo>
                      <a:pt x="50137" y="86875"/>
                    </a:moveTo>
                    <a:cubicBezTo>
                      <a:pt x="50460" y="107991"/>
                      <a:pt x="63052" y="120067"/>
                      <a:pt x="79261" y="124910"/>
                    </a:cubicBezTo>
                    <a:cubicBezTo>
                      <a:pt x="88625" y="127687"/>
                      <a:pt x="97988" y="126783"/>
                      <a:pt x="107093" y="122650"/>
                    </a:cubicBezTo>
                    <a:cubicBezTo>
                      <a:pt x="122334" y="115611"/>
                      <a:pt x="133505" y="105150"/>
                      <a:pt x="138478" y="88618"/>
                    </a:cubicBezTo>
                    <a:cubicBezTo>
                      <a:pt x="141965" y="77124"/>
                      <a:pt x="141448" y="66081"/>
                      <a:pt x="136024" y="55490"/>
                    </a:cubicBezTo>
                    <a:cubicBezTo>
                      <a:pt x="128856" y="41413"/>
                      <a:pt x="112647" y="33082"/>
                      <a:pt x="96826" y="35407"/>
                    </a:cubicBezTo>
                    <a:cubicBezTo>
                      <a:pt x="80617" y="37732"/>
                      <a:pt x="67508" y="45223"/>
                      <a:pt x="58597" y="59300"/>
                    </a:cubicBezTo>
                    <a:cubicBezTo>
                      <a:pt x="53237" y="67760"/>
                      <a:pt x="50460" y="76994"/>
                      <a:pt x="50137" y="86875"/>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C07197BD-8F9C-4491-A0F2-738E4842F9DB}"/>
                  </a:ext>
                </a:extLst>
              </p:cNvPr>
              <p:cNvSpPr/>
              <p:nvPr/>
            </p:nvSpPr>
            <p:spPr>
              <a:xfrm>
                <a:off x="10530618" y="1718333"/>
                <a:ext cx="153692" cy="217622"/>
              </a:xfrm>
              <a:custGeom>
                <a:avLst/>
                <a:gdLst>
                  <a:gd name="connsiteX0" fmla="*/ 102899 w 153692"/>
                  <a:gd name="connsiteY0" fmla="*/ 42 h 217622"/>
                  <a:gd name="connsiteX1" fmla="*/ 134412 w 153692"/>
                  <a:gd name="connsiteY1" fmla="*/ 10051 h 217622"/>
                  <a:gd name="connsiteX2" fmla="*/ 145842 w 153692"/>
                  <a:gd name="connsiteY2" fmla="*/ 21675 h 217622"/>
                  <a:gd name="connsiteX3" fmla="*/ 153527 w 153692"/>
                  <a:gd name="connsiteY3" fmla="*/ 31813 h 217622"/>
                  <a:gd name="connsiteX4" fmla="*/ 153204 w 153692"/>
                  <a:gd name="connsiteY4" fmla="*/ 34009 h 217622"/>
                  <a:gd name="connsiteX5" fmla="*/ 141903 w 153692"/>
                  <a:gd name="connsiteY5" fmla="*/ 42468 h 217622"/>
                  <a:gd name="connsiteX6" fmla="*/ 122272 w 153692"/>
                  <a:gd name="connsiteY6" fmla="*/ 57515 h 217622"/>
                  <a:gd name="connsiteX7" fmla="*/ 119043 w 153692"/>
                  <a:gd name="connsiteY7" fmla="*/ 56933 h 217622"/>
                  <a:gd name="connsiteX8" fmla="*/ 110390 w 153692"/>
                  <a:gd name="connsiteY8" fmla="*/ 44793 h 217622"/>
                  <a:gd name="connsiteX9" fmla="*/ 96893 w 153692"/>
                  <a:gd name="connsiteY9" fmla="*/ 37754 h 217622"/>
                  <a:gd name="connsiteX10" fmla="*/ 77714 w 153692"/>
                  <a:gd name="connsiteY10" fmla="*/ 43824 h 217622"/>
                  <a:gd name="connsiteX11" fmla="*/ 76293 w 153692"/>
                  <a:gd name="connsiteY11" fmla="*/ 63262 h 217622"/>
                  <a:gd name="connsiteX12" fmla="*/ 87271 w 153692"/>
                  <a:gd name="connsiteY12" fmla="*/ 76242 h 217622"/>
                  <a:gd name="connsiteX13" fmla="*/ 117558 w 153692"/>
                  <a:gd name="connsiteY13" fmla="*/ 108982 h 217622"/>
                  <a:gd name="connsiteX14" fmla="*/ 131765 w 153692"/>
                  <a:gd name="connsiteY14" fmla="*/ 135523 h 217622"/>
                  <a:gd name="connsiteX15" fmla="*/ 124984 w 153692"/>
                  <a:gd name="connsiteY15" fmla="*/ 177046 h 217622"/>
                  <a:gd name="connsiteX16" fmla="*/ 85786 w 153692"/>
                  <a:gd name="connsiteY16" fmla="*/ 212111 h 217622"/>
                  <a:gd name="connsiteX17" fmla="*/ 33737 w 153692"/>
                  <a:gd name="connsiteY17" fmla="*/ 214048 h 217622"/>
                  <a:gd name="connsiteX18" fmla="*/ 5453 w 153692"/>
                  <a:gd name="connsiteY18" fmla="*/ 187184 h 217622"/>
                  <a:gd name="connsiteX19" fmla="*/ 222 w 153692"/>
                  <a:gd name="connsiteY19" fmla="*/ 174140 h 217622"/>
                  <a:gd name="connsiteX20" fmla="*/ 1062 w 153692"/>
                  <a:gd name="connsiteY20" fmla="*/ 172138 h 217622"/>
                  <a:gd name="connsiteX21" fmla="*/ 35481 w 153692"/>
                  <a:gd name="connsiteY21" fmla="*/ 153733 h 217622"/>
                  <a:gd name="connsiteX22" fmla="*/ 37225 w 153692"/>
                  <a:gd name="connsiteY22" fmla="*/ 154315 h 217622"/>
                  <a:gd name="connsiteX23" fmla="*/ 42003 w 153692"/>
                  <a:gd name="connsiteY23" fmla="*/ 164453 h 217622"/>
                  <a:gd name="connsiteX24" fmla="*/ 56081 w 153692"/>
                  <a:gd name="connsiteY24" fmla="*/ 178466 h 217622"/>
                  <a:gd name="connsiteX25" fmla="*/ 72483 w 153692"/>
                  <a:gd name="connsiteY25" fmla="*/ 179499 h 217622"/>
                  <a:gd name="connsiteX26" fmla="*/ 88434 w 153692"/>
                  <a:gd name="connsiteY26" fmla="*/ 169296 h 217622"/>
                  <a:gd name="connsiteX27" fmla="*/ 91017 w 153692"/>
                  <a:gd name="connsiteY27" fmla="*/ 147211 h 217622"/>
                  <a:gd name="connsiteX28" fmla="*/ 77843 w 153692"/>
                  <a:gd name="connsiteY28" fmla="*/ 130357 h 217622"/>
                  <a:gd name="connsiteX29" fmla="*/ 62926 w 153692"/>
                  <a:gd name="connsiteY29" fmla="*/ 114019 h 217622"/>
                  <a:gd name="connsiteX30" fmla="*/ 45878 w 153692"/>
                  <a:gd name="connsiteY30" fmla="*/ 94452 h 217622"/>
                  <a:gd name="connsiteX31" fmla="*/ 36450 w 153692"/>
                  <a:gd name="connsiteY31" fmla="*/ 46408 h 217622"/>
                  <a:gd name="connsiteX32" fmla="*/ 55371 w 153692"/>
                  <a:gd name="connsiteY32" fmla="*/ 18381 h 217622"/>
                  <a:gd name="connsiteX33" fmla="*/ 102899 w 153692"/>
                  <a:gd name="connsiteY33" fmla="*/ 42 h 2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3692" h="217622">
                    <a:moveTo>
                      <a:pt x="102899" y="42"/>
                    </a:moveTo>
                    <a:cubicBezTo>
                      <a:pt x="114329" y="-152"/>
                      <a:pt x="125049" y="2818"/>
                      <a:pt x="134412" y="10051"/>
                    </a:cubicBezTo>
                    <a:cubicBezTo>
                      <a:pt x="138674" y="13409"/>
                      <a:pt x="142484" y="17413"/>
                      <a:pt x="145842" y="21675"/>
                    </a:cubicBezTo>
                    <a:cubicBezTo>
                      <a:pt x="148425" y="25033"/>
                      <a:pt x="150944" y="28455"/>
                      <a:pt x="153527" y="31813"/>
                    </a:cubicBezTo>
                    <a:cubicBezTo>
                      <a:pt x="154302" y="32782"/>
                      <a:pt x="154302" y="33234"/>
                      <a:pt x="153204" y="34009"/>
                    </a:cubicBezTo>
                    <a:cubicBezTo>
                      <a:pt x="149394" y="36721"/>
                      <a:pt x="145519" y="39498"/>
                      <a:pt x="141903" y="42468"/>
                    </a:cubicBezTo>
                    <a:cubicBezTo>
                      <a:pt x="135510" y="47634"/>
                      <a:pt x="128859" y="52478"/>
                      <a:pt x="122272" y="57515"/>
                    </a:cubicBezTo>
                    <a:cubicBezTo>
                      <a:pt x="120722" y="58677"/>
                      <a:pt x="120012" y="58806"/>
                      <a:pt x="119043" y="56933"/>
                    </a:cubicBezTo>
                    <a:cubicBezTo>
                      <a:pt x="116718" y="52542"/>
                      <a:pt x="113748" y="48474"/>
                      <a:pt x="110390" y="44793"/>
                    </a:cubicBezTo>
                    <a:cubicBezTo>
                      <a:pt x="106838" y="40789"/>
                      <a:pt x="102189" y="38400"/>
                      <a:pt x="96893" y="37754"/>
                    </a:cubicBezTo>
                    <a:cubicBezTo>
                      <a:pt x="89596" y="36786"/>
                      <a:pt x="82945" y="38400"/>
                      <a:pt x="77714" y="43824"/>
                    </a:cubicBezTo>
                    <a:cubicBezTo>
                      <a:pt x="72096" y="49572"/>
                      <a:pt x="70998" y="56740"/>
                      <a:pt x="76293" y="63262"/>
                    </a:cubicBezTo>
                    <a:cubicBezTo>
                      <a:pt x="79845" y="67653"/>
                      <a:pt x="83591" y="71915"/>
                      <a:pt x="87271" y="76242"/>
                    </a:cubicBezTo>
                    <a:cubicBezTo>
                      <a:pt x="96829" y="87607"/>
                      <a:pt x="107871" y="97681"/>
                      <a:pt x="117558" y="108982"/>
                    </a:cubicBezTo>
                    <a:cubicBezTo>
                      <a:pt x="124209" y="116731"/>
                      <a:pt x="129698" y="125255"/>
                      <a:pt x="131765" y="135523"/>
                    </a:cubicBezTo>
                    <a:cubicBezTo>
                      <a:pt x="134671" y="150182"/>
                      <a:pt x="131829" y="163937"/>
                      <a:pt x="124984" y="177046"/>
                    </a:cubicBezTo>
                    <a:cubicBezTo>
                      <a:pt x="116266" y="193706"/>
                      <a:pt x="103222" y="205265"/>
                      <a:pt x="85786" y="212111"/>
                    </a:cubicBezTo>
                    <a:cubicBezTo>
                      <a:pt x="68609" y="218891"/>
                      <a:pt x="51109" y="220247"/>
                      <a:pt x="33737" y="214048"/>
                    </a:cubicBezTo>
                    <a:cubicBezTo>
                      <a:pt x="20628" y="209398"/>
                      <a:pt x="11329" y="199970"/>
                      <a:pt x="5453" y="187184"/>
                    </a:cubicBezTo>
                    <a:cubicBezTo>
                      <a:pt x="3516" y="182922"/>
                      <a:pt x="2030" y="178402"/>
                      <a:pt x="222" y="174140"/>
                    </a:cubicBezTo>
                    <a:cubicBezTo>
                      <a:pt x="-230" y="173042"/>
                      <a:pt x="158" y="172590"/>
                      <a:pt x="1062" y="172138"/>
                    </a:cubicBezTo>
                    <a:cubicBezTo>
                      <a:pt x="12556" y="166003"/>
                      <a:pt x="24051" y="159868"/>
                      <a:pt x="35481" y="153733"/>
                    </a:cubicBezTo>
                    <a:cubicBezTo>
                      <a:pt x="36385" y="153281"/>
                      <a:pt x="36773" y="153217"/>
                      <a:pt x="37225" y="154315"/>
                    </a:cubicBezTo>
                    <a:cubicBezTo>
                      <a:pt x="38710" y="157737"/>
                      <a:pt x="40324" y="161160"/>
                      <a:pt x="42003" y="164453"/>
                    </a:cubicBezTo>
                    <a:cubicBezTo>
                      <a:pt x="45167" y="170652"/>
                      <a:pt x="49752" y="175302"/>
                      <a:pt x="56081" y="178466"/>
                    </a:cubicBezTo>
                    <a:cubicBezTo>
                      <a:pt x="61505" y="181178"/>
                      <a:pt x="67059" y="181372"/>
                      <a:pt x="72483" y="179499"/>
                    </a:cubicBezTo>
                    <a:cubicBezTo>
                      <a:pt x="78554" y="177433"/>
                      <a:pt x="84172" y="174333"/>
                      <a:pt x="88434" y="169296"/>
                    </a:cubicBezTo>
                    <a:cubicBezTo>
                      <a:pt x="94052" y="162774"/>
                      <a:pt x="94891" y="154896"/>
                      <a:pt x="91017" y="147211"/>
                    </a:cubicBezTo>
                    <a:cubicBezTo>
                      <a:pt x="87659" y="140754"/>
                      <a:pt x="82622" y="135652"/>
                      <a:pt x="77843" y="130357"/>
                    </a:cubicBezTo>
                    <a:cubicBezTo>
                      <a:pt x="72935" y="124868"/>
                      <a:pt x="67834" y="119508"/>
                      <a:pt x="62926" y="114019"/>
                    </a:cubicBezTo>
                    <a:cubicBezTo>
                      <a:pt x="57179" y="107561"/>
                      <a:pt x="51238" y="101168"/>
                      <a:pt x="45878" y="94452"/>
                    </a:cubicBezTo>
                    <a:cubicBezTo>
                      <a:pt x="34448" y="80116"/>
                      <a:pt x="31090" y="64037"/>
                      <a:pt x="36450" y="46408"/>
                    </a:cubicBezTo>
                    <a:cubicBezTo>
                      <a:pt x="39872" y="35171"/>
                      <a:pt x="47169" y="26453"/>
                      <a:pt x="55371" y="18381"/>
                    </a:cubicBezTo>
                    <a:cubicBezTo>
                      <a:pt x="68480" y="5595"/>
                      <a:pt x="84495" y="106"/>
                      <a:pt x="102899" y="42"/>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00" name="Freeform: Shape 299">
                <a:extLst>
                  <a:ext uri="{FF2B5EF4-FFF2-40B4-BE49-F238E27FC236}">
                    <a16:creationId xmlns:a16="http://schemas.microsoft.com/office/drawing/2014/main" id="{56602FF2-0AAE-4DF2-8C1C-76B9D34E9954}"/>
                  </a:ext>
                </a:extLst>
              </p:cNvPr>
              <p:cNvSpPr/>
              <p:nvPr/>
            </p:nvSpPr>
            <p:spPr>
              <a:xfrm>
                <a:off x="10849133" y="1773673"/>
                <a:ext cx="160150" cy="160795"/>
              </a:xfrm>
              <a:custGeom>
                <a:avLst/>
                <a:gdLst>
                  <a:gd name="connsiteX0" fmla="*/ 111980 w 160149"/>
                  <a:gd name="connsiteY0" fmla="*/ 109113 h 160795"/>
                  <a:gd name="connsiteX1" fmla="*/ 108557 w 160149"/>
                  <a:gd name="connsiteY1" fmla="*/ 135913 h 160795"/>
                  <a:gd name="connsiteX2" fmla="*/ 106749 w 160149"/>
                  <a:gd name="connsiteY2" fmla="*/ 149926 h 160795"/>
                  <a:gd name="connsiteX3" fmla="*/ 104166 w 160149"/>
                  <a:gd name="connsiteY3" fmla="*/ 153477 h 160795"/>
                  <a:gd name="connsiteX4" fmla="*/ 63095 w 160149"/>
                  <a:gd name="connsiteY4" fmla="*/ 160968 h 160795"/>
                  <a:gd name="connsiteX5" fmla="*/ 47662 w 160149"/>
                  <a:gd name="connsiteY5" fmla="*/ 157998 h 160795"/>
                  <a:gd name="connsiteX6" fmla="*/ 8593 w 160149"/>
                  <a:gd name="connsiteY6" fmla="*/ 125968 h 160795"/>
                  <a:gd name="connsiteX7" fmla="*/ 327 w 160149"/>
                  <a:gd name="connsiteY7" fmla="*/ 85220 h 160795"/>
                  <a:gd name="connsiteX8" fmla="*/ 29838 w 160149"/>
                  <a:gd name="connsiteY8" fmla="*/ 25099 h 160795"/>
                  <a:gd name="connsiteX9" fmla="*/ 76915 w 160149"/>
                  <a:gd name="connsiteY9" fmla="*/ 1400 h 160795"/>
                  <a:gd name="connsiteX10" fmla="*/ 132386 w 160149"/>
                  <a:gd name="connsiteY10" fmla="*/ 12959 h 160795"/>
                  <a:gd name="connsiteX11" fmla="*/ 159379 w 160149"/>
                  <a:gd name="connsiteY11" fmla="*/ 55644 h 160795"/>
                  <a:gd name="connsiteX12" fmla="*/ 159444 w 160149"/>
                  <a:gd name="connsiteY12" fmla="*/ 82379 h 160795"/>
                  <a:gd name="connsiteX13" fmla="*/ 153051 w 160149"/>
                  <a:gd name="connsiteY13" fmla="*/ 133782 h 160795"/>
                  <a:gd name="connsiteX14" fmla="*/ 150209 w 160149"/>
                  <a:gd name="connsiteY14" fmla="*/ 155092 h 160795"/>
                  <a:gd name="connsiteX15" fmla="*/ 148143 w 160149"/>
                  <a:gd name="connsiteY15" fmla="*/ 156900 h 160795"/>
                  <a:gd name="connsiteX16" fmla="*/ 117792 w 160149"/>
                  <a:gd name="connsiteY16" fmla="*/ 156900 h 160795"/>
                  <a:gd name="connsiteX17" fmla="*/ 116371 w 160149"/>
                  <a:gd name="connsiteY17" fmla="*/ 155156 h 160795"/>
                  <a:gd name="connsiteX18" fmla="*/ 124637 w 160149"/>
                  <a:gd name="connsiteY18" fmla="*/ 90386 h 160795"/>
                  <a:gd name="connsiteX19" fmla="*/ 120827 w 160149"/>
                  <a:gd name="connsiteY19" fmla="*/ 56419 h 160795"/>
                  <a:gd name="connsiteX20" fmla="*/ 95771 w 160149"/>
                  <a:gd name="connsiteY20" fmla="*/ 36077 h 160795"/>
                  <a:gd name="connsiteX21" fmla="*/ 45983 w 160149"/>
                  <a:gd name="connsiteY21" fmla="*/ 55579 h 160795"/>
                  <a:gd name="connsiteX22" fmla="*/ 35715 w 160149"/>
                  <a:gd name="connsiteY22" fmla="*/ 94325 h 160795"/>
                  <a:gd name="connsiteX23" fmla="*/ 57929 w 160149"/>
                  <a:gd name="connsiteY23" fmla="*/ 122545 h 160795"/>
                  <a:gd name="connsiteX24" fmla="*/ 87247 w 160149"/>
                  <a:gd name="connsiteY24" fmla="*/ 124289 h 160795"/>
                  <a:gd name="connsiteX25" fmla="*/ 110236 w 160149"/>
                  <a:gd name="connsiteY25" fmla="*/ 110405 h 160795"/>
                  <a:gd name="connsiteX26" fmla="*/ 111399 w 160149"/>
                  <a:gd name="connsiteY26" fmla="*/ 108790 h 160795"/>
                  <a:gd name="connsiteX27" fmla="*/ 111980 w 160149"/>
                  <a:gd name="connsiteY27" fmla="*/ 109113 h 1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149" h="160795">
                    <a:moveTo>
                      <a:pt x="111980" y="109113"/>
                    </a:moveTo>
                    <a:cubicBezTo>
                      <a:pt x="110817" y="118025"/>
                      <a:pt x="109720" y="127001"/>
                      <a:pt x="108557" y="135913"/>
                    </a:cubicBezTo>
                    <a:cubicBezTo>
                      <a:pt x="107976" y="140562"/>
                      <a:pt x="107266" y="145212"/>
                      <a:pt x="106749" y="149926"/>
                    </a:cubicBezTo>
                    <a:cubicBezTo>
                      <a:pt x="106555" y="151669"/>
                      <a:pt x="105781" y="152702"/>
                      <a:pt x="104166" y="153477"/>
                    </a:cubicBezTo>
                    <a:cubicBezTo>
                      <a:pt x="91122" y="159483"/>
                      <a:pt x="77431" y="162131"/>
                      <a:pt x="63095" y="160968"/>
                    </a:cubicBezTo>
                    <a:cubicBezTo>
                      <a:pt x="57865" y="160516"/>
                      <a:pt x="52634" y="159741"/>
                      <a:pt x="47662" y="157998"/>
                    </a:cubicBezTo>
                    <a:cubicBezTo>
                      <a:pt x="30872" y="151927"/>
                      <a:pt x="17246" y="141854"/>
                      <a:pt x="8593" y="125968"/>
                    </a:cubicBezTo>
                    <a:cubicBezTo>
                      <a:pt x="1683" y="113311"/>
                      <a:pt x="-900" y="99621"/>
                      <a:pt x="327" y="85220"/>
                    </a:cubicBezTo>
                    <a:cubicBezTo>
                      <a:pt x="2329" y="61391"/>
                      <a:pt x="12597" y="41566"/>
                      <a:pt x="29838" y="25099"/>
                    </a:cubicBezTo>
                    <a:cubicBezTo>
                      <a:pt x="43206" y="12378"/>
                      <a:pt x="58833" y="4435"/>
                      <a:pt x="76915" y="1400"/>
                    </a:cubicBezTo>
                    <a:cubicBezTo>
                      <a:pt x="96804" y="-1958"/>
                      <a:pt x="115790" y="496"/>
                      <a:pt x="132386" y="12959"/>
                    </a:cubicBezTo>
                    <a:cubicBezTo>
                      <a:pt x="146722" y="23743"/>
                      <a:pt x="156086" y="37821"/>
                      <a:pt x="159379" y="55644"/>
                    </a:cubicBezTo>
                    <a:cubicBezTo>
                      <a:pt x="160993" y="64556"/>
                      <a:pt x="160477" y="73467"/>
                      <a:pt x="159444" y="82379"/>
                    </a:cubicBezTo>
                    <a:cubicBezTo>
                      <a:pt x="157377" y="99491"/>
                      <a:pt x="155182" y="116669"/>
                      <a:pt x="153051" y="133782"/>
                    </a:cubicBezTo>
                    <a:cubicBezTo>
                      <a:pt x="152146" y="140885"/>
                      <a:pt x="151113" y="147988"/>
                      <a:pt x="150209" y="155092"/>
                    </a:cubicBezTo>
                    <a:cubicBezTo>
                      <a:pt x="150015" y="156448"/>
                      <a:pt x="149563" y="156900"/>
                      <a:pt x="148143" y="156900"/>
                    </a:cubicBezTo>
                    <a:cubicBezTo>
                      <a:pt x="138004" y="156835"/>
                      <a:pt x="127930" y="156835"/>
                      <a:pt x="117792" y="156900"/>
                    </a:cubicBezTo>
                    <a:cubicBezTo>
                      <a:pt x="116371" y="156900"/>
                      <a:pt x="116177" y="156512"/>
                      <a:pt x="116371" y="155156"/>
                    </a:cubicBezTo>
                    <a:cubicBezTo>
                      <a:pt x="119148" y="133588"/>
                      <a:pt x="121925" y="111955"/>
                      <a:pt x="124637" y="90386"/>
                    </a:cubicBezTo>
                    <a:cubicBezTo>
                      <a:pt x="126122" y="78762"/>
                      <a:pt x="125476" y="67332"/>
                      <a:pt x="120827" y="56419"/>
                    </a:cubicBezTo>
                    <a:cubicBezTo>
                      <a:pt x="116048" y="45247"/>
                      <a:pt x="107847" y="38015"/>
                      <a:pt x="95771" y="36077"/>
                    </a:cubicBezTo>
                    <a:cubicBezTo>
                      <a:pt x="75430" y="32784"/>
                      <a:pt x="58640" y="39629"/>
                      <a:pt x="45983" y="55579"/>
                    </a:cubicBezTo>
                    <a:cubicBezTo>
                      <a:pt x="37136" y="66816"/>
                      <a:pt x="33132" y="79860"/>
                      <a:pt x="35715" y="94325"/>
                    </a:cubicBezTo>
                    <a:cubicBezTo>
                      <a:pt x="38104" y="107628"/>
                      <a:pt x="45918" y="116604"/>
                      <a:pt x="57929" y="122545"/>
                    </a:cubicBezTo>
                    <a:cubicBezTo>
                      <a:pt x="67616" y="127324"/>
                      <a:pt x="77431" y="127388"/>
                      <a:pt x="87247" y="124289"/>
                    </a:cubicBezTo>
                    <a:cubicBezTo>
                      <a:pt x="95900" y="121577"/>
                      <a:pt x="103843" y="117121"/>
                      <a:pt x="110236" y="110405"/>
                    </a:cubicBezTo>
                    <a:cubicBezTo>
                      <a:pt x="110688" y="109953"/>
                      <a:pt x="111011" y="109307"/>
                      <a:pt x="111399" y="108790"/>
                    </a:cubicBezTo>
                    <a:cubicBezTo>
                      <a:pt x="111592" y="108855"/>
                      <a:pt x="111786" y="108984"/>
                      <a:pt x="111980" y="109113"/>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01" name="Freeform: Shape 300">
                <a:extLst>
                  <a:ext uri="{FF2B5EF4-FFF2-40B4-BE49-F238E27FC236}">
                    <a16:creationId xmlns:a16="http://schemas.microsoft.com/office/drawing/2014/main" id="{9FC1E2CD-1BFB-4721-9329-B3367E41DF89}"/>
                  </a:ext>
                </a:extLst>
              </p:cNvPr>
              <p:cNvSpPr/>
              <p:nvPr/>
            </p:nvSpPr>
            <p:spPr>
              <a:xfrm>
                <a:off x="11099993" y="1724471"/>
                <a:ext cx="149172" cy="205999"/>
              </a:xfrm>
              <a:custGeom>
                <a:avLst/>
                <a:gdLst>
                  <a:gd name="connsiteX0" fmla="*/ 149519 w 149171"/>
                  <a:gd name="connsiteY0" fmla="*/ 206231 h 205998"/>
                  <a:gd name="connsiteX1" fmla="*/ 147194 w 149171"/>
                  <a:gd name="connsiteY1" fmla="*/ 206231 h 205998"/>
                  <a:gd name="connsiteX2" fmla="*/ 107027 w 149171"/>
                  <a:gd name="connsiteY2" fmla="*/ 206231 h 205998"/>
                  <a:gd name="connsiteX3" fmla="*/ 101474 w 149171"/>
                  <a:gd name="connsiteY3" fmla="*/ 203261 h 205998"/>
                  <a:gd name="connsiteX4" fmla="*/ 82553 w 149171"/>
                  <a:gd name="connsiteY4" fmla="*/ 174331 h 205998"/>
                  <a:gd name="connsiteX5" fmla="*/ 60791 w 149171"/>
                  <a:gd name="connsiteY5" fmla="*/ 140945 h 205998"/>
                  <a:gd name="connsiteX6" fmla="*/ 48650 w 149171"/>
                  <a:gd name="connsiteY6" fmla="*/ 122347 h 205998"/>
                  <a:gd name="connsiteX7" fmla="*/ 47294 w 149171"/>
                  <a:gd name="connsiteY7" fmla="*/ 131904 h 205998"/>
                  <a:gd name="connsiteX8" fmla="*/ 42063 w 149171"/>
                  <a:gd name="connsiteY8" fmla="*/ 172071 h 205998"/>
                  <a:gd name="connsiteX9" fmla="*/ 37930 w 149171"/>
                  <a:gd name="connsiteY9" fmla="*/ 204359 h 205998"/>
                  <a:gd name="connsiteX10" fmla="*/ 35929 w 149171"/>
                  <a:gd name="connsiteY10" fmla="*/ 206102 h 205998"/>
                  <a:gd name="connsiteX11" fmla="*/ 1703 w 149171"/>
                  <a:gd name="connsiteY11" fmla="*/ 206102 h 205998"/>
                  <a:gd name="connsiteX12" fmla="*/ 89 w 149171"/>
                  <a:gd name="connsiteY12" fmla="*/ 204230 h 205998"/>
                  <a:gd name="connsiteX13" fmla="*/ 3576 w 149171"/>
                  <a:gd name="connsiteY13" fmla="*/ 177237 h 205998"/>
                  <a:gd name="connsiteX14" fmla="*/ 8742 w 149171"/>
                  <a:gd name="connsiteY14" fmla="*/ 137264 h 205998"/>
                  <a:gd name="connsiteX15" fmla="*/ 12681 w 149171"/>
                  <a:gd name="connsiteY15" fmla="*/ 107430 h 205998"/>
                  <a:gd name="connsiteX16" fmla="*/ 17783 w 149171"/>
                  <a:gd name="connsiteY16" fmla="*/ 67844 h 205998"/>
                  <a:gd name="connsiteX17" fmla="*/ 22820 w 149171"/>
                  <a:gd name="connsiteY17" fmla="*/ 29098 h 205998"/>
                  <a:gd name="connsiteX18" fmla="*/ 25403 w 149171"/>
                  <a:gd name="connsiteY18" fmla="*/ 25159 h 205998"/>
                  <a:gd name="connsiteX19" fmla="*/ 52848 w 149171"/>
                  <a:gd name="connsiteY19" fmla="*/ 7336 h 205998"/>
                  <a:gd name="connsiteX20" fmla="*/ 62405 w 149171"/>
                  <a:gd name="connsiteY20" fmla="*/ 814 h 205998"/>
                  <a:gd name="connsiteX21" fmla="*/ 64407 w 149171"/>
                  <a:gd name="connsiteY21" fmla="*/ 39 h 205998"/>
                  <a:gd name="connsiteX22" fmla="*/ 52654 w 149171"/>
                  <a:gd name="connsiteY22" fmla="*/ 90833 h 205998"/>
                  <a:gd name="connsiteX23" fmla="*/ 53171 w 149171"/>
                  <a:gd name="connsiteY23" fmla="*/ 91156 h 205998"/>
                  <a:gd name="connsiteX24" fmla="*/ 114841 w 149171"/>
                  <a:gd name="connsiteY24" fmla="*/ 21866 h 205998"/>
                  <a:gd name="connsiteX25" fmla="*/ 116843 w 149171"/>
                  <a:gd name="connsiteY25" fmla="*/ 33360 h 205998"/>
                  <a:gd name="connsiteX26" fmla="*/ 120847 w 149171"/>
                  <a:gd name="connsiteY26" fmla="*/ 56543 h 205998"/>
                  <a:gd name="connsiteX27" fmla="*/ 119297 w 149171"/>
                  <a:gd name="connsiteY27" fmla="*/ 61774 h 205998"/>
                  <a:gd name="connsiteX28" fmla="*/ 110385 w 149171"/>
                  <a:gd name="connsiteY28" fmla="*/ 71138 h 205998"/>
                  <a:gd name="connsiteX29" fmla="*/ 79776 w 149171"/>
                  <a:gd name="connsiteY29" fmla="*/ 103620 h 205998"/>
                  <a:gd name="connsiteX30" fmla="*/ 79647 w 149171"/>
                  <a:gd name="connsiteY30" fmla="*/ 107946 h 205998"/>
                  <a:gd name="connsiteX31" fmla="*/ 100182 w 149171"/>
                  <a:gd name="connsiteY31" fmla="*/ 136812 h 205998"/>
                  <a:gd name="connsiteX32" fmla="*/ 124786 w 149171"/>
                  <a:gd name="connsiteY32" fmla="*/ 171748 h 205998"/>
                  <a:gd name="connsiteX33" fmla="*/ 146936 w 149171"/>
                  <a:gd name="connsiteY33" fmla="*/ 203196 h 205998"/>
                  <a:gd name="connsiteX34" fmla="*/ 149519 w 149171"/>
                  <a:gd name="connsiteY34" fmla="*/ 206231 h 20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9171" h="205998">
                    <a:moveTo>
                      <a:pt x="149519" y="206231"/>
                    </a:moveTo>
                    <a:cubicBezTo>
                      <a:pt x="148550" y="206231"/>
                      <a:pt x="147904" y="206231"/>
                      <a:pt x="147194" y="206231"/>
                    </a:cubicBezTo>
                    <a:cubicBezTo>
                      <a:pt x="133827" y="206231"/>
                      <a:pt x="120395" y="206167"/>
                      <a:pt x="107027" y="206231"/>
                    </a:cubicBezTo>
                    <a:cubicBezTo>
                      <a:pt x="104509" y="206231"/>
                      <a:pt x="102830" y="205392"/>
                      <a:pt x="101474" y="203261"/>
                    </a:cubicBezTo>
                    <a:cubicBezTo>
                      <a:pt x="95210" y="193574"/>
                      <a:pt x="88688" y="184082"/>
                      <a:pt x="82553" y="174331"/>
                    </a:cubicBezTo>
                    <a:cubicBezTo>
                      <a:pt x="75449" y="163094"/>
                      <a:pt x="67829" y="152181"/>
                      <a:pt x="60791" y="140945"/>
                    </a:cubicBezTo>
                    <a:cubicBezTo>
                      <a:pt x="56981" y="134810"/>
                      <a:pt x="52912" y="128869"/>
                      <a:pt x="48650" y="122347"/>
                    </a:cubicBezTo>
                    <a:cubicBezTo>
                      <a:pt x="48134" y="125834"/>
                      <a:pt x="47746" y="128869"/>
                      <a:pt x="47294" y="131904"/>
                    </a:cubicBezTo>
                    <a:cubicBezTo>
                      <a:pt x="45551" y="145271"/>
                      <a:pt x="43807" y="158703"/>
                      <a:pt x="42063" y="172071"/>
                    </a:cubicBezTo>
                    <a:cubicBezTo>
                      <a:pt x="40643" y="182855"/>
                      <a:pt x="39222" y="193574"/>
                      <a:pt x="37930" y="204359"/>
                    </a:cubicBezTo>
                    <a:cubicBezTo>
                      <a:pt x="37737" y="205779"/>
                      <a:pt x="37349" y="206102"/>
                      <a:pt x="35929" y="206102"/>
                    </a:cubicBezTo>
                    <a:cubicBezTo>
                      <a:pt x="24499" y="206038"/>
                      <a:pt x="13133" y="206038"/>
                      <a:pt x="1703" y="206102"/>
                    </a:cubicBezTo>
                    <a:cubicBezTo>
                      <a:pt x="153" y="206102"/>
                      <a:pt x="-105" y="205650"/>
                      <a:pt x="89" y="204230"/>
                    </a:cubicBezTo>
                    <a:cubicBezTo>
                      <a:pt x="1251" y="195253"/>
                      <a:pt x="2413" y="186213"/>
                      <a:pt x="3576" y="177237"/>
                    </a:cubicBezTo>
                    <a:cubicBezTo>
                      <a:pt x="5319" y="163934"/>
                      <a:pt x="6998" y="150567"/>
                      <a:pt x="8742" y="137264"/>
                    </a:cubicBezTo>
                    <a:cubicBezTo>
                      <a:pt x="10033" y="127319"/>
                      <a:pt x="11390" y="117374"/>
                      <a:pt x="12681" y="107430"/>
                    </a:cubicBezTo>
                    <a:cubicBezTo>
                      <a:pt x="14425" y="94256"/>
                      <a:pt x="16104" y="81018"/>
                      <a:pt x="17783" y="67844"/>
                    </a:cubicBezTo>
                    <a:cubicBezTo>
                      <a:pt x="19462" y="54929"/>
                      <a:pt x="21141" y="42014"/>
                      <a:pt x="22820" y="29098"/>
                    </a:cubicBezTo>
                    <a:cubicBezTo>
                      <a:pt x="23013" y="27355"/>
                      <a:pt x="23853" y="26128"/>
                      <a:pt x="25403" y="25159"/>
                    </a:cubicBezTo>
                    <a:cubicBezTo>
                      <a:pt x="34572" y="19283"/>
                      <a:pt x="43807" y="13406"/>
                      <a:pt x="52848" y="7336"/>
                    </a:cubicBezTo>
                    <a:cubicBezTo>
                      <a:pt x="56076" y="5205"/>
                      <a:pt x="59176" y="2945"/>
                      <a:pt x="62405" y="814"/>
                    </a:cubicBezTo>
                    <a:cubicBezTo>
                      <a:pt x="62986" y="426"/>
                      <a:pt x="63503" y="-26"/>
                      <a:pt x="64407" y="39"/>
                    </a:cubicBezTo>
                    <a:cubicBezTo>
                      <a:pt x="60468" y="30325"/>
                      <a:pt x="56593" y="60547"/>
                      <a:pt x="52654" y="90833"/>
                    </a:cubicBezTo>
                    <a:cubicBezTo>
                      <a:pt x="52848" y="90963"/>
                      <a:pt x="53041" y="91027"/>
                      <a:pt x="53171" y="91156"/>
                    </a:cubicBezTo>
                    <a:cubicBezTo>
                      <a:pt x="73641" y="68167"/>
                      <a:pt x="94112" y="45178"/>
                      <a:pt x="114841" y="21866"/>
                    </a:cubicBezTo>
                    <a:cubicBezTo>
                      <a:pt x="115551" y="25934"/>
                      <a:pt x="116262" y="29680"/>
                      <a:pt x="116843" y="33360"/>
                    </a:cubicBezTo>
                    <a:cubicBezTo>
                      <a:pt x="118199" y="41110"/>
                      <a:pt x="119426" y="48859"/>
                      <a:pt x="120847" y="56543"/>
                    </a:cubicBezTo>
                    <a:cubicBezTo>
                      <a:pt x="121234" y="58610"/>
                      <a:pt x="120782" y="60224"/>
                      <a:pt x="119297" y="61774"/>
                    </a:cubicBezTo>
                    <a:cubicBezTo>
                      <a:pt x="116262" y="64809"/>
                      <a:pt x="113227" y="67909"/>
                      <a:pt x="110385" y="71138"/>
                    </a:cubicBezTo>
                    <a:cubicBezTo>
                      <a:pt x="100505" y="82309"/>
                      <a:pt x="89979" y="92835"/>
                      <a:pt x="79776" y="103620"/>
                    </a:cubicBezTo>
                    <a:cubicBezTo>
                      <a:pt x="78162" y="105299"/>
                      <a:pt x="78549" y="106396"/>
                      <a:pt x="79647" y="107946"/>
                    </a:cubicBezTo>
                    <a:cubicBezTo>
                      <a:pt x="86557" y="117568"/>
                      <a:pt x="93531" y="127061"/>
                      <a:pt x="100182" y="136812"/>
                    </a:cubicBezTo>
                    <a:cubicBezTo>
                      <a:pt x="108254" y="148565"/>
                      <a:pt x="116843" y="159995"/>
                      <a:pt x="124786" y="171748"/>
                    </a:cubicBezTo>
                    <a:cubicBezTo>
                      <a:pt x="132018" y="182338"/>
                      <a:pt x="139638" y="192670"/>
                      <a:pt x="146936" y="203196"/>
                    </a:cubicBezTo>
                    <a:cubicBezTo>
                      <a:pt x="147711" y="204100"/>
                      <a:pt x="148485" y="204940"/>
                      <a:pt x="149519" y="206231"/>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2B1591F0-550D-415D-8891-F873B024ADD6}"/>
                  </a:ext>
                </a:extLst>
              </p:cNvPr>
              <p:cNvSpPr/>
              <p:nvPr/>
            </p:nvSpPr>
            <p:spPr>
              <a:xfrm>
                <a:off x="11015401" y="1777550"/>
                <a:ext cx="87178" cy="153046"/>
              </a:xfrm>
              <a:custGeom>
                <a:avLst/>
                <a:gdLst>
                  <a:gd name="connsiteX0" fmla="*/ 72282 w 87178"/>
                  <a:gd name="connsiteY0" fmla="*/ 170 h 153046"/>
                  <a:gd name="connsiteX1" fmla="*/ 86037 w 87178"/>
                  <a:gd name="connsiteY1" fmla="*/ 170 h 153046"/>
                  <a:gd name="connsiteX2" fmla="*/ 87522 w 87178"/>
                  <a:gd name="connsiteY2" fmla="*/ 1591 h 153046"/>
                  <a:gd name="connsiteX3" fmla="*/ 83260 w 87178"/>
                  <a:gd name="connsiteY3" fmla="*/ 33879 h 153046"/>
                  <a:gd name="connsiteX4" fmla="*/ 81258 w 87178"/>
                  <a:gd name="connsiteY4" fmla="*/ 35623 h 153046"/>
                  <a:gd name="connsiteX5" fmla="*/ 63629 w 87178"/>
                  <a:gd name="connsiteY5" fmla="*/ 35558 h 153046"/>
                  <a:gd name="connsiteX6" fmla="*/ 48582 w 87178"/>
                  <a:gd name="connsiteY6" fmla="*/ 48667 h 153046"/>
                  <a:gd name="connsiteX7" fmla="*/ 39283 w 87178"/>
                  <a:gd name="connsiteY7" fmla="*/ 119508 h 153046"/>
                  <a:gd name="connsiteX8" fmla="*/ 35150 w 87178"/>
                  <a:gd name="connsiteY8" fmla="*/ 151602 h 153046"/>
                  <a:gd name="connsiteX9" fmla="*/ 33536 w 87178"/>
                  <a:gd name="connsiteY9" fmla="*/ 153087 h 153046"/>
                  <a:gd name="connsiteX10" fmla="*/ 1377 w 87178"/>
                  <a:gd name="connsiteY10" fmla="*/ 153087 h 153046"/>
                  <a:gd name="connsiteX11" fmla="*/ 85 w 87178"/>
                  <a:gd name="connsiteY11" fmla="*/ 151602 h 153046"/>
                  <a:gd name="connsiteX12" fmla="*/ 6220 w 87178"/>
                  <a:gd name="connsiteY12" fmla="*/ 104332 h 153046"/>
                  <a:gd name="connsiteX13" fmla="*/ 11709 w 87178"/>
                  <a:gd name="connsiteY13" fmla="*/ 62099 h 153046"/>
                  <a:gd name="connsiteX14" fmla="*/ 15390 w 87178"/>
                  <a:gd name="connsiteY14" fmla="*/ 36979 h 153046"/>
                  <a:gd name="connsiteX15" fmla="*/ 17908 w 87178"/>
                  <a:gd name="connsiteY15" fmla="*/ 29423 h 153046"/>
                  <a:gd name="connsiteX16" fmla="*/ 54071 w 87178"/>
                  <a:gd name="connsiteY16" fmla="*/ 816 h 153046"/>
                  <a:gd name="connsiteX17" fmla="*/ 72282 w 87178"/>
                  <a:gd name="connsiteY17" fmla="*/ 170 h 15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178" h="153046">
                    <a:moveTo>
                      <a:pt x="72282" y="170"/>
                    </a:moveTo>
                    <a:cubicBezTo>
                      <a:pt x="76867" y="170"/>
                      <a:pt x="81452" y="170"/>
                      <a:pt x="86037" y="170"/>
                    </a:cubicBezTo>
                    <a:cubicBezTo>
                      <a:pt x="87070" y="170"/>
                      <a:pt x="87716" y="170"/>
                      <a:pt x="87522" y="1591"/>
                    </a:cubicBezTo>
                    <a:cubicBezTo>
                      <a:pt x="86037" y="12311"/>
                      <a:pt x="84616" y="23095"/>
                      <a:pt x="83260" y="33879"/>
                    </a:cubicBezTo>
                    <a:cubicBezTo>
                      <a:pt x="83066" y="35300"/>
                      <a:pt x="82614" y="35623"/>
                      <a:pt x="81258" y="35623"/>
                    </a:cubicBezTo>
                    <a:cubicBezTo>
                      <a:pt x="75382" y="35558"/>
                      <a:pt x="69505" y="35558"/>
                      <a:pt x="63629" y="35558"/>
                    </a:cubicBezTo>
                    <a:cubicBezTo>
                      <a:pt x="54717" y="35558"/>
                      <a:pt x="49809" y="39820"/>
                      <a:pt x="48582" y="48667"/>
                    </a:cubicBezTo>
                    <a:cubicBezTo>
                      <a:pt x="45483" y="72302"/>
                      <a:pt x="42383" y="95873"/>
                      <a:pt x="39283" y="119508"/>
                    </a:cubicBezTo>
                    <a:cubicBezTo>
                      <a:pt x="37863" y="130227"/>
                      <a:pt x="36507" y="140882"/>
                      <a:pt x="35150" y="151602"/>
                    </a:cubicBezTo>
                    <a:cubicBezTo>
                      <a:pt x="35021" y="152700"/>
                      <a:pt x="34698" y="153087"/>
                      <a:pt x="33536" y="153087"/>
                    </a:cubicBezTo>
                    <a:cubicBezTo>
                      <a:pt x="22816" y="153023"/>
                      <a:pt x="12097" y="153023"/>
                      <a:pt x="1377" y="153087"/>
                    </a:cubicBezTo>
                    <a:cubicBezTo>
                      <a:pt x="215" y="153087"/>
                      <a:pt x="-108" y="152829"/>
                      <a:pt x="85" y="151602"/>
                    </a:cubicBezTo>
                    <a:cubicBezTo>
                      <a:pt x="2152" y="135845"/>
                      <a:pt x="4218" y="120089"/>
                      <a:pt x="6220" y="104332"/>
                    </a:cubicBezTo>
                    <a:cubicBezTo>
                      <a:pt x="8028" y="90254"/>
                      <a:pt x="9836" y="76177"/>
                      <a:pt x="11709" y="62099"/>
                    </a:cubicBezTo>
                    <a:cubicBezTo>
                      <a:pt x="12807" y="53704"/>
                      <a:pt x="13711" y="45309"/>
                      <a:pt x="15390" y="36979"/>
                    </a:cubicBezTo>
                    <a:cubicBezTo>
                      <a:pt x="15907" y="34331"/>
                      <a:pt x="16746" y="31813"/>
                      <a:pt x="17908" y="29423"/>
                    </a:cubicBezTo>
                    <a:cubicBezTo>
                      <a:pt x="25270" y="13990"/>
                      <a:pt x="37088" y="3980"/>
                      <a:pt x="54071" y="816"/>
                    </a:cubicBezTo>
                    <a:cubicBezTo>
                      <a:pt x="60077" y="-411"/>
                      <a:pt x="66212" y="170"/>
                      <a:pt x="72282" y="170"/>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03" name="Freeform: Shape 302">
                <a:extLst>
                  <a:ext uri="{FF2B5EF4-FFF2-40B4-BE49-F238E27FC236}">
                    <a16:creationId xmlns:a16="http://schemas.microsoft.com/office/drawing/2014/main" id="{2DE57236-9E26-436E-8E8A-4BEC9D4AB314}"/>
                  </a:ext>
                </a:extLst>
              </p:cNvPr>
              <p:cNvSpPr/>
              <p:nvPr/>
            </p:nvSpPr>
            <p:spPr>
              <a:xfrm>
                <a:off x="10927565" y="1701415"/>
                <a:ext cx="43266" cy="42620"/>
              </a:xfrm>
              <a:custGeom>
                <a:avLst/>
                <a:gdLst>
                  <a:gd name="connsiteX0" fmla="*/ 33 w 43266"/>
                  <a:gd name="connsiteY0" fmla="*/ 42661 h 42620"/>
                  <a:gd name="connsiteX1" fmla="*/ 7265 w 43266"/>
                  <a:gd name="connsiteY1" fmla="*/ 1139 h 42620"/>
                  <a:gd name="connsiteX2" fmla="*/ 8557 w 43266"/>
                  <a:gd name="connsiteY2" fmla="*/ 41 h 42620"/>
                  <a:gd name="connsiteX3" fmla="*/ 16242 w 43266"/>
                  <a:gd name="connsiteY3" fmla="*/ 41 h 42620"/>
                  <a:gd name="connsiteX4" fmla="*/ 13529 w 43266"/>
                  <a:gd name="connsiteY4" fmla="*/ 15087 h 42620"/>
                  <a:gd name="connsiteX5" fmla="*/ 14950 w 43266"/>
                  <a:gd name="connsiteY5" fmla="*/ 16831 h 42620"/>
                  <a:gd name="connsiteX6" fmla="*/ 30125 w 43266"/>
                  <a:gd name="connsiteY6" fmla="*/ 16831 h 42620"/>
                  <a:gd name="connsiteX7" fmla="*/ 31934 w 43266"/>
                  <a:gd name="connsiteY7" fmla="*/ 15281 h 42620"/>
                  <a:gd name="connsiteX8" fmla="*/ 34323 w 43266"/>
                  <a:gd name="connsiteY8" fmla="*/ 1591 h 42620"/>
                  <a:gd name="connsiteX9" fmla="*/ 36196 w 43266"/>
                  <a:gd name="connsiteY9" fmla="*/ 41 h 42620"/>
                  <a:gd name="connsiteX10" fmla="*/ 42137 w 43266"/>
                  <a:gd name="connsiteY10" fmla="*/ 41 h 42620"/>
                  <a:gd name="connsiteX11" fmla="*/ 43299 w 43266"/>
                  <a:gd name="connsiteY11" fmla="*/ 1462 h 42620"/>
                  <a:gd name="connsiteX12" fmla="*/ 36389 w 43266"/>
                  <a:gd name="connsiteY12" fmla="*/ 41176 h 42620"/>
                  <a:gd name="connsiteX13" fmla="*/ 34581 w 43266"/>
                  <a:gd name="connsiteY13" fmla="*/ 42726 h 42620"/>
                  <a:gd name="connsiteX14" fmla="*/ 28834 w 43266"/>
                  <a:gd name="connsiteY14" fmla="*/ 42726 h 42620"/>
                  <a:gd name="connsiteX15" fmla="*/ 27478 w 43266"/>
                  <a:gd name="connsiteY15" fmla="*/ 41111 h 42620"/>
                  <a:gd name="connsiteX16" fmla="*/ 29932 w 43266"/>
                  <a:gd name="connsiteY16" fmla="*/ 27227 h 42620"/>
                  <a:gd name="connsiteX17" fmla="*/ 28253 w 43266"/>
                  <a:gd name="connsiteY17" fmla="*/ 25290 h 42620"/>
                  <a:gd name="connsiteX18" fmla="*/ 13723 w 43266"/>
                  <a:gd name="connsiteY18" fmla="*/ 25290 h 42620"/>
                  <a:gd name="connsiteX19" fmla="*/ 11527 w 43266"/>
                  <a:gd name="connsiteY19" fmla="*/ 27163 h 42620"/>
                  <a:gd name="connsiteX20" fmla="*/ 9203 w 43266"/>
                  <a:gd name="connsiteY20" fmla="*/ 41305 h 42620"/>
                  <a:gd name="connsiteX21" fmla="*/ 7588 w 43266"/>
                  <a:gd name="connsiteY21" fmla="*/ 42726 h 42620"/>
                  <a:gd name="connsiteX22" fmla="*/ 33 w 43266"/>
                  <a:gd name="connsiteY22" fmla="*/ 42661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66" h="42620">
                    <a:moveTo>
                      <a:pt x="33" y="42661"/>
                    </a:moveTo>
                    <a:cubicBezTo>
                      <a:pt x="2487" y="28648"/>
                      <a:pt x="4876" y="14893"/>
                      <a:pt x="7265" y="1139"/>
                    </a:cubicBezTo>
                    <a:cubicBezTo>
                      <a:pt x="7395" y="299"/>
                      <a:pt x="7782" y="-24"/>
                      <a:pt x="8557" y="41"/>
                    </a:cubicBezTo>
                    <a:cubicBezTo>
                      <a:pt x="11075" y="105"/>
                      <a:pt x="13594" y="41"/>
                      <a:pt x="16242" y="41"/>
                    </a:cubicBezTo>
                    <a:cubicBezTo>
                      <a:pt x="15337" y="5142"/>
                      <a:pt x="14498" y="10115"/>
                      <a:pt x="13529" y="15087"/>
                    </a:cubicBezTo>
                    <a:cubicBezTo>
                      <a:pt x="13271" y="16443"/>
                      <a:pt x="13465" y="16895"/>
                      <a:pt x="14950" y="16831"/>
                    </a:cubicBezTo>
                    <a:cubicBezTo>
                      <a:pt x="19987" y="16766"/>
                      <a:pt x="25089" y="16766"/>
                      <a:pt x="30125" y="16831"/>
                    </a:cubicBezTo>
                    <a:cubicBezTo>
                      <a:pt x="31352" y="16831"/>
                      <a:pt x="31740" y="16508"/>
                      <a:pt x="31934" y="15281"/>
                    </a:cubicBezTo>
                    <a:cubicBezTo>
                      <a:pt x="32644" y="10696"/>
                      <a:pt x="33548" y="6176"/>
                      <a:pt x="34323" y="1591"/>
                    </a:cubicBezTo>
                    <a:cubicBezTo>
                      <a:pt x="34517" y="428"/>
                      <a:pt x="34969" y="-24"/>
                      <a:pt x="36196" y="41"/>
                    </a:cubicBezTo>
                    <a:cubicBezTo>
                      <a:pt x="38198" y="170"/>
                      <a:pt x="40135" y="170"/>
                      <a:pt x="42137" y="41"/>
                    </a:cubicBezTo>
                    <a:cubicBezTo>
                      <a:pt x="43364" y="-24"/>
                      <a:pt x="43428" y="493"/>
                      <a:pt x="43299" y="1462"/>
                    </a:cubicBezTo>
                    <a:cubicBezTo>
                      <a:pt x="40974" y="14700"/>
                      <a:pt x="38650" y="27938"/>
                      <a:pt x="36389" y="41176"/>
                    </a:cubicBezTo>
                    <a:cubicBezTo>
                      <a:pt x="36196" y="42274"/>
                      <a:pt x="35808" y="42790"/>
                      <a:pt x="34581" y="42726"/>
                    </a:cubicBezTo>
                    <a:cubicBezTo>
                      <a:pt x="32709" y="42597"/>
                      <a:pt x="30771" y="42597"/>
                      <a:pt x="28834" y="42726"/>
                    </a:cubicBezTo>
                    <a:cubicBezTo>
                      <a:pt x="27413" y="42855"/>
                      <a:pt x="27284" y="42274"/>
                      <a:pt x="27478" y="41111"/>
                    </a:cubicBezTo>
                    <a:cubicBezTo>
                      <a:pt x="28317" y="36462"/>
                      <a:pt x="29028" y="31812"/>
                      <a:pt x="29932" y="27227"/>
                    </a:cubicBezTo>
                    <a:cubicBezTo>
                      <a:pt x="30255" y="25548"/>
                      <a:pt x="29738" y="25290"/>
                      <a:pt x="28253" y="25290"/>
                    </a:cubicBezTo>
                    <a:cubicBezTo>
                      <a:pt x="23409" y="25355"/>
                      <a:pt x="18566" y="25419"/>
                      <a:pt x="13723" y="25290"/>
                    </a:cubicBezTo>
                    <a:cubicBezTo>
                      <a:pt x="12173" y="25226"/>
                      <a:pt x="11721" y="25871"/>
                      <a:pt x="11527" y="27163"/>
                    </a:cubicBezTo>
                    <a:cubicBezTo>
                      <a:pt x="10753" y="31877"/>
                      <a:pt x="9913" y="36591"/>
                      <a:pt x="9203" y="41305"/>
                    </a:cubicBezTo>
                    <a:cubicBezTo>
                      <a:pt x="9009" y="42338"/>
                      <a:pt x="8751" y="42790"/>
                      <a:pt x="7588" y="42726"/>
                    </a:cubicBezTo>
                    <a:cubicBezTo>
                      <a:pt x="5134" y="42597"/>
                      <a:pt x="2745" y="42661"/>
                      <a:pt x="33" y="42661"/>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04" name="Freeform: Shape 303">
                <a:extLst>
                  <a:ext uri="{FF2B5EF4-FFF2-40B4-BE49-F238E27FC236}">
                    <a16:creationId xmlns:a16="http://schemas.microsoft.com/office/drawing/2014/main" id="{025680DF-0AAB-4216-A8AA-00BE034D7797}"/>
                  </a:ext>
                </a:extLst>
              </p:cNvPr>
              <p:cNvSpPr/>
              <p:nvPr/>
            </p:nvSpPr>
            <p:spPr>
              <a:xfrm>
                <a:off x="10817462" y="1701352"/>
                <a:ext cx="40037" cy="42620"/>
              </a:xfrm>
              <a:custGeom>
                <a:avLst/>
                <a:gdLst>
                  <a:gd name="connsiteX0" fmla="*/ 33 w 40037"/>
                  <a:gd name="connsiteY0" fmla="*/ 42724 h 42620"/>
                  <a:gd name="connsiteX1" fmla="*/ 549 w 40037"/>
                  <a:gd name="connsiteY1" fmla="*/ 41755 h 42620"/>
                  <a:gd name="connsiteX2" fmla="*/ 21860 w 40037"/>
                  <a:gd name="connsiteY2" fmla="*/ 1460 h 42620"/>
                  <a:gd name="connsiteX3" fmla="*/ 24249 w 40037"/>
                  <a:gd name="connsiteY3" fmla="*/ 39 h 42620"/>
                  <a:gd name="connsiteX4" fmla="*/ 31030 w 40037"/>
                  <a:gd name="connsiteY4" fmla="*/ 39 h 42620"/>
                  <a:gd name="connsiteX5" fmla="*/ 32773 w 40037"/>
                  <a:gd name="connsiteY5" fmla="*/ 1330 h 42620"/>
                  <a:gd name="connsiteX6" fmla="*/ 40006 w 40037"/>
                  <a:gd name="connsiteY6" fmla="*/ 41174 h 42620"/>
                  <a:gd name="connsiteX7" fmla="*/ 38714 w 40037"/>
                  <a:gd name="connsiteY7" fmla="*/ 42659 h 42620"/>
                  <a:gd name="connsiteX8" fmla="*/ 32192 w 40037"/>
                  <a:gd name="connsiteY8" fmla="*/ 42659 h 42620"/>
                  <a:gd name="connsiteX9" fmla="*/ 30513 w 40037"/>
                  <a:gd name="connsiteY9" fmla="*/ 41239 h 42620"/>
                  <a:gd name="connsiteX10" fmla="*/ 29673 w 40037"/>
                  <a:gd name="connsiteY10" fmla="*/ 35168 h 42620"/>
                  <a:gd name="connsiteX11" fmla="*/ 27930 w 40037"/>
                  <a:gd name="connsiteY11" fmla="*/ 33554 h 42620"/>
                  <a:gd name="connsiteX12" fmla="*/ 16242 w 40037"/>
                  <a:gd name="connsiteY12" fmla="*/ 33554 h 42620"/>
                  <a:gd name="connsiteX13" fmla="*/ 14369 w 40037"/>
                  <a:gd name="connsiteY13" fmla="*/ 34716 h 42620"/>
                  <a:gd name="connsiteX14" fmla="*/ 10946 w 40037"/>
                  <a:gd name="connsiteY14" fmla="*/ 41497 h 42620"/>
                  <a:gd name="connsiteX15" fmla="*/ 9074 w 40037"/>
                  <a:gd name="connsiteY15" fmla="*/ 42659 h 42620"/>
                  <a:gd name="connsiteX16" fmla="*/ 33 w 40037"/>
                  <a:gd name="connsiteY16" fmla="*/ 42724 h 42620"/>
                  <a:gd name="connsiteX17" fmla="*/ 25928 w 40037"/>
                  <a:gd name="connsiteY17" fmla="*/ 11598 h 42620"/>
                  <a:gd name="connsiteX18" fmla="*/ 19341 w 40037"/>
                  <a:gd name="connsiteY18" fmla="*/ 24707 h 42620"/>
                  <a:gd name="connsiteX19" fmla="*/ 26961 w 40037"/>
                  <a:gd name="connsiteY19" fmla="*/ 24707 h 42620"/>
                  <a:gd name="connsiteX20" fmla="*/ 27801 w 40037"/>
                  <a:gd name="connsiteY20" fmla="*/ 23416 h 42620"/>
                  <a:gd name="connsiteX21" fmla="*/ 25928 w 40037"/>
                  <a:gd name="connsiteY21" fmla="*/ 11598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37" h="42620">
                    <a:moveTo>
                      <a:pt x="33" y="42724"/>
                    </a:moveTo>
                    <a:cubicBezTo>
                      <a:pt x="291" y="42207"/>
                      <a:pt x="420" y="42014"/>
                      <a:pt x="549" y="41755"/>
                    </a:cubicBezTo>
                    <a:cubicBezTo>
                      <a:pt x="7653" y="28323"/>
                      <a:pt x="14756" y="14891"/>
                      <a:pt x="21860" y="1460"/>
                    </a:cubicBezTo>
                    <a:cubicBezTo>
                      <a:pt x="22441" y="426"/>
                      <a:pt x="23022" y="-26"/>
                      <a:pt x="24249" y="39"/>
                    </a:cubicBezTo>
                    <a:cubicBezTo>
                      <a:pt x="26509" y="103"/>
                      <a:pt x="28769" y="103"/>
                      <a:pt x="31030" y="39"/>
                    </a:cubicBezTo>
                    <a:cubicBezTo>
                      <a:pt x="32063" y="39"/>
                      <a:pt x="32579" y="168"/>
                      <a:pt x="32773" y="1330"/>
                    </a:cubicBezTo>
                    <a:cubicBezTo>
                      <a:pt x="35162" y="14633"/>
                      <a:pt x="37552" y="27871"/>
                      <a:pt x="40006" y="41174"/>
                    </a:cubicBezTo>
                    <a:cubicBezTo>
                      <a:pt x="40199" y="42336"/>
                      <a:pt x="40006" y="42724"/>
                      <a:pt x="38714" y="42659"/>
                    </a:cubicBezTo>
                    <a:cubicBezTo>
                      <a:pt x="36519" y="42530"/>
                      <a:pt x="34323" y="42595"/>
                      <a:pt x="32192" y="42659"/>
                    </a:cubicBezTo>
                    <a:cubicBezTo>
                      <a:pt x="31094" y="42724"/>
                      <a:pt x="30642" y="42401"/>
                      <a:pt x="30513" y="41239"/>
                    </a:cubicBezTo>
                    <a:cubicBezTo>
                      <a:pt x="30319" y="39172"/>
                      <a:pt x="29932" y="37170"/>
                      <a:pt x="29673" y="35168"/>
                    </a:cubicBezTo>
                    <a:cubicBezTo>
                      <a:pt x="29544" y="34071"/>
                      <a:pt x="29221" y="33554"/>
                      <a:pt x="27930" y="33554"/>
                    </a:cubicBezTo>
                    <a:cubicBezTo>
                      <a:pt x="24055" y="33683"/>
                      <a:pt x="20116" y="33619"/>
                      <a:pt x="16242" y="33554"/>
                    </a:cubicBezTo>
                    <a:cubicBezTo>
                      <a:pt x="15273" y="33554"/>
                      <a:pt x="14756" y="33877"/>
                      <a:pt x="14369" y="34716"/>
                    </a:cubicBezTo>
                    <a:cubicBezTo>
                      <a:pt x="13271" y="36977"/>
                      <a:pt x="12044" y="39172"/>
                      <a:pt x="10946" y="41497"/>
                    </a:cubicBezTo>
                    <a:cubicBezTo>
                      <a:pt x="10559" y="42336"/>
                      <a:pt x="10042" y="42659"/>
                      <a:pt x="9074" y="42659"/>
                    </a:cubicBezTo>
                    <a:cubicBezTo>
                      <a:pt x="6103" y="42659"/>
                      <a:pt x="3262" y="42724"/>
                      <a:pt x="33" y="42724"/>
                    </a:cubicBezTo>
                    <a:close/>
                    <a:moveTo>
                      <a:pt x="25928" y="11598"/>
                    </a:moveTo>
                    <a:cubicBezTo>
                      <a:pt x="23603" y="16248"/>
                      <a:pt x="21537" y="20380"/>
                      <a:pt x="19341" y="24707"/>
                    </a:cubicBezTo>
                    <a:cubicBezTo>
                      <a:pt x="22053" y="24707"/>
                      <a:pt x="24507" y="24707"/>
                      <a:pt x="26961" y="24707"/>
                    </a:cubicBezTo>
                    <a:cubicBezTo>
                      <a:pt x="28059" y="24707"/>
                      <a:pt x="27930" y="24190"/>
                      <a:pt x="27801" y="23416"/>
                    </a:cubicBezTo>
                    <a:cubicBezTo>
                      <a:pt x="27090" y="19735"/>
                      <a:pt x="26574" y="15925"/>
                      <a:pt x="25928" y="11598"/>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05" name="Freeform: Shape 304">
                <a:extLst>
                  <a:ext uri="{FF2B5EF4-FFF2-40B4-BE49-F238E27FC236}">
                    <a16:creationId xmlns:a16="http://schemas.microsoft.com/office/drawing/2014/main" id="{C1D5BC45-C15B-47F9-84BA-61A8DD49957C}"/>
                  </a:ext>
                </a:extLst>
              </p:cNvPr>
              <p:cNvSpPr/>
              <p:nvPr/>
            </p:nvSpPr>
            <p:spPr>
              <a:xfrm>
                <a:off x="10712719" y="1701352"/>
                <a:ext cx="39392" cy="42620"/>
              </a:xfrm>
              <a:custGeom>
                <a:avLst/>
                <a:gdLst>
                  <a:gd name="connsiteX0" fmla="*/ 33 w 39391"/>
                  <a:gd name="connsiteY0" fmla="*/ 42725 h 42620"/>
                  <a:gd name="connsiteX1" fmla="*/ 614 w 39391"/>
                  <a:gd name="connsiteY1" fmla="*/ 41433 h 42620"/>
                  <a:gd name="connsiteX2" fmla="*/ 21731 w 39391"/>
                  <a:gd name="connsiteY2" fmla="*/ 1525 h 42620"/>
                  <a:gd name="connsiteX3" fmla="*/ 24055 w 39391"/>
                  <a:gd name="connsiteY3" fmla="*/ 40 h 42620"/>
                  <a:gd name="connsiteX4" fmla="*/ 30836 w 39391"/>
                  <a:gd name="connsiteY4" fmla="*/ 40 h 42620"/>
                  <a:gd name="connsiteX5" fmla="*/ 32709 w 39391"/>
                  <a:gd name="connsiteY5" fmla="*/ 1525 h 42620"/>
                  <a:gd name="connsiteX6" fmla="*/ 39295 w 39391"/>
                  <a:gd name="connsiteY6" fmla="*/ 38398 h 42620"/>
                  <a:gd name="connsiteX7" fmla="*/ 39941 w 39391"/>
                  <a:gd name="connsiteY7" fmla="*/ 42595 h 42620"/>
                  <a:gd name="connsiteX8" fmla="*/ 35679 w 39391"/>
                  <a:gd name="connsiteY8" fmla="*/ 42725 h 42620"/>
                  <a:gd name="connsiteX9" fmla="*/ 29867 w 39391"/>
                  <a:gd name="connsiteY9" fmla="*/ 37559 h 42620"/>
                  <a:gd name="connsiteX10" fmla="*/ 25411 w 39391"/>
                  <a:gd name="connsiteY10" fmla="*/ 33684 h 42620"/>
                  <a:gd name="connsiteX11" fmla="*/ 16177 w 39391"/>
                  <a:gd name="connsiteY11" fmla="*/ 33684 h 42620"/>
                  <a:gd name="connsiteX12" fmla="*/ 14175 w 39391"/>
                  <a:gd name="connsiteY12" fmla="*/ 34911 h 42620"/>
                  <a:gd name="connsiteX13" fmla="*/ 10882 w 39391"/>
                  <a:gd name="connsiteY13" fmla="*/ 41498 h 42620"/>
                  <a:gd name="connsiteX14" fmla="*/ 8880 w 39391"/>
                  <a:gd name="connsiteY14" fmla="*/ 42725 h 42620"/>
                  <a:gd name="connsiteX15" fmla="*/ 33 w 39391"/>
                  <a:gd name="connsiteY15" fmla="*/ 42725 h 42620"/>
                  <a:gd name="connsiteX16" fmla="*/ 25928 w 39391"/>
                  <a:gd name="connsiteY16" fmla="*/ 12374 h 42620"/>
                  <a:gd name="connsiteX17" fmla="*/ 25476 w 39391"/>
                  <a:gd name="connsiteY17" fmla="*/ 12374 h 42620"/>
                  <a:gd name="connsiteX18" fmla="*/ 19277 w 39391"/>
                  <a:gd name="connsiteY18" fmla="*/ 24772 h 42620"/>
                  <a:gd name="connsiteX19" fmla="*/ 26961 w 39391"/>
                  <a:gd name="connsiteY19" fmla="*/ 24772 h 42620"/>
                  <a:gd name="connsiteX20" fmla="*/ 27801 w 39391"/>
                  <a:gd name="connsiteY20" fmla="*/ 23997 h 42620"/>
                  <a:gd name="connsiteX21" fmla="*/ 25928 w 39391"/>
                  <a:gd name="connsiteY21" fmla="*/ 12374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391" h="42620">
                    <a:moveTo>
                      <a:pt x="33" y="42725"/>
                    </a:moveTo>
                    <a:cubicBezTo>
                      <a:pt x="291" y="42143"/>
                      <a:pt x="420" y="41821"/>
                      <a:pt x="614" y="41433"/>
                    </a:cubicBezTo>
                    <a:cubicBezTo>
                      <a:pt x="7653" y="28130"/>
                      <a:pt x="14692" y="14828"/>
                      <a:pt x="21731" y="1525"/>
                    </a:cubicBezTo>
                    <a:cubicBezTo>
                      <a:pt x="22247" y="492"/>
                      <a:pt x="22828" y="-25"/>
                      <a:pt x="24055" y="40"/>
                    </a:cubicBezTo>
                    <a:cubicBezTo>
                      <a:pt x="26315" y="169"/>
                      <a:pt x="28576" y="169"/>
                      <a:pt x="30836" y="40"/>
                    </a:cubicBezTo>
                    <a:cubicBezTo>
                      <a:pt x="31998" y="-25"/>
                      <a:pt x="32515" y="363"/>
                      <a:pt x="32709" y="1525"/>
                    </a:cubicBezTo>
                    <a:cubicBezTo>
                      <a:pt x="34904" y="13794"/>
                      <a:pt x="37100" y="26064"/>
                      <a:pt x="39295" y="38398"/>
                    </a:cubicBezTo>
                    <a:cubicBezTo>
                      <a:pt x="39554" y="39754"/>
                      <a:pt x="39683" y="41175"/>
                      <a:pt x="39941" y="42595"/>
                    </a:cubicBezTo>
                    <a:cubicBezTo>
                      <a:pt x="38520" y="42660"/>
                      <a:pt x="37100" y="42725"/>
                      <a:pt x="35679" y="42725"/>
                    </a:cubicBezTo>
                    <a:cubicBezTo>
                      <a:pt x="30578" y="42725"/>
                      <a:pt x="30578" y="42725"/>
                      <a:pt x="29867" y="37559"/>
                    </a:cubicBezTo>
                    <a:cubicBezTo>
                      <a:pt x="29351" y="33684"/>
                      <a:pt x="29351" y="33684"/>
                      <a:pt x="25411" y="33684"/>
                    </a:cubicBezTo>
                    <a:cubicBezTo>
                      <a:pt x="22312" y="33684"/>
                      <a:pt x="19277" y="33749"/>
                      <a:pt x="16177" y="33684"/>
                    </a:cubicBezTo>
                    <a:cubicBezTo>
                      <a:pt x="15144" y="33684"/>
                      <a:pt x="14627" y="34007"/>
                      <a:pt x="14175" y="34911"/>
                    </a:cubicBezTo>
                    <a:cubicBezTo>
                      <a:pt x="13142" y="37106"/>
                      <a:pt x="11915" y="39237"/>
                      <a:pt x="10882" y="41498"/>
                    </a:cubicBezTo>
                    <a:cubicBezTo>
                      <a:pt x="10430" y="42402"/>
                      <a:pt x="9913" y="42789"/>
                      <a:pt x="8880" y="42725"/>
                    </a:cubicBezTo>
                    <a:cubicBezTo>
                      <a:pt x="5974" y="42660"/>
                      <a:pt x="3132" y="42725"/>
                      <a:pt x="33" y="42725"/>
                    </a:cubicBezTo>
                    <a:close/>
                    <a:moveTo>
                      <a:pt x="25928" y="12374"/>
                    </a:moveTo>
                    <a:cubicBezTo>
                      <a:pt x="25799" y="12374"/>
                      <a:pt x="25605" y="12374"/>
                      <a:pt x="25476" y="12374"/>
                    </a:cubicBezTo>
                    <a:cubicBezTo>
                      <a:pt x="23474" y="16377"/>
                      <a:pt x="21408" y="20446"/>
                      <a:pt x="19277" y="24772"/>
                    </a:cubicBezTo>
                    <a:cubicBezTo>
                      <a:pt x="22118" y="24772"/>
                      <a:pt x="24507" y="24772"/>
                      <a:pt x="26961" y="24772"/>
                    </a:cubicBezTo>
                    <a:cubicBezTo>
                      <a:pt x="27478" y="24772"/>
                      <a:pt x="27930" y="24643"/>
                      <a:pt x="27801" y="23997"/>
                    </a:cubicBezTo>
                    <a:cubicBezTo>
                      <a:pt x="27155" y="20123"/>
                      <a:pt x="26509" y="16248"/>
                      <a:pt x="25928" y="12374"/>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8DD8A2FE-B667-4687-92E9-E8DB45EBBE9E}"/>
                  </a:ext>
                </a:extLst>
              </p:cNvPr>
              <p:cNvSpPr/>
              <p:nvPr/>
            </p:nvSpPr>
            <p:spPr>
              <a:xfrm>
                <a:off x="10990189" y="1701229"/>
                <a:ext cx="30351" cy="42620"/>
              </a:xfrm>
              <a:custGeom>
                <a:avLst/>
                <a:gdLst>
                  <a:gd name="connsiteX0" fmla="*/ 13222 w 30350"/>
                  <a:gd name="connsiteY0" fmla="*/ 16952 h 42620"/>
                  <a:gd name="connsiteX1" fmla="*/ 24975 w 30350"/>
                  <a:gd name="connsiteY1" fmla="*/ 16952 h 42620"/>
                  <a:gd name="connsiteX2" fmla="*/ 26331 w 30350"/>
                  <a:gd name="connsiteY2" fmla="*/ 18566 h 42620"/>
                  <a:gd name="connsiteX3" fmla="*/ 25362 w 30350"/>
                  <a:gd name="connsiteY3" fmla="*/ 24184 h 42620"/>
                  <a:gd name="connsiteX4" fmla="*/ 23748 w 30350"/>
                  <a:gd name="connsiteY4" fmla="*/ 25476 h 42620"/>
                  <a:gd name="connsiteX5" fmla="*/ 13286 w 30350"/>
                  <a:gd name="connsiteY5" fmla="*/ 25411 h 42620"/>
                  <a:gd name="connsiteX6" fmla="*/ 11413 w 30350"/>
                  <a:gd name="connsiteY6" fmla="*/ 26897 h 42620"/>
                  <a:gd name="connsiteX7" fmla="*/ 10445 w 30350"/>
                  <a:gd name="connsiteY7" fmla="*/ 32773 h 42620"/>
                  <a:gd name="connsiteX8" fmla="*/ 11672 w 30350"/>
                  <a:gd name="connsiteY8" fmla="*/ 34323 h 42620"/>
                  <a:gd name="connsiteX9" fmla="*/ 23166 w 30350"/>
                  <a:gd name="connsiteY9" fmla="*/ 34258 h 42620"/>
                  <a:gd name="connsiteX10" fmla="*/ 24587 w 30350"/>
                  <a:gd name="connsiteY10" fmla="*/ 35873 h 42620"/>
                  <a:gd name="connsiteX11" fmla="*/ 23489 w 30350"/>
                  <a:gd name="connsiteY11" fmla="*/ 41685 h 42620"/>
                  <a:gd name="connsiteX12" fmla="*/ 22198 w 30350"/>
                  <a:gd name="connsiteY12" fmla="*/ 42782 h 42620"/>
                  <a:gd name="connsiteX13" fmla="*/ 1081 w 30350"/>
                  <a:gd name="connsiteY13" fmla="*/ 42782 h 42620"/>
                  <a:gd name="connsiteX14" fmla="*/ 113 w 30350"/>
                  <a:gd name="connsiteY14" fmla="*/ 41362 h 42620"/>
                  <a:gd name="connsiteX15" fmla="*/ 4762 w 30350"/>
                  <a:gd name="connsiteY15" fmla="*/ 14756 h 42620"/>
                  <a:gd name="connsiteX16" fmla="*/ 7022 w 30350"/>
                  <a:gd name="connsiteY16" fmla="*/ 1841 h 42620"/>
                  <a:gd name="connsiteX17" fmla="*/ 9089 w 30350"/>
                  <a:gd name="connsiteY17" fmla="*/ 33 h 42620"/>
                  <a:gd name="connsiteX18" fmla="*/ 29172 w 30350"/>
                  <a:gd name="connsiteY18" fmla="*/ 33 h 42620"/>
                  <a:gd name="connsiteX19" fmla="*/ 30528 w 30350"/>
                  <a:gd name="connsiteY19" fmla="*/ 1518 h 42620"/>
                  <a:gd name="connsiteX20" fmla="*/ 29559 w 30350"/>
                  <a:gd name="connsiteY20" fmla="*/ 7136 h 42620"/>
                  <a:gd name="connsiteX21" fmla="*/ 27816 w 30350"/>
                  <a:gd name="connsiteY21" fmla="*/ 8557 h 42620"/>
                  <a:gd name="connsiteX22" fmla="*/ 16128 w 30350"/>
                  <a:gd name="connsiteY22" fmla="*/ 8492 h 42620"/>
                  <a:gd name="connsiteX23" fmla="*/ 14384 w 30350"/>
                  <a:gd name="connsiteY23" fmla="*/ 9719 h 42620"/>
                  <a:gd name="connsiteX24" fmla="*/ 13222 w 30350"/>
                  <a:gd name="connsiteY24" fmla="*/ 16952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50" h="42620">
                    <a:moveTo>
                      <a:pt x="13222" y="16952"/>
                    </a:moveTo>
                    <a:cubicBezTo>
                      <a:pt x="17225" y="16952"/>
                      <a:pt x="21100" y="17016"/>
                      <a:pt x="24975" y="16952"/>
                    </a:cubicBezTo>
                    <a:cubicBezTo>
                      <a:pt x="26266" y="16952"/>
                      <a:pt x="26589" y="17275"/>
                      <a:pt x="26331" y="18566"/>
                    </a:cubicBezTo>
                    <a:cubicBezTo>
                      <a:pt x="25879" y="20439"/>
                      <a:pt x="25620" y="22312"/>
                      <a:pt x="25362" y="24184"/>
                    </a:cubicBezTo>
                    <a:cubicBezTo>
                      <a:pt x="25233" y="25153"/>
                      <a:pt x="24716" y="25540"/>
                      <a:pt x="23748" y="25476"/>
                    </a:cubicBezTo>
                    <a:cubicBezTo>
                      <a:pt x="20260" y="25411"/>
                      <a:pt x="16773" y="25476"/>
                      <a:pt x="13286" y="25411"/>
                    </a:cubicBezTo>
                    <a:cubicBezTo>
                      <a:pt x="12124" y="25411"/>
                      <a:pt x="11543" y="25605"/>
                      <a:pt x="11413" y="26897"/>
                    </a:cubicBezTo>
                    <a:cubicBezTo>
                      <a:pt x="11220" y="28834"/>
                      <a:pt x="10897" y="30836"/>
                      <a:pt x="10445" y="32773"/>
                    </a:cubicBezTo>
                    <a:cubicBezTo>
                      <a:pt x="10186" y="33935"/>
                      <a:pt x="10380" y="34323"/>
                      <a:pt x="11672" y="34323"/>
                    </a:cubicBezTo>
                    <a:cubicBezTo>
                      <a:pt x="15482" y="34258"/>
                      <a:pt x="19356" y="34323"/>
                      <a:pt x="23166" y="34258"/>
                    </a:cubicBezTo>
                    <a:cubicBezTo>
                      <a:pt x="24458" y="34258"/>
                      <a:pt x="24845" y="34581"/>
                      <a:pt x="24587" y="35873"/>
                    </a:cubicBezTo>
                    <a:cubicBezTo>
                      <a:pt x="24135" y="37810"/>
                      <a:pt x="23812" y="39747"/>
                      <a:pt x="23489" y="41685"/>
                    </a:cubicBezTo>
                    <a:cubicBezTo>
                      <a:pt x="23360" y="42524"/>
                      <a:pt x="23037" y="42782"/>
                      <a:pt x="22198" y="42782"/>
                    </a:cubicBezTo>
                    <a:cubicBezTo>
                      <a:pt x="15159" y="42782"/>
                      <a:pt x="8120" y="42718"/>
                      <a:pt x="1081" y="42782"/>
                    </a:cubicBezTo>
                    <a:cubicBezTo>
                      <a:pt x="-146" y="42782"/>
                      <a:pt x="-17" y="42201"/>
                      <a:pt x="113" y="41362"/>
                    </a:cubicBezTo>
                    <a:cubicBezTo>
                      <a:pt x="1662" y="32515"/>
                      <a:pt x="3212" y="23603"/>
                      <a:pt x="4762" y="14756"/>
                    </a:cubicBezTo>
                    <a:cubicBezTo>
                      <a:pt x="5537" y="10430"/>
                      <a:pt x="6312" y="6168"/>
                      <a:pt x="7022" y="1841"/>
                    </a:cubicBezTo>
                    <a:cubicBezTo>
                      <a:pt x="7216" y="485"/>
                      <a:pt x="7668" y="33"/>
                      <a:pt x="9089" y="33"/>
                    </a:cubicBezTo>
                    <a:cubicBezTo>
                      <a:pt x="15805" y="97"/>
                      <a:pt x="22456" y="97"/>
                      <a:pt x="29172" y="33"/>
                    </a:cubicBezTo>
                    <a:cubicBezTo>
                      <a:pt x="30334" y="33"/>
                      <a:pt x="30916" y="33"/>
                      <a:pt x="30528" y="1518"/>
                    </a:cubicBezTo>
                    <a:cubicBezTo>
                      <a:pt x="30011" y="3326"/>
                      <a:pt x="29818" y="5264"/>
                      <a:pt x="29559" y="7136"/>
                    </a:cubicBezTo>
                    <a:cubicBezTo>
                      <a:pt x="29430" y="8234"/>
                      <a:pt x="28914" y="8557"/>
                      <a:pt x="27816" y="8557"/>
                    </a:cubicBezTo>
                    <a:cubicBezTo>
                      <a:pt x="23941" y="8492"/>
                      <a:pt x="20002" y="8557"/>
                      <a:pt x="16128" y="8492"/>
                    </a:cubicBezTo>
                    <a:cubicBezTo>
                      <a:pt x="15223" y="8492"/>
                      <a:pt x="14578" y="8557"/>
                      <a:pt x="14384" y="9719"/>
                    </a:cubicBezTo>
                    <a:cubicBezTo>
                      <a:pt x="14061" y="12238"/>
                      <a:pt x="13609" y="14498"/>
                      <a:pt x="13222" y="16952"/>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90A6D0C6-2FA3-40A0-B813-FF69C7F322DF}"/>
                  </a:ext>
                </a:extLst>
              </p:cNvPr>
              <p:cNvSpPr/>
              <p:nvPr/>
            </p:nvSpPr>
            <p:spPr>
              <a:xfrm>
                <a:off x="10773871" y="1701353"/>
                <a:ext cx="32934" cy="42620"/>
              </a:xfrm>
              <a:custGeom>
                <a:avLst/>
                <a:gdLst>
                  <a:gd name="connsiteX0" fmla="*/ 15404 w 32934"/>
                  <a:gd name="connsiteY0" fmla="*/ 103 h 42620"/>
                  <a:gd name="connsiteX1" fmla="*/ 20506 w 32934"/>
                  <a:gd name="connsiteY1" fmla="*/ 103 h 42620"/>
                  <a:gd name="connsiteX2" fmla="*/ 32517 w 32934"/>
                  <a:gd name="connsiteY2" fmla="*/ 15343 h 42620"/>
                  <a:gd name="connsiteX3" fmla="*/ 19021 w 32934"/>
                  <a:gd name="connsiteY3" fmla="*/ 26708 h 42620"/>
                  <a:gd name="connsiteX4" fmla="*/ 13273 w 32934"/>
                  <a:gd name="connsiteY4" fmla="*/ 26708 h 42620"/>
                  <a:gd name="connsiteX5" fmla="*/ 11078 w 32934"/>
                  <a:gd name="connsiteY5" fmla="*/ 28581 h 42620"/>
                  <a:gd name="connsiteX6" fmla="*/ 8947 w 32934"/>
                  <a:gd name="connsiteY6" fmla="*/ 41302 h 42620"/>
                  <a:gd name="connsiteX7" fmla="*/ 7461 w 32934"/>
                  <a:gd name="connsiteY7" fmla="*/ 42723 h 42620"/>
                  <a:gd name="connsiteX8" fmla="*/ 1133 w 32934"/>
                  <a:gd name="connsiteY8" fmla="*/ 42723 h 42620"/>
                  <a:gd name="connsiteX9" fmla="*/ 100 w 32934"/>
                  <a:gd name="connsiteY9" fmla="*/ 41432 h 42620"/>
                  <a:gd name="connsiteX10" fmla="*/ 7009 w 32934"/>
                  <a:gd name="connsiteY10" fmla="*/ 1782 h 42620"/>
                  <a:gd name="connsiteX11" fmla="*/ 9076 w 32934"/>
                  <a:gd name="connsiteY11" fmla="*/ 38 h 42620"/>
                  <a:gd name="connsiteX12" fmla="*/ 15404 w 32934"/>
                  <a:gd name="connsiteY12" fmla="*/ 103 h 42620"/>
                  <a:gd name="connsiteX13" fmla="*/ 18116 w 32934"/>
                  <a:gd name="connsiteY13" fmla="*/ 8627 h 42620"/>
                  <a:gd name="connsiteX14" fmla="*/ 16502 w 32934"/>
                  <a:gd name="connsiteY14" fmla="*/ 8627 h 42620"/>
                  <a:gd name="connsiteX15" fmla="*/ 14306 w 32934"/>
                  <a:gd name="connsiteY15" fmla="*/ 10435 h 42620"/>
                  <a:gd name="connsiteX16" fmla="*/ 13144 w 32934"/>
                  <a:gd name="connsiteY16" fmla="*/ 17086 h 42620"/>
                  <a:gd name="connsiteX17" fmla="*/ 13854 w 32934"/>
                  <a:gd name="connsiteY17" fmla="*/ 18378 h 42620"/>
                  <a:gd name="connsiteX18" fmla="*/ 19731 w 32934"/>
                  <a:gd name="connsiteY18" fmla="*/ 18120 h 42620"/>
                  <a:gd name="connsiteX19" fmla="*/ 23605 w 32934"/>
                  <a:gd name="connsiteY19" fmla="*/ 11985 h 42620"/>
                  <a:gd name="connsiteX20" fmla="*/ 18891 w 32934"/>
                  <a:gd name="connsiteY20" fmla="*/ 8691 h 42620"/>
                  <a:gd name="connsiteX21" fmla="*/ 18116 w 32934"/>
                  <a:gd name="connsiteY21" fmla="*/ 8627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934" h="42620">
                    <a:moveTo>
                      <a:pt x="15404" y="103"/>
                    </a:moveTo>
                    <a:cubicBezTo>
                      <a:pt x="17083" y="103"/>
                      <a:pt x="18827" y="103"/>
                      <a:pt x="20506" y="103"/>
                    </a:cubicBezTo>
                    <a:cubicBezTo>
                      <a:pt x="29611" y="167"/>
                      <a:pt x="34583" y="6496"/>
                      <a:pt x="32517" y="15343"/>
                    </a:cubicBezTo>
                    <a:cubicBezTo>
                      <a:pt x="30967" y="21865"/>
                      <a:pt x="25736" y="26385"/>
                      <a:pt x="19021" y="26708"/>
                    </a:cubicBezTo>
                    <a:cubicBezTo>
                      <a:pt x="17083" y="26837"/>
                      <a:pt x="15211" y="26902"/>
                      <a:pt x="13273" y="26708"/>
                    </a:cubicBezTo>
                    <a:cubicBezTo>
                      <a:pt x="11723" y="26579"/>
                      <a:pt x="11336" y="27225"/>
                      <a:pt x="11078" y="28581"/>
                    </a:cubicBezTo>
                    <a:cubicBezTo>
                      <a:pt x="10432" y="32843"/>
                      <a:pt x="9592" y="37040"/>
                      <a:pt x="8947" y="41302"/>
                    </a:cubicBezTo>
                    <a:cubicBezTo>
                      <a:pt x="8817" y="42271"/>
                      <a:pt x="8559" y="42723"/>
                      <a:pt x="7461" y="42723"/>
                    </a:cubicBezTo>
                    <a:cubicBezTo>
                      <a:pt x="5330" y="42659"/>
                      <a:pt x="3199" y="42659"/>
                      <a:pt x="1133" y="42723"/>
                    </a:cubicBezTo>
                    <a:cubicBezTo>
                      <a:pt x="100" y="42723"/>
                      <a:pt x="-94" y="42529"/>
                      <a:pt x="100" y="41432"/>
                    </a:cubicBezTo>
                    <a:cubicBezTo>
                      <a:pt x="2424" y="28193"/>
                      <a:pt x="4749" y="15020"/>
                      <a:pt x="7009" y="1782"/>
                    </a:cubicBezTo>
                    <a:cubicBezTo>
                      <a:pt x="7203" y="490"/>
                      <a:pt x="7655" y="-26"/>
                      <a:pt x="9076" y="38"/>
                    </a:cubicBezTo>
                    <a:cubicBezTo>
                      <a:pt x="11142" y="167"/>
                      <a:pt x="13273" y="103"/>
                      <a:pt x="15404" y="103"/>
                    </a:cubicBezTo>
                    <a:close/>
                    <a:moveTo>
                      <a:pt x="18116" y="8627"/>
                    </a:moveTo>
                    <a:cubicBezTo>
                      <a:pt x="17600" y="8627"/>
                      <a:pt x="17019" y="8691"/>
                      <a:pt x="16502" y="8627"/>
                    </a:cubicBezTo>
                    <a:cubicBezTo>
                      <a:pt x="14952" y="8304"/>
                      <a:pt x="14500" y="9143"/>
                      <a:pt x="14306" y="10435"/>
                    </a:cubicBezTo>
                    <a:cubicBezTo>
                      <a:pt x="13984" y="12631"/>
                      <a:pt x="13532" y="14826"/>
                      <a:pt x="13144" y="17086"/>
                    </a:cubicBezTo>
                    <a:cubicBezTo>
                      <a:pt x="13015" y="17668"/>
                      <a:pt x="12821" y="18378"/>
                      <a:pt x="13854" y="18378"/>
                    </a:cubicBezTo>
                    <a:cubicBezTo>
                      <a:pt x="15856" y="18313"/>
                      <a:pt x="17794" y="18572"/>
                      <a:pt x="19731" y="18120"/>
                    </a:cubicBezTo>
                    <a:cubicBezTo>
                      <a:pt x="22314" y="17474"/>
                      <a:pt x="23928" y="14891"/>
                      <a:pt x="23605" y="11985"/>
                    </a:cubicBezTo>
                    <a:cubicBezTo>
                      <a:pt x="23347" y="9660"/>
                      <a:pt x="21991" y="8691"/>
                      <a:pt x="18891" y="8691"/>
                    </a:cubicBezTo>
                    <a:cubicBezTo>
                      <a:pt x="18633" y="8627"/>
                      <a:pt x="18375" y="8627"/>
                      <a:pt x="18116" y="862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53FD8914-7A9B-4126-92CA-B937D5402113}"/>
                  </a:ext>
                </a:extLst>
              </p:cNvPr>
              <p:cNvSpPr/>
              <p:nvPr/>
            </p:nvSpPr>
            <p:spPr>
              <a:xfrm>
                <a:off x="10876059" y="1700754"/>
                <a:ext cx="33580" cy="43912"/>
              </a:xfrm>
              <a:custGeom>
                <a:avLst/>
                <a:gdLst>
                  <a:gd name="connsiteX0" fmla="*/ 32489 w 33579"/>
                  <a:gd name="connsiteY0" fmla="*/ 12067 h 43911"/>
                  <a:gd name="connsiteX1" fmla="*/ 16732 w 33579"/>
                  <a:gd name="connsiteY1" fmla="*/ 10970 h 43911"/>
                  <a:gd name="connsiteX2" fmla="*/ 9564 w 33579"/>
                  <a:gd name="connsiteY2" fmla="*/ 25758 h 43911"/>
                  <a:gd name="connsiteX3" fmla="*/ 23707 w 33579"/>
                  <a:gd name="connsiteY3" fmla="*/ 34475 h 43911"/>
                  <a:gd name="connsiteX4" fmla="*/ 29002 w 33579"/>
                  <a:gd name="connsiteY4" fmla="*/ 31828 h 43911"/>
                  <a:gd name="connsiteX5" fmla="*/ 27904 w 33579"/>
                  <a:gd name="connsiteY5" fmla="*/ 41256 h 43911"/>
                  <a:gd name="connsiteX6" fmla="*/ 27065 w 33579"/>
                  <a:gd name="connsiteY6" fmla="*/ 42095 h 43911"/>
                  <a:gd name="connsiteX7" fmla="*/ 1040 w 33579"/>
                  <a:gd name="connsiteY7" fmla="*/ 31505 h 43911"/>
                  <a:gd name="connsiteX8" fmla="*/ 21705 w 33579"/>
                  <a:gd name="connsiteY8" fmla="*/ 185 h 43911"/>
                  <a:gd name="connsiteX9" fmla="*/ 32360 w 33579"/>
                  <a:gd name="connsiteY9" fmla="*/ 1477 h 43911"/>
                  <a:gd name="connsiteX10" fmla="*/ 33522 w 33579"/>
                  <a:gd name="connsiteY10" fmla="*/ 3479 h 43911"/>
                  <a:gd name="connsiteX11" fmla="*/ 32489 w 33579"/>
                  <a:gd name="connsiteY11" fmla="*/ 12067 h 4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9" h="43911">
                    <a:moveTo>
                      <a:pt x="32489" y="12067"/>
                    </a:moveTo>
                    <a:cubicBezTo>
                      <a:pt x="27323" y="7999"/>
                      <a:pt x="22028" y="7676"/>
                      <a:pt x="16732" y="10970"/>
                    </a:cubicBezTo>
                    <a:cubicBezTo>
                      <a:pt x="11373" y="14328"/>
                      <a:pt x="8854" y="19300"/>
                      <a:pt x="9564" y="25758"/>
                    </a:cubicBezTo>
                    <a:cubicBezTo>
                      <a:pt x="10404" y="33248"/>
                      <a:pt x="16151" y="36736"/>
                      <a:pt x="23707" y="34475"/>
                    </a:cubicBezTo>
                    <a:cubicBezTo>
                      <a:pt x="25450" y="33959"/>
                      <a:pt x="27065" y="33119"/>
                      <a:pt x="29002" y="31828"/>
                    </a:cubicBezTo>
                    <a:cubicBezTo>
                      <a:pt x="28614" y="35250"/>
                      <a:pt x="28292" y="38285"/>
                      <a:pt x="27904" y="41256"/>
                    </a:cubicBezTo>
                    <a:cubicBezTo>
                      <a:pt x="27840" y="41708"/>
                      <a:pt x="27452" y="41902"/>
                      <a:pt x="27065" y="42095"/>
                    </a:cubicBezTo>
                    <a:cubicBezTo>
                      <a:pt x="17636" y="46228"/>
                      <a:pt x="4915" y="43839"/>
                      <a:pt x="1040" y="31505"/>
                    </a:cubicBezTo>
                    <a:cubicBezTo>
                      <a:pt x="-3351" y="17556"/>
                      <a:pt x="7175" y="1735"/>
                      <a:pt x="21705" y="185"/>
                    </a:cubicBezTo>
                    <a:cubicBezTo>
                      <a:pt x="25386" y="-202"/>
                      <a:pt x="28937" y="121"/>
                      <a:pt x="32360" y="1477"/>
                    </a:cubicBezTo>
                    <a:cubicBezTo>
                      <a:pt x="33329" y="1864"/>
                      <a:pt x="33716" y="2316"/>
                      <a:pt x="33522" y="3479"/>
                    </a:cubicBezTo>
                    <a:cubicBezTo>
                      <a:pt x="33135" y="6255"/>
                      <a:pt x="32876" y="9032"/>
                      <a:pt x="32489" y="1206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09" name="Freeform: Shape 308">
                <a:extLst>
                  <a:ext uri="{FF2B5EF4-FFF2-40B4-BE49-F238E27FC236}">
                    <a16:creationId xmlns:a16="http://schemas.microsoft.com/office/drawing/2014/main" id="{16A94DDB-ADEA-40FE-8576-F90A22BCF1E4}"/>
                  </a:ext>
                </a:extLst>
              </p:cNvPr>
              <p:cNvSpPr/>
              <p:nvPr/>
            </p:nvSpPr>
            <p:spPr>
              <a:xfrm>
                <a:off x="11274018" y="1912637"/>
                <a:ext cx="19373" cy="17436"/>
              </a:xfrm>
              <a:custGeom>
                <a:avLst/>
                <a:gdLst>
                  <a:gd name="connsiteX0" fmla="*/ 16242 w 19372"/>
                  <a:gd name="connsiteY0" fmla="*/ 3923 h 17435"/>
                  <a:gd name="connsiteX1" fmla="*/ 11463 w 19372"/>
                  <a:gd name="connsiteY1" fmla="*/ 16063 h 17435"/>
                  <a:gd name="connsiteX2" fmla="*/ 9784 w 19372"/>
                  <a:gd name="connsiteY2" fmla="*/ 18000 h 17435"/>
                  <a:gd name="connsiteX3" fmla="*/ 8169 w 19372"/>
                  <a:gd name="connsiteY3" fmla="*/ 15999 h 17435"/>
                  <a:gd name="connsiteX4" fmla="*/ 3326 w 19372"/>
                  <a:gd name="connsiteY4" fmla="*/ 3664 h 17435"/>
                  <a:gd name="connsiteX5" fmla="*/ 3068 w 19372"/>
                  <a:gd name="connsiteY5" fmla="*/ 5666 h 17435"/>
                  <a:gd name="connsiteX6" fmla="*/ 3068 w 19372"/>
                  <a:gd name="connsiteY6" fmla="*/ 16709 h 17435"/>
                  <a:gd name="connsiteX7" fmla="*/ 1583 w 19372"/>
                  <a:gd name="connsiteY7" fmla="*/ 18000 h 17435"/>
                  <a:gd name="connsiteX8" fmla="*/ 33 w 19372"/>
                  <a:gd name="connsiteY8" fmla="*/ 16709 h 17435"/>
                  <a:gd name="connsiteX9" fmla="*/ 33 w 19372"/>
                  <a:gd name="connsiteY9" fmla="*/ 1340 h 17435"/>
                  <a:gd name="connsiteX10" fmla="*/ 1066 w 19372"/>
                  <a:gd name="connsiteY10" fmla="*/ 177 h 17435"/>
                  <a:gd name="connsiteX11" fmla="*/ 5651 w 19372"/>
                  <a:gd name="connsiteY11" fmla="*/ 2954 h 17435"/>
                  <a:gd name="connsiteX12" fmla="*/ 9848 w 19372"/>
                  <a:gd name="connsiteY12" fmla="*/ 13609 h 17435"/>
                  <a:gd name="connsiteX13" fmla="*/ 14369 w 19372"/>
                  <a:gd name="connsiteY13" fmla="*/ 1985 h 17435"/>
                  <a:gd name="connsiteX14" fmla="*/ 19212 w 19372"/>
                  <a:gd name="connsiteY14" fmla="*/ 306 h 17435"/>
                  <a:gd name="connsiteX15" fmla="*/ 19535 w 19372"/>
                  <a:gd name="connsiteY15" fmla="*/ 1404 h 17435"/>
                  <a:gd name="connsiteX16" fmla="*/ 19599 w 19372"/>
                  <a:gd name="connsiteY16" fmla="*/ 16773 h 17435"/>
                  <a:gd name="connsiteX17" fmla="*/ 18050 w 19372"/>
                  <a:gd name="connsiteY17" fmla="*/ 18000 h 17435"/>
                  <a:gd name="connsiteX18" fmla="*/ 16629 w 19372"/>
                  <a:gd name="connsiteY18" fmla="*/ 16644 h 17435"/>
                  <a:gd name="connsiteX19" fmla="*/ 16629 w 19372"/>
                  <a:gd name="connsiteY19" fmla="*/ 3987 h 17435"/>
                  <a:gd name="connsiteX20" fmla="*/ 16242 w 19372"/>
                  <a:gd name="connsiteY20" fmla="*/ 3923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72" h="17435">
                    <a:moveTo>
                      <a:pt x="16242" y="3923"/>
                    </a:moveTo>
                    <a:cubicBezTo>
                      <a:pt x="14627" y="7991"/>
                      <a:pt x="13077" y="11995"/>
                      <a:pt x="11463" y="16063"/>
                    </a:cubicBezTo>
                    <a:cubicBezTo>
                      <a:pt x="11140" y="16838"/>
                      <a:pt x="11205" y="18000"/>
                      <a:pt x="9784" y="18000"/>
                    </a:cubicBezTo>
                    <a:cubicBezTo>
                      <a:pt x="8363" y="17936"/>
                      <a:pt x="8492" y="16773"/>
                      <a:pt x="8169" y="15999"/>
                    </a:cubicBezTo>
                    <a:cubicBezTo>
                      <a:pt x="6555" y="12124"/>
                      <a:pt x="5070" y="8185"/>
                      <a:pt x="3326" y="3664"/>
                    </a:cubicBezTo>
                    <a:cubicBezTo>
                      <a:pt x="3197" y="4698"/>
                      <a:pt x="3068" y="5150"/>
                      <a:pt x="3068" y="5666"/>
                    </a:cubicBezTo>
                    <a:cubicBezTo>
                      <a:pt x="3068" y="9347"/>
                      <a:pt x="3003" y="13028"/>
                      <a:pt x="3068" y="16709"/>
                    </a:cubicBezTo>
                    <a:cubicBezTo>
                      <a:pt x="3068" y="17871"/>
                      <a:pt x="2551" y="18000"/>
                      <a:pt x="1583" y="18000"/>
                    </a:cubicBezTo>
                    <a:cubicBezTo>
                      <a:pt x="679" y="18000"/>
                      <a:pt x="33" y="18000"/>
                      <a:pt x="33" y="16709"/>
                    </a:cubicBezTo>
                    <a:cubicBezTo>
                      <a:pt x="97" y="11607"/>
                      <a:pt x="97" y="6441"/>
                      <a:pt x="33" y="1340"/>
                    </a:cubicBezTo>
                    <a:cubicBezTo>
                      <a:pt x="33" y="565"/>
                      <a:pt x="227" y="306"/>
                      <a:pt x="1066" y="177"/>
                    </a:cubicBezTo>
                    <a:cubicBezTo>
                      <a:pt x="4230" y="-146"/>
                      <a:pt x="4489" y="-16"/>
                      <a:pt x="5651" y="2954"/>
                    </a:cubicBezTo>
                    <a:cubicBezTo>
                      <a:pt x="7007" y="6377"/>
                      <a:pt x="8363" y="9735"/>
                      <a:pt x="9848" y="13609"/>
                    </a:cubicBezTo>
                    <a:cubicBezTo>
                      <a:pt x="11463" y="9412"/>
                      <a:pt x="12884" y="5666"/>
                      <a:pt x="14369" y="1985"/>
                    </a:cubicBezTo>
                    <a:cubicBezTo>
                      <a:pt x="14950" y="500"/>
                      <a:pt x="17920" y="-468"/>
                      <a:pt x="19212" y="306"/>
                    </a:cubicBezTo>
                    <a:cubicBezTo>
                      <a:pt x="19664" y="565"/>
                      <a:pt x="19535" y="1017"/>
                      <a:pt x="19535" y="1404"/>
                    </a:cubicBezTo>
                    <a:cubicBezTo>
                      <a:pt x="19535" y="6506"/>
                      <a:pt x="19535" y="11672"/>
                      <a:pt x="19599" y="16773"/>
                    </a:cubicBezTo>
                    <a:cubicBezTo>
                      <a:pt x="19599" y="18065"/>
                      <a:pt x="18954" y="17936"/>
                      <a:pt x="18050" y="18000"/>
                    </a:cubicBezTo>
                    <a:cubicBezTo>
                      <a:pt x="17016" y="18065"/>
                      <a:pt x="16629" y="17807"/>
                      <a:pt x="16629" y="16644"/>
                    </a:cubicBezTo>
                    <a:cubicBezTo>
                      <a:pt x="16694" y="12447"/>
                      <a:pt x="16629" y="8249"/>
                      <a:pt x="16629" y="3987"/>
                    </a:cubicBezTo>
                    <a:cubicBezTo>
                      <a:pt x="16500" y="3923"/>
                      <a:pt x="16371" y="3923"/>
                      <a:pt x="16242" y="3923"/>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10" name="Freeform: Shape 309">
                <a:extLst>
                  <a:ext uri="{FF2B5EF4-FFF2-40B4-BE49-F238E27FC236}">
                    <a16:creationId xmlns:a16="http://schemas.microsoft.com/office/drawing/2014/main" id="{1C5C401C-226B-4329-951F-CC2EF930EF47}"/>
                  </a:ext>
                </a:extLst>
              </p:cNvPr>
              <p:cNvSpPr/>
              <p:nvPr/>
            </p:nvSpPr>
            <p:spPr>
              <a:xfrm>
                <a:off x="11256324" y="1912782"/>
                <a:ext cx="14207" cy="17436"/>
              </a:xfrm>
              <a:custGeom>
                <a:avLst/>
                <a:gdLst>
                  <a:gd name="connsiteX0" fmla="*/ 5651 w 14206"/>
                  <a:gd name="connsiteY0" fmla="*/ 10107 h 17435"/>
                  <a:gd name="connsiteX1" fmla="*/ 5716 w 14206"/>
                  <a:gd name="connsiteY1" fmla="*/ 4359 h 17435"/>
                  <a:gd name="connsiteX2" fmla="*/ 3649 w 14206"/>
                  <a:gd name="connsiteY2" fmla="*/ 2422 h 17435"/>
                  <a:gd name="connsiteX3" fmla="*/ 1389 w 14206"/>
                  <a:gd name="connsiteY3" fmla="*/ 2422 h 17435"/>
                  <a:gd name="connsiteX4" fmla="*/ 33 w 14206"/>
                  <a:gd name="connsiteY4" fmla="*/ 1131 h 17435"/>
                  <a:gd name="connsiteX5" fmla="*/ 1324 w 14206"/>
                  <a:gd name="connsiteY5" fmla="*/ 33 h 17435"/>
                  <a:gd name="connsiteX6" fmla="*/ 12819 w 14206"/>
                  <a:gd name="connsiteY6" fmla="*/ 33 h 17435"/>
                  <a:gd name="connsiteX7" fmla="*/ 14175 w 14206"/>
                  <a:gd name="connsiteY7" fmla="*/ 1260 h 17435"/>
                  <a:gd name="connsiteX8" fmla="*/ 12948 w 14206"/>
                  <a:gd name="connsiteY8" fmla="*/ 2422 h 17435"/>
                  <a:gd name="connsiteX9" fmla="*/ 8880 w 14206"/>
                  <a:gd name="connsiteY9" fmla="*/ 2745 h 17435"/>
                  <a:gd name="connsiteX10" fmla="*/ 8622 w 14206"/>
                  <a:gd name="connsiteY10" fmla="*/ 7136 h 17435"/>
                  <a:gd name="connsiteX11" fmla="*/ 8622 w 14206"/>
                  <a:gd name="connsiteY11" fmla="*/ 16177 h 17435"/>
                  <a:gd name="connsiteX12" fmla="*/ 7072 w 14206"/>
                  <a:gd name="connsiteY12" fmla="*/ 17856 h 17435"/>
                  <a:gd name="connsiteX13" fmla="*/ 5651 w 14206"/>
                  <a:gd name="connsiteY13" fmla="*/ 16306 h 17435"/>
                  <a:gd name="connsiteX14" fmla="*/ 5651 w 14206"/>
                  <a:gd name="connsiteY14" fmla="*/ 10107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6" h="17435">
                    <a:moveTo>
                      <a:pt x="5651" y="10107"/>
                    </a:moveTo>
                    <a:cubicBezTo>
                      <a:pt x="5651" y="8169"/>
                      <a:pt x="5522" y="6297"/>
                      <a:pt x="5716" y="4359"/>
                    </a:cubicBezTo>
                    <a:cubicBezTo>
                      <a:pt x="5845" y="2616"/>
                      <a:pt x="5134" y="2228"/>
                      <a:pt x="3649" y="2422"/>
                    </a:cubicBezTo>
                    <a:cubicBezTo>
                      <a:pt x="2939" y="2487"/>
                      <a:pt x="2164" y="2422"/>
                      <a:pt x="1389" y="2422"/>
                    </a:cubicBezTo>
                    <a:cubicBezTo>
                      <a:pt x="420" y="2487"/>
                      <a:pt x="33" y="2164"/>
                      <a:pt x="33" y="1131"/>
                    </a:cubicBezTo>
                    <a:cubicBezTo>
                      <a:pt x="33" y="162"/>
                      <a:pt x="549" y="33"/>
                      <a:pt x="1324" y="33"/>
                    </a:cubicBezTo>
                    <a:cubicBezTo>
                      <a:pt x="5134" y="33"/>
                      <a:pt x="8944" y="33"/>
                      <a:pt x="12819" y="33"/>
                    </a:cubicBezTo>
                    <a:cubicBezTo>
                      <a:pt x="13723" y="33"/>
                      <a:pt x="14240" y="162"/>
                      <a:pt x="14175" y="1260"/>
                    </a:cubicBezTo>
                    <a:cubicBezTo>
                      <a:pt x="14175" y="2164"/>
                      <a:pt x="13723" y="2358"/>
                      <a:pt x="12948" y="2422"/>
                    </a:cubicBezTo>
                    <a:cubicBezTo>
                      <a:pt x="11527" y="2487"/>
                      <a:pt x="9590" y="1776"/>
                      <a:pt x="8880" y="2745"/>
                    </a:cubicBezTo>
                    <a:cubicBezTo>
                      <a:pt x="8169" y="3778"/>
                      <a:pt x="8622" y="5651"/>
                      <a:pt x="8622" y="7136"/>
                    </a:cubicBezTo>
                    <a:cubicBezTo>
                      <a:pt x="8622" y="10171"/>
                      <a:pt x="8557" y="13142"/>
                      <a:pt x="8622" y="16177"/>
                    </a:cubicBezTo>
                    <a:cubicBezTo>
                      <a:pt x="8622" y="17339"/>
                      <a:pt x="8428" y="17856"/>
                      <a:pt x="7072" y="17856"/>
                    </a:cubicBezTo>
                    <a:cubicBezTo>
                      <a:pt x="5845" y="17856"/>
                      <a:pt x="5651" y="17339"/>
                      <a:pt x="5651" y="16306"/>
                    </a:cubicBezTo>
                    <a:cubicBezTo>
                      <a:pt x="5716" y="14175"/>
                      <a:pt x="5651" y="12173"/>
                      <a:pt x="5651" y="1010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1" name="Group 310">
            <a:extLst>
              <a:ext uri="{FF2B5EF4-FFF2-40B4-BE49-F238E27FC236}">
                <a16:creationId xmlns:a16="http://schemas.microsoft.com/office/drawing/2014/main" id="{30E7F92D-F596-41E3-AA5E-3ACD183065C6}"/>
              </a:ext>
            </a:extLst>
          </p:cNvPr>
          <p:cNvGrpSpPr/>
          <p:nvPr/>
        </p:nvGrpSpPr>
        <p:grpSpPr>
          <a:xfrm>
            <a:off x="2725985" y="2724571"/>
            <a:ext cx="777240" cy="777240"/>
            <a:chOff x="8459300" y="1584018"/>
            <a:chExt cx="777240" cy="777240"/>
          </a:xfrm>
        </p:grpSpPr>
        <p:sp>
          <p:nvSpPr>
            <p:cNvPr id="312" name="Oval 311">
              <a:extLst>
                <a:ext uri="{FF2B5EF4-FFF2-40B4-BE49-F238E27FC236}">
                  <a16:creationId xmlns:a16="http://schemas.microsoft.com/office/drawing/2014/main" id="{6AAA8AEB-5C7A-463C-A03B-2548EA636C22}"/>
                </a:ext>
              </a:extLst>
            </p:cNvPr>
            <p:cNvSpPr/>
            <p:nvPr/>
          </p:nvSpPr>
          <p:spPr bwMode="auto">
            <a:xfrm>
              <a:off x="8459300" y="1584018"/>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313" name="TextBox 312">
              <a:extLst>
                <a:ext uri="{FF2B5EF4-FFF2-40B4-BE49-F238E27FC236}">
                  <a16:creationId xmlns:a16="http://schemas.microsoft.com/office/drawing/2014/main" id="{0F04F3D9-55C1-485A-8508-6BB7B6270E32}"/>
                </a:ext>
              </a:extLst>
            </p:cNvPr>
            <p:cNvSpPr txBox="1"/>
            <p:nvPr/>
          </p:nvSpPr>
          <p:spPr>
            <a:xfrm>
              <a:off x="8527880" y="2047730"/>
              <a:ext cx="640080"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 service</a:t>
              </a:r>
            </a:p>
          </p:txBody>
        </p:sp>
      </p:grpSp>
      <p:grpSp>
        <p:nvGrpSpPr>
          <p:cNvPr id="314" name="Graphic 4">
            <a:extLst>
              <a:ext uri="{FF2B5EF4-FFF2-40B4-BE49-F238E27FC236}">
                <a16:creationId xmlns:a16="http://schemas.microsoft.com/office/drawing/2014/main" id="{97EA2118-20E5-42C6-B426-1F866BBEC681}"/>
              </a:ext>
            </a:extLst>
          </p:cNvPr>
          <p:cNvGrpSpPr/>
          <p:nvPr/>
        </p:nvGrpSpPr>
        <p:grpSpPr>
          <a:xfrm>
            <a:off x="2989839" y="2846554"/>
            <a:ext cx="249531" cy="264210"/>
            <a:chOff x="11448302" y="6116320"/>
            <a:chExt cx="515552" cy="545879"/>
          </a:xfrm>
        </p:grpSpPr>
        <p:sp>
          <p:nvSpPr>
            <p:cNvPr id="315" name="Freeform: Shape 314">
              <a:extLst>
                <a:ext uri="{FF2B5EF4-FFF2-40B4-BE49-F238E27FC236}">
                  <a16:creationId xmlns:a16="http://schemas.microsoft.com/office/drawing/2014/main" id="{312D9E3D-0BD3-4E51-978A-738501001A05}"/>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16" name="Freeform: Shape 315">
              <a:extLst>
                <a:ext uri="{FF2B5EF4-FFF2-40B4-BE49-F238E27FC236}">
                  <a16:creationId xmlns:a16="http://schemas.microsoft.com/office/drawing/2014/main" id="{4D396863-5752-4EA8-BCB3-C0ED9947F308}"/>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A39AAC61-B26F-41A5-8F65-EF33163C5062}"/>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18" name="Freeform: Shape 317">
              <a:extLst>
                <a:ext uri="{FF2B5EF4-FFF2-40B4-BE49-F238E27FC236}">
                  <a16:creationId xmlns:a16="http://schemas.microsoft.com/office/drawing/2014/main" id="{29DA9215-DB23-4B11-A6C8-80617200189E}"/>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4836752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285875E-1D4A-4AA6-9532-A104AC296DC7}"/>
              </a:ext>
            </a:extLst>
          </p:cNvPr>
          <p:cNvSpPr>
            <a:spLocks noGrp="1"/>
          </p:cNvSpPr>
          <p:nvPr>
            <p:ph type="title"/>
          </p:nvPr>
        </p:nvSpPr>
        <p:spPr/>
        <p:txBody>
          <a:bodyPr/>
          <a:lstStyle/>
          <a:p>
            <a:r>
              <a:rPr lang="en-US" sz="3600" b="1" spc="-50" dirty="0">
                <a:gradFill>
                  <a:gsLst>
                    <a:gs pos="1250">
                      <a:schemeClr val="tx1"/>
                    </a:gs>
                    <a:gs pos="100000">
                      <a:schemeClr val="tx1"/>
                    </a:gs>
                  </a:gsLst>
                  <a:lin ang="5400000" scaled="0"/>
                </a:gradFill>
              </a:rPr>
              <a:t>Operationalize and manage models with ease</a:t>
            </a:r>
            <a:endParaRPr lang="en-IN" sz="3600" b="1" spc="-50" dirty="0">
              <a:gradFill>
                <a:gsLst>
                  <a:gs pos="1250">
                    <a:schemeClr val="tx1"/>
                  </a:gs>
                  <a:gs pos="100000">
                    <a:schemeClr val="tx1"/>
                  </a:gs>
                </a:gsLst>
                <a:lin ang="5400000" scaled="0"/>
              </a:gradFill>
            </a:endParaRPr>
          </a:p>
        </p:txBody>
      </p:sp>
      <p:sp>
        <p:nvSpPr>
          <p:cNvPr id="195" name="Rectangle 194">
            <a:extLst>
              <a:ext uri="{FF2B5EF4-FFF2-40B4-BE49-F238E27FC236}">
                <a16:creationId xmlns:a16="http://schemas.microsoft.com/office/drawing/2014/main" id="{1D92156C-946F-45EA-B85A-FE8B31A47EF7}"/>
              </a:ext>
            </a:extLst>
          </p:cNvPr>
          <p:cNvSpPr/>
          <p:nvPr/>
        </p:nvSpPr>
        <p:spPr bwMode="auto">
          <a:xfrm>
            <a:off x="4298087"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Identify and promote your best models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Capture model telemetry </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Retrain models with APIs</a:t>
            </a:r>
          </a:p>
        </p:txBody>
      </p:sp>
      <p:sp>
        <p:nvSpPr>
          <p:cNvPr id="196" name="Rectangle 195">
            <a:extLst>
              <a:ext uri="{FF2B5EF4-FFF2-40B4-BE49-F238E27FC236}">
                <a16:creationId xmlns:a16="http://schemas.microsoft.com/office/drawing/2014/main" id="{3BA5AC39-3184-468A-8A72-0198322D84B8}"/>
              </a:ext>
            </a:extLst>
          </p:cNvPr>
          <p:cNvSpPr/>
          <p:nvPr/>
        </p:nvSpPr>
        <p:spPr bwMode="auto">
          <a:xfrm>
            <a:off x="8150035"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Deploy models anywhere</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Scale out to containers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Infuse intelligence into the IoT edge</a:t>
            </a:r>
          </a:p>
        </p:txBody>
      </p:sp>
      <p:sp>
        <p:nvSpPr>
          <p:cNvPr id="197" name="Rectangle 196">
            <a:extLst>
              <a:ext uri="{FF2B5EF4-FFF2-40B4-BE49-F238E27FC236}">
                <a16:creationId xmlns:a16="http://schemas.microsoft.com/office/drawing/2014/main" id="{C84D0A43-95EA-464A-91C3-FBE97B569AA6}"/>
              </a:ext>
            </a:extLst>
          </p:cNvPr>
          <p:cNvSpPr/>
          <p:nvPr/>
        </p:nvSpPr>
        <p:spPr bwMode="auto">
          <a:xfrm>
            <a:off x="445611" y="5112525"/>
            <a:ext cx="2933177"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Build and deploy models in minutes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Iterate quickly on serverless infrastructure</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Easily change environments</a:t>
            </a:r>
          </a:p>
        </p:txBody>
      </p:sp>
      <p:sp>
        <p:nvSpPr>
          <p:cNvPr id="198" name="Rectangle 197">
            <a:extLst>
              <a:ext uri="{FF2B5EF4-FFF2-40B4-BE49-F238E27FC236}">
                <a16:creationId xmlns:a16="http://schemas.microsoft.com/office/drawing/2014/main" id="{DFE2BBF3-59BA-41B0-B062-FBF4C339A7C6}"/>
              </a:ext>
            </a:extLst>
          </p:cNvPr>
          <p:cNvSpPr/>
          <p:nvPr/>
        </p:nvSpPr>
        <p:spPr bwMode="auto">
          <a:xfrm>
            <a:off x="4297823"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27432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Proactively manage</a:t>
            </a:r>
            <a:b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model performance</a:t>
            </a:r>
          </a:p>
        </p:txBody>
      </p:sp>
      <p:sp>
        <p:nvSpPr>
          <p:cNvPr id="199" name="Rectangle 198">
            <a:extLst>
              <a:ext uri="{FF2B5EF4-FFF2-40B4-BE49-F238E27FC236}">
                <a16:creationId xmlns:a16="http://schemas.microsoft.com/office/drawing/2014/main" id="{6F1DC5C9-E66D-4338-97C4-2F24B708AD28}"/>
              </a:ext>
            </a:extLst>
          </p:cNvPr>
          <p:cNvSpPr/>
          <p:nvPr/>
        </p:nvSpPr>
        <p:spPr bwMode="auto">
          <a:xfrm>
            <a:off x="8150035"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36576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Deploy models</a:t>
            </a:r>
            <a:b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closer to your data</a:t>
            </a:r>
          </a:p>
        </p:txBody>
      </p:sp>
      <p:sp>
        <p:nvSpPr>
          <p:cNvPr id="200" name="Rectangle 199">
            <a:extLst>
              <a:ext uri="{FF2B5EF4-FFF2-40B4-BE49-F238E27FC236}">
                <a16:creationId xmlns:a16="http://schemas.microsoft.com/office/drawing/2014/main" id="{C45A1D54-06AE-49CF-B6AA-5A4A59650AE7}"/>
              </a:ext>
            </a:extLst>
          </p:cNvPr>
          <p:cNvSpPr/>
          <p:nvPr/>
        </p:nvSpPr>
        <p:spPr bwMode="auto">
          <a:xfrm>
            <a:off x="445612"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64008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Bring models</a:t>
            </a:r>
            <a:b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to life quickly</a:t>
            </a:r>
          </a:p>
        </p:txBody>
      </p:sp>
      <p:sp>
        <p:nvSpPr>
          <p:cNvPr id="201" name="Oval 200">
            <a:extLst>
              <a:ext uri="{FF2B5EF4-FFF2-40B4-BE49-F238E27FC236}">
                <a16:creationId xmlns:a16="http://schemas.microsoft.com/office/drawing/2014/main" id="{C9112242-B335-4731-9581-756629DE3429}"/>
              </a:ext>
            </a:extLst>
          </p:cNvPr>
          <p:cNvSpPr/>
          <p:nvPr/>
        </p:nvSpPr>
        <p:spPr bwMode="auto">
          <a:xfrm>
            <a:off x="7068940"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Oval 201">
            <a:extLst>
              <a:ext uri="{FF2B5EF4-FFF2-40B4-BE49-F238E27FC236}">
                <a16:creationId xmlns:a16="http://schemas.microsoft.com/office/drawing/2014/main" id="{32C65E12-6770-4DD3-BA70-03419C2147E4}"/>
              </a:ext>
            </a:extLst>
          </p:cNvPr>
          <p:cNvSpPr/>
          <p:nvPr/>
        </p:nvSpPr>
        <p:spPr bwMode="auto">
          <a:xfrm>
            <a:off x="10920888"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Oval 202">
            <a:extLst>
              <a:ext uri="{FF2B5EF4-FFF2-40B4-BE49-F238E27FC236}">
                <a16:creationId xmlns:a16="http://schemas.microsoft.com/office/drawing/2014/main" id="{EB2F9684-48AB-4D85-916C-BFE66AAAFFBF}"/>
              </a:ext>
            </a:extLst>
          </p:cNvPr>
          <p:cNvSpPr/>
          <p:nvPr/>
        </p:nvSpPr>
        <p:spPr bwMode="auto">
          <a:xfrm>
            <a:off x="3218909"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create" title="Icon of a pencil with an arrow around it pointing counterclockwise">
            <a:extLst>
              <a:ext uri="{FF2B5EF4-FFF2-40B4-BE49-F238E27FC236}">
                <a16:creationId xmlns:a16="http://schemas.microsoft.com/office/drawing/2014/main" id="{2A0014C7-72DC-4D2C-9B19-6F8D8DF72AF4}"/>
              </a:ext>
            </a:extLst>
          </p:cNvPr>
          <p:cNvSpPr>
            <a:spLocks noChangeAspect="1" noEditPoints="1"/>
          </p:cNvSpPr>
          <p:nvPr/>
        </p:nvSpPr>
        <p:spPr bwMode="auto">
          <a:xfrm>
            <a:off x="3391812" y="4767470"/>
            <a:ext cx="431434" cy="422556"/>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05" name="Touchscreen" title="Icon of a closed hand with one finger touching a screen">
            <a:extLst>
              <a:ext uri="{FF2B5EF4-FFF2-40B4-BE49-F238E27FC236}">
                <a16:creationId xmlns:a16="http://schemas.microsoft.com/office/drawing/2014/main" id="{AEDBECF4-811B-40F8-93FD-97E18081D170}"/>
              </a:ext>
            </a:extLst>
          </p:cNvPr>
          <p:cNvSpPr>
            <a:spLocks noChangeAspect="1" noEditPoints="1"/>
          </p:cNvSpPr>
          <p:nvPr/>
        </p:nvSpPr>
        <p:spPr bwMode="auto">
          <a:xfrm>
            <a:off x="7268339" y="4801335"/>
            <a:ext cx="378442" cy="35482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06" name="globe_6" title="Icon of a monitor in front of a sphere made of lines">
            <a:extLst>
              <a:ext uri="{FF2B5EF4-FFF2-40B4-BE49-F238E27FC236}">
                <a16:creationId xmlns:a16="http://schemas.microsoft.com/office/drawing/2014/main" id="{B2E2514B-3FEC-4CB9-93B0-F15C5039A5B0}"/>
              </a:ext>
            </a:extLst>
          </p:cNvPr>
          <p:cNvSpPr>
            <a:spLocks noChangeAspect="1" noEditPoints="1"/>
          </p:cNvSpPr>
          <p:nvPr/>
        </p:nvSpPr>
        <p:spPr bwMode="auto">
          <a:xfrm>
            <a:off x="11117020" y="4772544"/>
            <a:ext cx="384976" cy="41240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34" name="Rectangle: Rounded Corners 833">
            <a:extLst>
              <a:ext uri="{FF2B5EF4-FFF2-40B4-BE49-F238E27FC236}">
                <a16:creationId xmlns:a16="http://schemas.microsoft.com/office/drawing/2014/main" id="{98EFAEBD-5606-45DF-9568-5FAEC029327F}"/>
              </a:ext>
            </a:extLst>
          </p:cNvPr>
          <p:cNvSpPr/>
          <p:nvPr/>
        </p:nvSpPr>
        <p:spPr bwMode="auto">
          <a:xfrm>
            <a:off x="858328" y="1909228"/>
            <a:ext cx="2685056" cy="1994513"/>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Train and evaluate models</a:t>
            </a:r>
          </a:p>
        </p:txBody>
      </p:sp>
      <p:cxnSp>
        <p:nvCxnSpPr>
          <p:cNvPr id="837" name="Straight Arrow Connector 836">
            <a:extLst>
              <a:ext uri="{FF2B5EF4-FFF2-40B4-BE49-F238E27FC236}">
                <a16:creationId xmlns:a16="http://schemas.microsoft.com/office/drawing/2014/main" id="{B933AE64-94AA-4EA1-9900-894018F5BDA7}"/>
              </a:ext>
            </a:extLst>
          </p:cNvPr>
          <p:cNvCxnSpPr>
            <a:cxnSpLocks/>
            <a:stCxn id="834" idx="3"/>
            <a:endCxn id="839" idx="1"/>
          </p:cNvCxnSpPr>
          <p:nvPr/>
        </p:nvCxnSpPr>
        <p:spPr>
          <a:xfrm>
            <a:off x="3543384" y="2906485"/>
            <a:ext cx="1341241" cy="0"/>
          </a:xfrm>
          <a:prstGeom prst="straightConnector1">
            <a:avLst/>
          </a:prstGeom>
          <a:ln w="6350">
            <a:solidFill>
              <a:srgbClr val="BFBFBF"/>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39" name="Rectangle: Rounded Corners 838">
            <a:extLst>
              <a:ext uri="{FF2B5EF4-FFF2-40B4-BE49-F238E27FC236}">
                <a16:creationId xmlns:a16="http://schemas.microsoft.com/office/drawing/2014/main" id="{799DC947-51DD-477E-B102-147FE0CA0ECC}"/>
              </a:ext>
            </a:extLst>
          </p:cNvPr>
          <p:cNvSpPr/>
          <p:nvPr/>
        </p:nvSpPr>
        <p:spPr bwMode="auto">
          <a:xfrm>
            <a:off x="4884625" y="1909228"/>
            <a:ext cx="2685056" cy="1994513"/>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Model MGMT, experimentation,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and run history</a:t>
            </a:r>
          </a:p>
        </p:txBody>
      </p:sp>
      <p:sp>
        <p:nvSpPr>
          <p:cNvPr id="840" name="Oval 839">
            <a:extLst>
              <a:ext uri="{FF2B5EF4-FFF2-40B4-BE49-F238E27FC236}">
                <a16:creationId xmlns:a16="http://schemas.microsoft.com/office/drawing/2014/main" id="{0DE5688E-F5B5-4680-AE19-AEAD153AC353}"/>
              </a:ext>
            </a:extLst>
          </p:cNvPr>
          <p:cNvSpPr/>
          <p:nvPr/>
        </p:nvSpPr>
        <p:spPr bwMode="auto">
          <a:xfrm>
            <a:off x="4293739" y="1201878"/>
            <a:ext cx="1142177" cy="114217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841" name="TextBox 840">
            <a:extLst>
              <a:ext uri="{FF2B5EF4-FFF2-40B4-BE49-F238E27FC236}">
                <a16:creationId xmlns:a16="http://schemas.microsoft.com/office/drawing/2014/main" id="{C3AFBB5D-A7C4-44F8-A75E-5A6E66D1A0E6}"/>
              </a:ext>
            </a:extLst>
          </p:cNvPr>
          <p:cNvSpPr txBox="1"/>
          <p:nvPr/>
        </p:nvSpPr>
        <p:spPr>
          <a:xfrm>
            <a:off x="4469766" y="1950818"/>
            <a:ext cx="790124"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service</a:t>
            </a:r>
          </a:p>
        </p:txBody>
      </p:sp>
      <p:sp>
        <p:nvSpPr>
          <p:cNvPr id="842" name="Rectangle: Rounded Corners 841">
            <a:extLst>
              <a:ext uri="{FF2B5EF4-FFF2-40B4-BE49-F238E27FC236}">
                <a16:creationId xmlns:a16="http://schemas.microsoft.com/office/drawing/2014/main" id="{61103B34-1586-4FC4-AC3D-3764B59AF891}"/>
              </a:ext>
            </a:extLst>
          </p:cNvPr>
          <p:cNvSpPr/>
          <p:nvPr/>
        </p:nvSpPr>
        <p:spPr bwMode="auto">
          <a:xfrm>
            <a:off x="8777196" y="1909229"/>
            <a:ext cx="2685056" cy="1177516"/>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Containers</a:t>
            </a:r>
          </a:p>
        </p:txBody>
      </p:sp>
      <p:sp>
        <p:nvSpPr>
          <p:cNvPr id="843" name="Oval 842">
            <a:extLst>
              <a:ext uri="{FF2B5EF4-FFF2-40B4-BE49-F238E27FC236}">
                <a16:creationId xmlns:a16="http://schemas.microsoft.com/office/drawing/2014/main" id="{168F94F9-6E3B-4D03-8DD5-E87D18A1798E}"/>
              </a:ext>
            </a:extLst>
          </p:cNvPr>
          <p:cNvSpPr/>
          <p:nvPr/>
        </p:nvSpPr>
        <p:spPr bwMode="auto">
          <a:xfrm>
            <a:off x="8320035" y="1201878"/>
            <a:ext cx="1142177" cy="114217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844" name="TextBox 843">
            <a:extLst>
              <a:ext uri="{FF2B5EF4-FFF2-40B4-BE49-F238E27FC236}">
                <a16:creationId xmlns:a16="http://schemas.microsoft.com/office/drawing/2014/main" id="{39E50F5D-A133-43CC-A1FD-4EFF8C3D5088}"/>
              </a:ext>
            </a:extLst>
          </p:cNvPr>
          <p:cNvSpPr txBox="1"/>
          <p:nvPr/>
        </p:nvSpPr>
        <p:spPr>
          <a:xfrm>
            <a:off x="8455998" y="2042183"/>
            <a:ext cx="870253" cy="12311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AKS</a:t>
            </a:r>
          </a:p>
        </p:txBody>
      </p:sp>
      <p:grpSp>
        <p:nvGrpSpPr>
          <p:cNvPr id="1048" name="Group 1047">
            <a:extLst>
              <a:ext uri="{FF2B5EF4-FFF2-40B4-BE49-F238E27FC236}">
                <a16:creationId xmlns:a16="http://schemas.microsoft.com/office/drawing/2014/main" id="{C0229096-AAC9-400D-AB9B-B7F41087F7BD}"/>
              </a:ext>
            </a:extLst>
          </p:cNvPr>
          <p:cNvGrpSpPr/>
          <p:nvPr/>
        </p:nvGrpSpPr>
        <p:grpSpPr>
          <a:xfrm>
            <a:off x="1433284" y="2279190"/>
            <a:ext cx="1535144" cy="1163410"/>
            <a:chOff x="4991892" y="3411597"/>
            <a:chExt cx="2122860" cy="1608811"/>
          </a:xfrm>
        </p:grpSpPr>
        <p:sp>
          <p:nvSpPr>
            <p:cNvPr id="1049" name="Freeform: Shape 1048">
              <a:extLst>
                <a:ext uri="{FF2B5EF4-FFF2-40B4-BE49-F238E27FC236}">
                  <a16:creationId xmlns:a16="http://schemas.microsoft.com/office/drawing/2014/main" id="{928D200B-0306-4AA2-A585-7AA34E17ECB7}"/>
                </a:ext>
              </a:extLst>
            </p:cNvPr>
            <p:cNvSpPr/>
            <p:nvPr/>
          </p:nvSpPr>
          <p:spPr bwMode="auto">
            <a:xfrm>
              <a:off x="5004720" y="3411597"/>
              <a:ext cx="514178" cy="127087"/>
            </a:xfrm>
            <a:custGeom>
              <a:avLst/>
              <a:gdLst>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80" h="616501">
                  <a:moveTo>
                    <a:pt x="0" y="591101"/>
                  </a:moveTo>
                  <a:lnTo>
                    <a:pt x="330200" y="80561"/>
                  </a:lnTo>
                  <a:cubicBezTo>
                    <a:pt x="385445" y="-6646"/>
                    <a:pt x="455930" y="-2412"/>
                    <a:pt x="535940" y="1821"/>
                  </a:cubicBezTo>
                  <a:lnTo>
                    <a:pt x="2011680" y="1821"/>
                  </a:lnTo>
                  <a:cubicBezTo>
                    <a:pt x="2083435" y="5208"/>
                    <a:pt x="2107565" y="27644"/>
                    <a:pt x="2141220" y="80561"/>
                  </a:cubicBezTo>
                  <a:lnTo>
                    <a:pt x="2494280" y="616501"/>
                  </a:lnTo>
                </a:path>
              </a:pathLst>
            </a:cu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nvGrpSpPr>
            <p:cNvPr id="1050" name="Group 1049">
              <a:extLst>
                <a:ext uri="{FF2B5EF4-FFF2-40B4-BE49-F238E27FC236}">
                  <a16:creationId xmlns:a16="http://schemas.microsoft.com/office/drawing/2014/main" id="{28C968AB-E276-46B8-A425-3C43821450D0}"/>
                </a:ext>
              </a:extLst>
            </p:cNvPr>
            <p:cNvGrpSpPr/>
            <p:nvPr/>
          </p:nvGrpSpPr>
          <p:grpSpPr>
            <a:xfrm>
              <a:off x="4991892" y="3526133"/>
              <a:ext cx="534075" cy="138231"/>
              <a:chOff x="4991892" y="3516708"/>
              <a:chExt cx="534075" cy="138231"/>
            </a:xfrm>
          </p:grpSpPr>
          <p:sp>
            <p:nvSpPr>
              <p:cNvPr id="1113" name="Rectangle: Rounded Corners 1112">
                <a:extLst>
                  <a:ext uri="{FF2B5EF4-FFF2-40B4-BE49-F238E27FC236}">
                    <a16:creationId xmlns:a16="http://schemas.microsoft.com/office/drawing/2014/main" id="{B3EB29F6-D7FF-405F-8D6D-964ACB72D60B}"/>
                  </a:ext>
                </a:extLst>
              </p:cNvPr>
              <p:cNvSpPr/>
              <p:nvPr/>
            </p:nvSpPr>
            <p:spPr bwMode="auto">
              <a:xfrm>
                <a:off x="4991892" y="3516708"/>
                <a:ext cx="534075" cy="138231"/>
              </a:xfrm>
              <a:prstGeom prst="roundRect">
                <a:avLst>
                  <a:gd name="adj" fmla="val 23942"/>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114" name="Oval 1113">
                <a:extLst>
                  <a:ext uri="{FF2B5EF4-FFF2-40B4-BE49-F238E27FC236}">
                    <a16:creationId xmlns:a16="http://schemas.microsoft.com/office/drawing/2014/main" id="{60A36863-9E2E-42EC-95B5-C062671CE624}"/>
                  </a:ext>
                </a:extLst>
              </p:cNvPr>
              <p:cNvSpPr/>
              <p:nvPr/>
            </p:nvSpPr>
            <p:spPr bwMode="auto">
              <a:xfrm>
                <a:off x="5038362" y="3566450"/>
                <a:ext cx="46077" cy="46077"/>
              </a:xfrm>
              <a:prstGeom prst="ellipse">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051" name="Group 1050">
              <a:extLst>
                <a:ext uri="{FF2B5EF4-FFF2-40B4-BE49-F238E27FC236}">
                  <a16:creationId xmlns:a16="http://schemas.microsoft.com/office/drawing/2014/main" id="{AC2ACEE4-D25E-4D31-A93A-102F131CEE20}"/>
                </a:ext>
              </a:extLst>
            </p:cNvPr>
            <p:cNvGrpSpPr/>
            <p:nvPr/>
          </p:nvGrpSpPr>
          <p:grpSpPr>
            <a:xfrm>
              <a:off x="4991892" y="3664364"/>
              <a:ext cx="534075" cy="138231"/>
              <a:chOff x="1459231" y="2186940"/>
              <a:chExt cx="2590800" cy="670560"/>
            </a:xfrm>
          </p:grpSpPr>
          <p:sp>
            <p:nvSpPr>
              <p:cNvPr id="1111" name="Rectangle: Rounded Corners 1110">
                <a:extLst>
                  <a:ext uri="{FF2B5EF4-FFF2-40B4-BE49-F238E27FC236}">
                    <a16:creationId xmlns:a16="http://schemas.microsoft.com/office/drawing/2014/main" id="{92044DF4-A0FD-4158-A62D-34B6D8043B2F}"/>
                  </a:ext>
                </a:extLst>
              </p:cNvPr>
              <p:cNvSpPr/>
              <p:nvPr/>
            </p:nvSpPr>
            <p:spPr bwMode="auto">
              <a:xfrm>
                <a:off x="1459231" y="2186940"/>
                <a:ext cx="2590800" cy="670560"/>
              </a:xfrm>
              <a:prstGeom prst="roundRect">
                <a:avLst>
                  <a:gd name="adj" fmla="val 23942"/>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112" name="Oval 1111">
                <a:extLst>
                  <a:ext uri="{FF2B5EF4-FFF2-40B4-BE49-F238E27FC236}">
                    <a16:creationId xmlns:a16="http://schemas.microsoft.com/office/drawing/2014/main" id="{6AC81607-91CD-4C08-99FF-EFABC4F8BD52}"/>
                  </a:ext>
                </a:extLst>
              </p:cNvPr>
              <p:cNvSpPr/>
              <p:nvPr/>
            </p:nvSpPr>
            <p:spPr bwMode="auto">
              <a:xfrm>
                <a:off x="1684655" y="2428240"/>
                <a:ext cx="223520" cy="223520"/>
              </a:xfrm>
              <a:prstGeom prst="ellipse">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052" name="Group 1051">
              <a:extLst>
                <a:ext uri="{FF2B5EF4-FFF2-40B4-BE49-F238E27FC236}">
                  <a16:creationId xmlns:a16="http://schemas.microsoft.com/office/drawing/2014/main" id="{E3915E7C-077A-41F1-A12C-DD2DDCF9F467}"/>
                </a:ext>
              </a:extLst>
            </p:cNvPr>
            <p:cNvGrpSpPr/>
            <p:nvPr/>
          </p:nvGrpSpPr>
          <p:grpSpPr>
            <a:xfrm>
              <a:off x="4991892" y="3802595"/>
              <a:ext cx="534075" cy="138231"/>
              <a:chOff x="1459231" y="2186940"/>
              <a:chExt cx="2590800" cy="670560"/>
            </a:xfrm>
          </p:grpSpPr>
          <p:sp>
            <p:nvSpPr>
              <p:cNvPr id="1109" name="Rectangle: Rounded Corners 1108">
                <a:extLst>
                  <a:ext uri="{FF2B5EF4-FFF2-40B4-BE49-F238E27FC236}">
                    <a16:creationId xmlns:a16="http://schemas.microsoft.com/office/drawing/2014/main" id="{F0D760F6-47E3-4A7E-B729-EB1F1BD6B0CF}"/>
                  </a:ext>
                </a:extLst>
              </p:cNvPr>
              <p:cNvSpPr/>
              <p:nvPr/>
            </p:nvSpPr>
            <p:spPr bwMode="auto">
              <a:xfrm>
                <a:off x="1459231" y="2186940"/>
                <a:ext cx="2590800" cy="670560"/>
              </a:xfrm>
              <a:prstGeom prst="roundRect">
                <a:avLst>
                  <a:gd name="adj" fmla="val 23942"/>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110" name="Oval 1109">
                <a:extLst>
                  <a:ext uri="{FF2B5EF4-FFF2-40B4-BE49-F238E27FC236}">
                    <a16:creationId xmlns:a16="http://schemas.microsoft.com/office/drawing/2014/main" id="{72F10FB8-76E1-47C7-AB8C-0780D4D7CABC}"/>
                  </a:ext>
                </a:extLst>
              </p:cNvPr>
              <p:cNvSpPr/>
              <p:nvPr/>
            </p:nvSpPr>
            <p:spPr bwMode="auto">
              <a:xfrm>
                <a:off x="1684655" y="2428240"/>
                <a:ext cx="223520" cy="223520"/>
              </a:xfrm>
              <a:prstGeom prst="ellipse">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1053" name="Arrow: Bent 1052">
              <a:extLst>
                <a:ext uri="{FF2B5EF4-FFF2-40B4-BE49-F238E27FC236}">
                  <a16:creationId xmlns:a16="http://schemas.microsoft.com/office/drawing/2014/main" id="{757EBF90-6B56-4213-9EAE-995962BD893E}"/>
                </a:ext>
              </a:extLst>
            </p:cNvPr>
            <p:cNvSpPr/>
            <p:nvPr/>
          </p:nvSpPr>
          <p:spPr bwMode="auto">
            <a:xfrm rot="16200000">
              <a:off x="5266977" y="3980585"/>
              <a:ext cx="259319" cy="392595"/>
            </a:xfrm>
            <a:prstGeom prst="bentArrow">
              <a:avLst>
                <a:gd name="adj1" fmla="val 25000"/>
                <a:gd name="adj2" fmla="val 0"/>
                <a:gd name="adj3" fmla="val 25000"/>
                <a:gd name="adj4" fmla="val 0"/>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054" name="Arrow: Chevron 1053">
              <a:extLst>
                <a:ext uri="{FF2B5EF4-FFF2-40B4-BE49-F238E27FC236}">
                  <a16:creationId xmlns:a16="http://schemas.microsoft.com/office/drawing/2014/main" id="{80FCC1E0-7B9D-448A-A7E9-B3B16D34D144}"/>
                </a:ext>
              </a:extLst>
            </p:cNvPr>
            <p:cNvSpPr/>
            <p:nvPr/>
          </p:nvSpPr>
          <p:spPr bwMode="auto">
            <a:xfrm>
              <a:off x="5557899" y="4260419"/>
              <a:ext cx="43400" cy="93087"/>
            </a:xfrm>
            <a:prstGeom prst="chevron">
              <a:avLst>
                <a:gd name="adj" fmla="val 100000"/>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055" name="Arrow: Bent 1054">
              <a:extLst>
                <a:ext uri="{FF2B5EF4-FFF2-40B4-BE49-F238E27FC236}">
                  <a16:creationId xmlns:a16="http://schemas.microsoft.com/office/drawing/2014/main" id="{6D08DD9B-DFA5-4BC8-8F5E-CFA2ACEB2857}"/>
                </a:ext>
              </a:extLst>
            </p:cNvPr>
            <p:cNvSpPr/>
            <p:nvPr/>
          </p:nvSpPr>
          <p:spPr bwMode="auto">
            <a:xfrm rot="16200000">
              <a:off x="6318294" y="4577245"/>
              <a:ext cx="193190" cy="504422"/>
            </a:xfrm>
            <a:prstGeom prst="bentArrow">
              <a:avLst>
                <a:gd name="adj1" fmla="val 25000"/>
                <a:gd name="adj2" fmla="val 0"/>
                <a:gd name="adj3" fmla="val 25000"/>
                <a:gd name="adj4" fmla="val 0"/>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056" name="Arrow: Chevron 1055">
              <a:extLst>
                <a:ext uri="{FF2B5EF4-FFF2-40B4-BE49-F238E27FC236}">
                  <a16:creationId xmlns:a16="http://schemas.microsoft.com/office/drawing/2014/main" id="{F9EEC499-D484-4070-9F86-B2A446FB6318}"/>
                </a:ext>
              </a:extLst>
            </p:cNvPr>
            <p:cNvSpPr/>
            <p:nvPr/>
          </p:nvSpPr>
          <p:spPr bwMode="auto">
            <a:xfrm>
              <a:off x="6645551" y="4879508"/>
              <a:ext cx="43400" cy="93087"/>
            </a:xfrm>
            <a:prstGeom prst="chevron">
              <a:avLst>
                <a:gd name="adj" fmla="val 100000"/>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nvGrpSpPr>
            <p:cNvPr id="1057" name="Group 1056">
              <a:extLst>
                <a:ext uri="{FF2B5EF4-FFF2-40B4-BE49-F238E27FC236}">
                  <a16:creationId xmlns:a16="http://schemas.microsoft.com/office/drawing/2014/main" id="{D8C39B14-486B-4AB8-99E3-81CD22A14F87}"/>
                </a:ext>
              </a:extLst>
            </p:cNvPr>
            <p:cNvGrpSpPr/>
            <p:nvPr/>
          </p:nvGrpSpPr>
          <p:grpSpPr>
            <a:xfrm rot="10800000">
              <a:off x="5600975" y="3636805"/>
              <a:ext cx="1342747" cy="816358"/>
              <a:chOff x="4939582" y="2502666"/>
              <a:chExt cx="1609732" cy="1044386"/>
            </a:xfrm>
          </p:grpSpPr>
          <p:sp>
            <p:nvSpPr>
              <p:cNvPr id="1107" name="Arrow: Bent 1106">
                <a:extLst>
                  <a:ext uri="{FF2B5EF4-FFF2-40B4-BE49-F238E27FC236}">
                    <a16:creationId xmlns:a16="http://schemas.microsoft.com/office/drawing/2014/main" id="{9BDE664F-F2B4-43CB-B66B-3A9BACEDF42B}"/>
                  </a:ext>
                </a:extLst>
              </p:cNvPr>
              <p:cNvSpPr/>
              <p:nvPr/>
            </p:nvSpPr>
            <p:spPr bwMode="auto">
              <a:xfrm rot="16200000">
                <a:off x="5242585" y="2199663"/>
                <a:ext cx="994912" cy="1600918"/>
              </a:xfrm>
              <a:prstGeom prst="bentArrow">
                <a:avLst>
                  <a:gd name="adj1" fmla="val 25000"/>
                  <a:gd name="adj2" fmla="val 0"/>
                  <a:gd name="adj3" fmla="val 25000"/>
                  <a:gd name="adj4" fmla="val 0"/>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108" name="Arrow: Chevron 1107">
                <a:extLst>
                  <a:ext uri="{FF2B5EF4-FFF2-40B4-BE49-F238E27FC236}">
                    <a16:creationId xmlns:a16="http://schemas.microsoft.com/office/drawing/2014/main" id="{D5484B2A-2623-4AAF-8E47-883ABBCCD3C3}"/>
                  </a:ext>
                </a:extLst>
              </p:cNvPr>
              <p:cNvSpPr/>
              <p:nvPr/>
            </p:nvSpPr>
            <p:spPr bwMode="auto">
              <a:xfrm>
                <a:off x="6503595" y="3448992"/>
                <a:ext cx="45719" cy="98060"/>
              </a:xfrm>
              <a:prstGeom prst="chevron">
                <a:avLst>
                  <a:gd name="adj" fmla="val 100000"/>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058" name="Group 1057">
              <a:extLst>
                <a:ext uri="{FF2B5EF4-FFF2-40B4-BE49-F238E27FC236}">
                  <a16:creationId xmlns:a16="http://schemas.microsoft.com/office/drawing/2014/main" id="{246C5390-FB4E-4FF2-823A-435E4B00CF8C}"/>
                </a:ext>
              </a:extLst>
            </p:cNvPr>
            <p:cNvGrpSpPr/>
            <p:nvPr/>
          </p:nvGrpSpPr>
          <p:grpSpPr>
            <a:xfrm>
              <a:off x="6773544" y="4510570"/>
              <a:ext cx="341208" cy="509838"/>
              <a:chOff x="16928640" y="5794182"/>
              <a:chExt cx="333504" cy="498326"/>
            </a:xfrm>
          </p:grpSpPr>
          <p:sp>
            <p:nvSpPr>
              <p:cNvPr id="1101" name="Freeform: Shape 1100">
                <a:extLst>
                  <a:ext uri="{FF2B5EF4-FFF2-40B4-BE49-F238E27FC236}">
                    <a16:creationId xmlns:a16="http://schemas.microsoft.com/office/drawing/2014/main" id="{2813D9E9-4C20-4CB7-BAE0-3ECF8D842182}"/>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cxnSp>
            <p:nvCxnSpPr>
              <p:cNvPr id="1102" name="Straight Connector 1101">
                <a:extLst>
                  <a:ext uri="{FF2B5EF4-FFF2-40B4-BE49-F238E27FC236}">
                    <a16:creationId xmlns:a16="http://schemas.microsoft.com/office/drawing/2014/main" id="{FA8D7EB4-2980-478E-8C9E-4DC19BDF9FA6}"/>
                  </a:ext>
                </a:extLst>
              </p:cNvPr>
              <p:cNvCxnSpPr/>
              <p:nvPr/>
            </p:nvCxnSpPr>
            <p:spPr>
              <a:xfrm>
                <a:off x="17027338" y="6179152"/>
                <a:ext cx="142110" cy="0"/>
              </a:xfrm>
              <a:prstGeom prst="line">
                <a:avLst/>
              </a:prstGeom>
              <a:noFill/>
              <a:ln w="12700" cap="rnd" cmpd="sng" algn="ctr">
                <a:solidFill>
                  <a:srgbClr val="0078D7"/>
                </a:solidFill>
                <a:prstDash val="solid"/>
                <a:headEnd type="none" w="med" len="med"/>
                <a:tailEnd type="none" w="med" len="med"/>
              </a:ln>
              <a:effectLst/>
            </p:spPr>
          </p:cxnSp>
          <p:cxnSp>
            <p:nvCxnSpPr>
              <p:cNvPr id="1103" name="Straight Connector 1102">
                <a:extLst>
                  <a:ext uri="{FF2B5EF4-FFF2-40B4-BE49-F238E27FC236}">
                    <a16:creationId xmlns:a16="http://schemas.microsoft.com/office/drawing/2014/main" id="{556BAD13-B487-4EE3-80F2-A318C9B8B787}"/>
                  </a:ext>
                </a:extLst>
              </p:cNvPr>
              <p:cNvCxnSpPr/>
              <p:nvPr/>
            </p:nvCxnSpPr>
            <p:spPr>
              <a:xfrm>
                <a:off x="17027338" y="6218937"/>
                <a:ext cx="142110" cy="0"/>
              </a:xfrm>
              <a:prstGeom prst="line">
                <a:avLst/>
              </a:prstGeom>
              <a:noFill/>
              <a:ln w="12700" cap="rnd" cmpd="sng" algn="ctr">
                <a:solidFill>
                  <a:srgbClr val="0078D7"/>
                </a:solidFill>
                <a:prstDash val="solid"/>
                <a:headEnd type="none" w="med" len="med"/>
                <a:tailEnd type="none" w="med" len="med"/>
              </a:ln>
              <a:effectLst/>
            </p:spPr>
          </p:cxnSp>
          <p:cxnSp>
            <p:nvCxnSpPr>
              <p:cNvPr id="1104" name="Straight Connector 1103">
                <a:extLst>
                  <a:ext uri="{FF2B5EF4-FFF2-40B4-BE49-F238E27FC236}">
                    <a16:creationId xmlns:a16="http://schemas.microsoft.com/office/drawing/2014/main" id="{6696A62E-0A1B-4215-9BC3-9BC7CB890136}"/>
                  </a:ext>
                </a:extLst>
              </p:cNvPr>
              <p:cNvCxnSpPr/>
              <p:nvPr/>
            </p:nvCxnSpPr>
            <p:spPr>
              <a:xfrm>
                <a:off x="17027338" y="6255640"/>
                <a:ext cx="142110" cy="0"/>
              </a:xfrm>
              <a:prstGeom prst="line">
                <a:avLst/>
              </a:prstGeom>
              <a:noFill/>
              <a:ln w="12700" cap="rnd" cmpd="sng" algn="ctr">
                <a:solidFill>
                  <a:srgbClr val="0078D7"/>
                </a:solidFill>
                <a:prstDash val="solid"/>
                <a:headEnd type="none" w="med" len="med"/>
                <a:tailEnd type="none" w="med" len="med"/>
              </a:ln>
              <a:effectLst/>
            </p:spPr>
          </p:cxnSp>
          <p:cxnSp>
            <p:nvCxnSpPr>
              <p:cNvPr id="1105" name="Straight Connector 1104">
                <a:extLst>
                  <a:ext uri="{FF2B5EF4-FFF2-40B4-BE49-F238E27FC236}">
                    <a16:creationId xmlns:a16="http://schemas.microsoft.com/office/drawing/2014/main" id="{00AA5AED-038B-419C-849E-8F2D60A58ED4}"/>
                  </a:ext>
                </a:extLst>
              </p:cNvPr>
              <p:cNvCxnSpPr/>
              <p:nvPr/>
            </p:nvCxnSpPr>
            <p:spPr>
              <a:xfrm>
                <a:off x="17070997" y="6292508"/>
                <a:ext cx="54790" cy="0"/>
              </a:xfrm>
              <a:prstGeom prst="line">
                <a:avLst/>
              </a:prstGeom>
              <a:noFill/>
              <a:ln w="12700" cap="rnd" cmpd="sng" algn="ctr">
                <a:solidFill>
                  <a:srgbClr val="0078D7"/>
                </a:solidFill>
                <a:prstDash val="solid"/>
                <a:headEnd type="none" w="med" len="med"/>
                <a:tailEnd type="none" w="med" len="med"/>
              </a:ln>
              <a:effectLst/>
            </p:spPr>
          </p:cxnSp>
          <p:sp>
            <p:nvSpPr>
              <p:cNvPr id="1106" name="Freeform: Shape 1105">
                <a:extLst>
                  <a:ext uri="{FF2B5EF4-FFF2-40B4-BE49-F238E27FC236}">
                    <a16:creationId xmlns:a16="http://schemas.microsoft.com/office/drawing/2014/main" id="{31CBCBD9-ECFB-4EC0-A122-D520B8B6C6BA}"/>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grpSp>
          <p:nvGrpSpPr>
            <p:cNvPr id="1059" name="Group 1058">
              <a:extLst>
                <a:ext uri="{FF2B5EF4-FFF2-40B4-BE49-F238E27FC236}">
                  <a16:creationId xmlns:a16="http://schemas.microsoft.com/office/drawing/2014/main" id="{21E58C00-89C0-406A-98E6-0C0FD6A804B6}"/>
                </a:ext>
              </a:extLst>
            </p:cNvPr>
            <p:cNvGrpSpPr/>
            <p:nvPr/>
          </p:nvGrpSpPr>
          <p:grpSpPr>
            <a:xfrm>
              <a:off x="5681754" y="3938906"/>
              <a:ext cx="746127" cy="740828"/>
              <a:chOff x="4083667" y="1605730"/>
              <a:chExt cx="4436878" cy="4405367"/>
            </a:xfrm>
          </p:grpSpPr>
          <p:grpSp>
            <p:nvGrpSpPr>
              <p:cNvPr id="1060" name="Group 1059">
                <a:extLst>
                  <a:ext uri="{FF2B5EF4-FFF2-40B4-BE49-F238E27FC236}">
                    <a16:creationId xmlns:a16="http://schemas.microsoft.com/office/drawing/2014/main" id="{4357EC1E-6D9F-42B1-B506-466B1687D675}"/>
                  </a:ext>
                </a:extLst>
              </p:cNvPr>
              <p:cNvGrpSpPr/>
              <p:nvPr/>
            </p:nvGrpSpPr>
            <p:grpSpPr>
              <a:xfrm>
                <a:off x="4083667" y="1605730"/>
                <a:ext cx="4436878" cy="4405367"/>
                <a:chOff x="5569928" y="3877460"/>
                <a:chExt cx="956602" cy="949809"/>
              </a:xfrm>
            </p:grpSpPr>
            <p:sp>
              <p:nvSpPr>
                <p:cNvPr id="1085" name="Rectangle 1084">
                  <a:extLst>
                    <a:ext uri="{FF2B5EF4-FFF2-40B4-BE49-F238E27FC236}">
                      <a16:creationId xmlns:a16="http://schemas.microsoft.com/office/drawing/2014/main" id="{33669B9E-BAD9-4E0C-8F41-83770429DB55}"/>
                    </a:ext>
                  </a:extLst>
                </p:cNvPr>
                <p:cNvSpPr/>
                <p:nvPr/>
              </p:nvSpPr>
              <p:spPr bwMode="auto">
                <a:xfrm>
                  <a:off x="5569928" y="3877460"/>
                  <a:ext cx="225624" cy="222081"/>
                </a:xfrm>
                <a:prstGeom prst="rect">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086" name="Rectangle 1085">
                  <a:extLst>
                    <a:ext uri="{FF2B5EF4-FFF2-40B4-BE49-F238E27FC236}">
                      <a16:creationId xmlns:a16="http://schemas.microsoft.com/office/drawing/2014/main" id="{972F9435-867B-4D8E-A10D-6A93CAA5F0F4}"/>
                    </a:ext>
                  </a:extLst>
                </p:cNvPr>
                <p:cNvSpPr/>
                <p:nvPr/>
              </p:nvSpPr>
              <p:spPr bwMode="auto">
                <a:xfrm>
                  <a:off x="5898565" y="3877460"/>
                  <a:ext cx="225624" cy="222081"/>
                </a:xfrm>
                <a:prstGeom prst="rect">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087" name="Rectangle 1086">
                  <a:extLst>
                    <a:ext uri="{FF2B5EF4-FFF2-40B4-BE49-F238E27FC236}">
                      <a16:creationId xmlns:a16="http://schemas.microsoft.com/office/drawing/2014/main" id="{ADCAA8CC-54C1-4D4D-A74A-72BBF9EFF02B}"/>
                    </a:ext>
                  </a:extLst>
                </p:cNvPr>
                <p:cNvSpPr/>
                <p:nvPr/>
              </p:nvSpPr>
              <p:spPr bwMode="auto">
                <a:xfrm>
                  <a:off x="6242487" y="3877460"/>
                  <a:ext cx="225624" cy="222081"/>
                </a:xfrm>
                <a:prstGeom prst="rect">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088" name="Rectangle 1087">
                  <a:extLst>
                    <a:ext uri="{FF2B5EF4-FFF2-40B4-BE49-F238E27FC236}">
                      <a16:creationId xmlns:a16="http://schemas.microsoft.com/office/drawing/2014/main" id="{DBE58345-D4C2-47BB-AA49-350D868EF916}"/>
                    </a:ext>
                  </a:extLst>
                </p:cNvPr>
                <p:cNvSpPr/>
                <p:nvPr/>
              </p:nvSpPr>
              <p:spPr bwMode="auto">
                <a:xfrm>
                  <a:off x="5569928" y="4207475"/>
                  <a:ext cx="225624" cy="222081"/>
                </a:xfrm>
                <a:prstGeom prst="rect">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089" name="Rectangle 1088">
                  <a:extLst>
                    <a:ext uri="{FF2B5EF4-FFF2-40B4-BE49-F238E27FC236}">
                      <a16:creationId xmlns:a16="http://schemas.microsoft.com/office/drawing/2014/main" id="{05F2E793-FFEB-4ED4-8E43-CB882DC39645}"/>
                    </a:ext>
                  </a:extLst>
                </p:cNvPr>
                <p:cNvSpPr/>
                <p:nvPr/>
              </p:nvSpPr>
              <p:spPr bwMode="auto">
                <a:xfrm>
                  <a:off x="5898565" y="4207476"/>
                  <a:ext cx="225624" cy="222081"/>
                </a:xfrm>
                <a:prstGeom prst="rect">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090" name="Rectangle 1089">
                  <a:extLst>
                    <a:ext uri="{FF2B5EF4-FFF2-40B4-BE49-F238E27FC236}">
                      <a16:creationId xmlns:a16="http://schemas.microsoft.com/office/drawing/2014/main" id="{C524AA54-F8B5-4F3A-BEB9-757A57573D70}"/>
                    </a:ext>
                  </a:extLst>
                </p:cNvPr>
                <p:cNvSpPr/>
                <p:nvPr/>
              </p:nvSpPr>
              <p:spPr bwMode="auto">
                <a:xfrm>
                  <a:off x="6242488" y="4207475"/>
                  <a:ext cx="225624" cy="222081"/>
                </a:xfrm>
                <a:prstGeom prst="rect">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091" name="Rectangle 1090">
                  <a:extLst>
                    <a:ext uri="{FF2B5EF4-FFF2-40B4-BE49-F238E27FC236}">
                      <a16:creationId xmlns:a16="http://schemas.microsoft.com/office/drawing/2014/main" id="{6F50DEA1-C53E-4E82-8067-07672AB0DF02}"/>
                    </a:ext>
                  </a:extLst>
                </p:cNvPr>
                <p:cNvSpPr/>
                <p:nvPr/>
              </p:nvSpPr>
              <p:spPr bwMode="auto">
                <a:xfrm>
                  <a:off x="5569928" y="4544991"/>
                  <a:ext cx="225624" cy="222081"/>
                </a:xfrm>
                <a:prstGeom prst="rect">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092" name="Rectangle 1091">
                  <a:extLst>
                    <a:ext uri="{FF2B5EF4-FFF2-40B4-BE49-F238E27FC236}">
                      <a16:creationId xmlns:a16="http://schemas.microsoft.com/office/drawing/2014/main" id="{143753E5-605A-4DAD-BF09-88306CF81F45}"/>
                    </a:ext>
                  </a:extLst>
                </p:cNvPr>
                <p:cNvSpPr/>
                <p:nvPr/>
              </p:nvSpPr>
              <p:spPr bwMode="auto">
                <a:xfrm>
                  <a:off x="5898565" y="4544991"/>
                  <a:ext cx="225624" cy="222081"/>
                </a:xfrm>
                <a:prstGeom prst="rect">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093" name="Rectangle 1092">
                  <a:extLst>
                    <a:ext uri="{FF2B5EF4-FFF2-40B4-BE49-F238E27FC236}">
                      <a16:creationId xmlns:a16="http://schemas.microsoft.com/office/drawing/2014/main" id="{8684F0AA-1107-42D3-AC89-287A4AA125FD}"/>
                    </a:ext>
                  </a:extLst>
                </p:cNvPr>
                <p:cNvSpPr/>
                <p:nvPr/>
              </p:nvSpPr>
              <p:spPr bwMode="auto">
                <a:xfrm>
                  <a:off x="6242488" y="4544991"/>
                  <a:ext cx="225624" cy="222081"/>
                </a:xfrm>
                <a:prstGeom prst="rect">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094" name="Rectangle 1093">
                  <a:extLst>
                    <a:ext uri="{FF2B5EF4-FFF2-40B4-BE49-F238E27FC236}">
                      <a16:creationId xmlns:a16="http://schemas.microsoft.com/office/drawing/2014/main" id="{817EAEEB-81AA-440A-8875-560CFFF7AF4D}"/>
                    </a:ext>
                  </a:extLst>
                </p:cNvPr>
                <p:cNvSpPr/>
                <p:nvPr/>
              </p:nvSpPr>
              <p:spPr bwMode="auto">
                <a:xfrm>
                  <a:off x="5840730" y="4152900"/>
                  <a:ext cx="685800" cy="674369"/>
                </a:xfrm>
                <a:prstGeom prst="rect">
                  <a:avLst/>
                </a:prstGeom>
                <a:noFill/>
                <a:ln w="12700" cap="sq">
                  <a:solidFill>
                    <a:srgbClr val="0078D7"/>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nvGrpSpPr>
                <p:cNvPr id="1095" name="Group 1094">
                  <a:extLst>
                    <a:ext uri="{FF2B5EF4-FFF2-40B4-BE49-F238E27FC236}">
                      <a16:creationId xmlns:a16="http://schemas.microsoft.com/office/drawing/2014/main" id="{D17CDBB3-0374-451D-9DF8-A6FEE0F34D9B}"/>
                    </a:ext>
                  </a:extLst>
                </p:cNvPr>
                <p:cNvGrpSpPr/>
                <p:nvPr/>
              </p:nvGrpSpPr>
              <p:grpSpPr>
                <a:xfrm>
                  <a:off x="6124197" y="4318516"/>
                  <a:ext cx="108973" cy="337516"/>
                  <a:chOff x="6124189" y="4318516"/>
                  <a:chExt cx="118300" cy="337516"/>
                </a:xfrm>
              </p:grpSpPr>
              <p:cxnSp>
                <p:nvCxnSpPr>
                  <p:cNvPr id="1099" name="Straight Connector 1098">
                    <a:extLst>
                      <a:ext uri="{FF2B5EF4-FFF2-40B4-BE49-F238E27FC236}">
                        <a16:creationId xmlns:a16="http://schemas.microsoft.com/office/drawing/2014/main" id="{9BF763C3-1891-4977-A0DB-6A5802A3AABC}"/>
                      </a:ext>
                    </a:extLst>
                  </p:cNvPr>
                  <p:cNvCxnSpPr>
                    <a:cxnSpLocks/>
                    <a:stCxn id="1089" idx="3"/>
                    <a:endCxn id="1090" idx="1"/>
                  </p:cNvCxnSpPr>
                  <p:nvPr/>
                </p:nvCxnSpPr>
                <p:spPr>
                  <a:xfrm>
                    <a:off x="6124189" y="4318516"/>
                    <a:ext cx="118298" cy="0"/>
                  </a:xfrm>
                  <a:prstGeom prst="line">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cxnSp>
              <p:cxnSp>
                <p:nvCxnSpPr>
                  <p:cNvPr id="1100" name="Straight Connector 1099">
                    <a:extLst>
                      <a:ext uri="{FF2B5EF4-FFF2-40B4-BE49-F238E27FC236}">
                        <a16:creationId xmlns:a16="http://schemas.microsoft.com/office/drawing/2014/main" id="{6F382588-6057-4029-B295-279C9DAE7E6F}"/>
                      </a:ext>
                    </a:extLst>
                  </p:cNvPr>
                  <p:cNvCxnSpPr>
                    <a:cxnSpLocks/>
                    <a:stCxn id="1092" idx="3"/>
                    <a:endCxn id="1093" idx="1"/>
                  </p:cNvCxnSpPr>
                  <p:nvPr/>
                </p:nvCxnSpPr>
                <p:spPr>
                  <a:xfrm>
                    <a:off x="6124189" y="4656032"/>
                    <a:ext cx="118298" cy="0"/>
                  </a:xfrm>
                  <a:prstGeom prst="line">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cxnSp>
            </p:grpSp>
            <p:cxnSp>
              <p:nvCxnSpPr>
                <p:cNvPr id="1096" name="Straight Connector 1095">
                  <a:extLst>
                    <a:ext uri="{FF2B5EF4-FFF2-40B4-BE49-F238E27FC236}">
                      <a16:creationId xmlns:a16="http://schemas.microsoft.com/office/drawing/2014/main" id="{3EA1748D-0DC4-4372-8E59-B55E580DAC20}"/>
                    </a:ext>
                  </a:extLst>
                </p:cNvPr>
                <p:cNvCxnSpPr>
                  <a:cxnSpLocks/>
                  <a:stCxn id="1089" idx="2"/>
                  <a:endCxn id="1092" idx="0"/>
                </p:cNvCxnSpPr>
                <p:nvPr/>
              </p:nvCxnSpPr>
              <p:spPr>
                <a:xfrm>
                  <a:off x="6011377" y="4429556"/>
                  <a:ext cx="0" cy="115435"/>
                </a:xfrm>
                <a:prstGeom prst="line">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cxnSp>
            <p:cxnSp>
              <p:nvCxnSpPr>
                <p:cNvPr id="1097" name="Straight Connector 1096">
                  <a:extLst>
                    <a:ext uri="{FF2B5EF4-FFF2-40B4-BE49-F238E27FC236}">
                      <a16:creationId xmlns:a16="http://schemas.microsoft.com/office/drawing/2014/main" id="{FA19B58F-B53C-42D5-8709-2E889699CE31}"/>
                    </a:ext>
                  </a:extLst>
                </p:cNvPr>
                <p:cNvCxnSpPr>
                  <a:cxnSpLocks/>
                </p:cNvCxnSpPr>
                <p:nvPr/>
              </p:nvCxnSpPr>
              <p:spPr>
                <a:xfrm>
                  <a:off x="6355299" y="4429556"/>
                  <a:ext cx="0" cy="115435"/>
                </a:xfrm>
                <a:prstGeom prst="line">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cxnSp>
            <p:cxnSp>
              <p:nvCxnSpPr>
                <p:cNvPr id="1098" name="Straight Connector 1097">
                  <a:extLst>
                    <a:ext uri="{FF2B5EF4-FFF2-40B4-BE49-F238E27FC236}">
                      <a16:creationId xmlns:a16="http://schemas.microsoft.com/office/drawing/2014/main" id="{2756C57E-B38D-41BF-A9AC-B175E6B9A1AD}"/>
                    </a:ext>
                  </a:extLst>
                </p:cNvPr>
                <p:cNvCxnSpPr>
                  <a:cxnSpLocks/>
                </p:cNvCxnSpPr>
                <p:nvPr/>
              </p:nvCxnSpPr>
              <p:spPr>
                <a:xfrm flipH="1">
                  <a:off x="6126481" y="4429125"/>
                  <a:ext cx="110489" cy="116205"/>
                </a:xfrm>
                <a:prstGeom prst="line">
                  <a:avLst/>
                </a:prstGeom>
                <a:noFill/>
                <a:ln w="12700" cap="sq">
                  <a:solidFill>
                    <a:srgbClr val="0078D7"/>
                  </a:solidFill>
                  <a:prstDash val="solid"/>
                  <a:miter lim="800000"/>
                  <a:headEnd/>
                  <a:tailEnd/>
                </a:ln>
                <a:extLst>
                  <a:ext uri="{909E8E84-426E-40DD-AFC4-6F175D3DCCD1}">
                    <a14:hiddenFill xmlns:a14="http://schemas.microsoft.com/office/drawing/2010/main">
                      <a:noFill/>
                    </a14:hiddenFill>
                  </a:ext>
                </a:extLst>
              </p:spPr>
            </p:cxnSp>
          </p:grpSp>
          <p:grpSp>
            <p:nvGrpSpPr>
              <p:cNvPr id="1061" name="Group 1060">
                <a:extLst>
                  <a:ext uri="{FF2B5EF4-FFF2-40B4-BE49-F238E27FC236}">
                    <a16:creationId xmlns:a16="http://schemas.microsoft.com/office/drawing/2014/main" id="{A9F10B26-151F-4E96-8C80-13C5760070ED}"/>
                  </a:ext>
                </a:extLst>
              </p:cNvPr>
              <p:cNvGrpSpPr/>
              <p:nvPr/>
            </p:nvGrpSpPr>
            <p:grpSpPr>
              <a:xfrm>
                <a:off x="5703853" y="3200400"/>
                <a:ext cx="863303" cy="878977"/>
                <a:chOff x="5703853" y="3200400"/>
                <a:chExt cx="863303" cy="878977"/>
              </a:xfrm>
            </p:grpSpPr>
            <p:cxnSp>
              <p:nvCxnSpPr>
                <p:cNvPr id="1080" name="Straight Connector 1079">
                  <a:extLst>
                    <a:ext uri="{FF2B5EF4-FFF2-40B4-BE49-F238E27FC236}">
                      <a16:creationId xmlns:a16="http://schemas.microsoft.com/office/drawing/2014/main" id="{89E74352-6617-416D-AD3C-B696E7E82E11}"/>
                    </a:ext>
                  </a:extLst>
                </p:cNvPr>
                <p:cNvCxnSpPr/>
                <p:nvPr/>
              </p:nvCxnSpPr>
              <p:spPr>
                <a:xfrm>
                  <a:off x="6392589" y="3200400"/>
                  <a:ext cx="174567" cy="174567"/>
                </a:xfrm>
                <a:prstGeom prst="line">
                  <a:avLst/>
                </a:prstGeom>
                <a:noFill/>
                <a:ln w="9525" cap="flat" cmpd="sng" algn="ctr">
                  <a:solidFill>
                    <a:srgbClr val="0078D7"/>
                  </a:solidFill>
                  <a:prstDash val="solid"/>
                  <a:headEnd type="none"/>
                  <a:tailEnd type="none"/>
                </a:ln>
                <a:effectLst/>
              </p:spPr>
            </p:cxnSp>
            <p:cxnSp>
              <p:nvCxnSpPr>
                <p:cNvPr id="1081" name="Straight Connector 1080">
                  <a:extLst>
                    <a:ext uri="{FF2B5EF4-FFF2-40B4-BE49-F238E27FC236}">
                      <a16:creationId xmlns:a16="http://schemas.microsoft.com/office/drawing/2014/main" id="{78B7DD6E-D278-432E-9A3E-61A93542A60F}"/>
                    </a:ext>
                  </a:extLst>
                </p:cNvPr>
                <p:cNvCxnSpPr>
                  <a:cxnSpLocks/>
                </p:cNvCxnSpPr>
                <p:nvPr/>
              </p:nvCxnSpPr>
              <p:spPr>
                <a:xfrm>
                  <a:off x="6043896" y="3200400"/>
                  <a:ext cx="523260" cy="523260"/>
                </a:xfrm>
                <a:prstGeom prst="line">
                  <a:avLst/>
                </a:prstGeom>
                <a:noFill/>
                <a:ln w="9525" cap="flat" cmpd="sng" algn="ctr">
                  <a:solidFill>
                    <a:srgbClr val="0078D7"/>
                  </a:solidFill>
                  <a:prstDash val="solid"/>
                  <a:headEnd type="none"/>
                  <a:tailEnd type="none"/>
                </a:ln>
                <a:effectLst/>
              </p:spPr>
            </p:cxnSp>
            <p:cxnSp>
              <p:nvCxnSpPr>
                <p:cNvPr id="1082" name="Straight Connector 1081">
                  <a:extLst>
                    <a:ext uri="{FF2B5EF4-FFF2-40B4-BE49-F238E27FC236}">
                      <a16:creationId xmlns:a16="http://schemas.microsoft.com/office/drawing/2014/main" id="{579D0745-64DD-4E2C-BDB5-C4EA8CEE2C44}"/>
                    </a:ext>
                  </a:extLst>
                </p:cNvPr>
                <p:cNvCxnSpPr>
                  <a:cxnSpLocks/>
                </p:cNvCxnSpPr>
                <p:nvPr/>
              </p:nvCxnSpPr>
              <p:spPr>
                <a:xfrm>
                  <a:off x="5764692" y="3276913"/>
                  <a:ext cx="802464" cy="802464"/>
                </a:xfrm>
                <a:prstGeom prst="line">
                  <a:avLst/>
                </a:prstGeom>
                <a:noFill/>
                <a:ln w="9525" cap="flat" cmpd="sng" algn="ctr">
                  <a:solidFill>
                    <a:srgbClr val="0078D7"/>
                  </a:solidFill>
                  <a:prstDash val="solid"/>
                  <a:headEnd type="none"/>
                  <a:tailEnd type="none"/>
                </a:ln>
                <a:effectLst/>
              </p:spPr>
            </p:cxnSp>
            <p:cxnSp>
              <p:nvCxnSpPr>
                <p:cNvPr id="1083" name="Straight Connector 1082">
                  <a:extLst>
                    <a:ext uri="{FF2B5EF4-FFF2-40B4-BE49-F238E27FC236}">
                      <a16:creationId xmlns:a16="http://schemas.microsoft.com/office/drawing/2014/main" id="{E828B174-2A0A-483C-A082-FA62E5083823}"/>
                    </a:ext>
                  </a:extLst>
                </p:cNvPr>
                <p:cNvCxnSpPr>
                  <a:cxnSpLocks/>
                </p:cNvCxnSpPr>
                <p:nvPr/>
              </p:nvCxnSpPr>
              <p:spPr>
                <a:xfrm>
                  <a:off x="5703890" y="3538543"/>
                  <a:ext cx="523260" cy="523260"/>
                </a:xfrm>
                <a:prstGeom prst="line">
                  <a:avLst/>
                </a:prstGeom>
                <a:noFill/>
                <a:ln w="9525" cap="flat" cmpd="sng" algn="ctr">
                  <a:solidFill>
                    <a:srgbClr val="0078D7"/>
                  </a:solidFill>
                  <a:prstDash val="solid"/>
                  <a:headEnd type="none"/>
                  <a:tailEnd type="none"/>
                </a:ln>
                <a:effectLst/>
              </p:spPr>
            </p:cxnSp>
            <p:cxnSp>
              <p:nvCxnSpPr>
                <p:cNvPr id="1084" name="Straight Connector 1083">
                  <a:extLst>
                    <a:ext uri="{FF2B5EF4-FFF2-40B4-BE49-F238E27FC236}">
                      <a16:creationId xmlns:a16="http://schemas.microsoft.com/office/drawing/2014/main" id="{9CE4803C-9C65-48CF-97FA-5FC1C6E3AB49}"/>
                    </a:ext>
                  </a:extLst>
                </p:cNvPr>
                <p:cNvCxnSpPr/>
                <p:nvPr/>
              </p:nvCxnSpPr>
              <p:spPr>
                <a:xfrm>
                  <a:off x="5703853" y="3852273"/>
                  <a:ext cx="174567" cy="174567"/>
                </a:xfrm>
                <a:prstGeom prst="line">
                  <a:avLst/>
                </a:prstGeom>
                <a:noFill/>
                <a:ln w="9525" cap="flat" cmpd="sng" algn="ctr">
                  <a:solidFill>
                    <a:srgbClr val="0078D7"/>
                  </a:solidFill>
                  <a:prstDash val="solid"/>
                  <a:headEnd type="none"/>
                  <a:tailEnd type="none"/>
                </a:ln>
                <a:effectLst/>
              </p:spPr>
            </p:cxnSp>
          </p:grpSp>
          <p:grpSp>
            <p:nvGrpSpPr>
              <p:cNvPr id="1062" name="Group 1061">
                <a:extLst>
                  <a:ext uri="{FF2B5EF4-FFF2-40B4-BE49-F238E27FC236}">
                    <a16:creationId xmlns:a16="http://schemas.microsoft.com/office/drawing/2014/main" id="{6FA67E65-A7C2-4A39-802C-16BAB970C474}"/>
                  </a:ext>
                </a:extLst>
              </p:cNvPr>
              <p:cNvGrpSpPr/>
              <p:nvPr/>
            </p:nvGrpSpPr>
            <p:grpSpPr>
              <a:xfrm>
                <a:off x="7294695" y="3200400"/>
                <a:ext cx="863303" cy="878977"/>
                <a:chOff x="5703853" y="3200400"/>
                <a:chExt cx="863303" cy="878977"/>
              </a:xfrm>
            </p:grpSpPr>
            <p:cxnSp>
              <p:nvCxnSpPr>
                <p:cNvPr id="1075" name="Straight Connector 1074">
                  <a:extLst>
                    <a:ext uri="{FF2B5EF4-FFF2-40B4-BE49-F238E27FC236}">
                      <a16:creationId xmlns:a16="http://schemas.microsoft.com/office/drawing/2014/main" id="{3C78F874-1F0C-4D7C-91F2-05F5641EC4C3}"/>
                    </a:ext>
                  </a:extLst>
                </p:cNvPr>
                <p:cNvCxnSpPr/>
                <p:nvPr/>
              </p:nvCxnSpPr>
              <p:spPr>
                <a:xfrm>
                  <a:off x="6392589" y="3200400"/>
                  <a:ext cx="174567" cy="174567"/>
                </a:xfrm>
                <a:prstGeom prst="line">
                  <a:avLst/>
                </a:prstGeom>
                <a:noFill/>
                <a:ln w="9525" cap="flat" cmpd="sng" algn="ctr">
                  <a:solidFill>
                    <a:srgbClr val="0078D7"/>
                  </a:solidFill>
                  <a:prstDash val="solid"/>
                  <a:headEnd type="none"/>
                  <a:tailEnd type="none"/>
                </a:ln>
                <a:effectLst/>
              </p:spPr>
            </p:cxnSp>
            <p:cxnSp>
              <p:nvCxnSpPr>
                <p:cNvPr id="1076" name="Straight Connector 1075">
                  <a:extLst>
                    <a:ext uri="{FF2B5EF4-FFF2-40B4-BE49-F238E27FC236}">
                      <a16:creationId xmlns:a16="http://schemas.microsoft.com/office/drawing/2014/main" id="{4888B1FE-14CA-4078-B2FB-355791F8BC83}"/>
                    </a:ext>
                  </a:extLst>
                </p:cNvPr>
                <p:cNvCxnSpPr>
                  <a:cxnSpLocks/>
                </p:cNvCxnSpPr>
                <p:nvPr/>
              </p:nvCxnSpPr>
              <p:spPr>
                <a:xfrm>
                  <a:off x="6043896" y="3200400"/>
                  <a:ext cx="523260" cy="523260"/>
                </a:xfrm>
                <a:prstGeom prst="line">
                  <a:avLst/>
                </a:prstGeom>
                <a:noFill/>
                <a:ln w="9525" cap="flat" cmpd="sng" algn="ctr">
                  <a:solidFill>
                    <a:srgbClr val="0078D7"/>
                  </a:solidFill>
                  <a:prstDash val="solid"/>
                  <a:headEnd type="none"/>
                  <a:tailEnd type="none"/>
                </a:ln>
                <a:effectLst/>
              </p:spPr>
            </p:cxnSp>
            <p:cxnSp>
              <p:nvCxnSpPr>
                <p:cNvPr id="1077" name="Straight Connector 1076">
                  <a:extLst>
                    <a:ext uri="{FF2B5EF4-FFF2-40B4-BE49-F238E27FC236}">
                      <a16:creationId xmlns:a16="http://schemas.microsoft.com/office/drawing/2014/main" id="{6525FF14-9B91-49B1-82F0-385777859DC6}"/>
                    </a:ext>
                  </a:extLst>
                </p:cNvPr>
                <p:cNvCxnSpPr>
                  <a:cxnSpLocks/>
                </p:cNvCxnSpPr>
                <p:nvPr/>
              </p:nvCxnSpPr>
              <p:spPr>
                <a:xfrm>
                  <a:off x="5764692" y="3276913"/>
                  <a:ext cx="802464" cy="802464"/>
                </a:xfrm>
                <a:prstGeom prst="line">
                  <a:avLst/>
                </a:prstGeom>
                <a:noFill/>
                <a:ln w="9525" cap="flat" cmpd="sng" algn="ctr">
                  <a:solidFill>
                    <a:srgbClr val="0078D7"/>
                  </a:solidFill>
                  <a:prstDash val="solid"/>
                  <a:headEnd type="none"/>
                  <a:tailEnd type="none"/>
                </a:ln>
                <a:effectLst/>
              </p:spPr>
            </p:cxnSp>
            <p:cxnSp>
              <p:nvCxnSpPr>
                <p:cNvPr id="1078" name="Straight Connector 1077">
                  <a:extLst>
                    <a:ext uri="{FF2B5EF4-FFF2-40B4-BE49-F238E27FC236}">
                      <a16:creationId xmlns:a16="http://schemas.microsoft.com/office/drawing/2014/main" id="{B326DDB3-0793-4F49-ADBA-CB3FA5698308}"/>
                    </a:ext>
                  </a:extLst>
                </p:cNvPr>
                <p:cNvCxnSpPr>
                  <a:cxnSpLocks/>
                </p:cNvCxnSpPr>
                <p:nvPr/>
              </p:nvCxnSpPr>
              <p:spPr>
                <a:xfrm>
                  <a:off x="5703890" y="3538543"/>
                  <a:ext cx="523260" cy="523260"/>
                </a:xfrm>
                <a:prstGeom prst="line">
                  <a:avLst/>
                </a:prstGeom>
                <a:noFill/>
                <a:ln w="9525" cap="flat" cmpd="sng" algn="ctr">
                  <a:solidFill>
                    <a:srgbClr val="0078D7"/>
                  </a:solidFill>
                  <a:prstDash val="solid"/>
                  <a:headEnd type="none"/>
                  <a:tailEnd type="none"/>
                </a:ln>
                <a:effectLst/>
              </p:spPr>
            </p:cxnSp>
            <p:cxnSp>
              <p:nvCxnSpPr>
                <p:cNvPr id="1079" name="Straight Connector 1078">
                  <a:extLst>
                    <a:ext uri="{FF2B5EF4-FFF2-40B4-BE49-F238E27FC236}">
                      <a16:creationId xmlns:a16="http://schemas.microsoft.com/office/drawing/2014/main" id="{DC91DBF8-4684-4013-929B-B41F9566D776}"/>
                    </a:ext>
                  </a:extLst>
                </p:cNvPr>
                <p:cNvCxnSpPr/>
                <p:nvPr/>
              </p:nvCxnSpPr>
              <p:spPr>
                <a:xfrm>
                  <a:off x="5703853" y="3852273"/>
                  <a:ext cx="174567" cy="174567"/>
                </a:xfrm>
                <a:prstGeom prst="line">
                  <a:avLst/>
                </a:prstGeom>
                <a:noFill/>
                <a:ln w="9525" cap="flat" cmpd="sng" algn="ctr">
                  <a:solidFill>
                    <a:srgbClr val="0078D7"/>
                  </a:solidFill>
                  <a:prstDash val="solid"/>
                  <a:headEnd type="none"/>
                  <a:tailEnd type="none"/>
                </a:ln>
                <a:effectLst/>
              </p:spPr>
            </p:cxnSp>
          </p:grpSp>
          <p:grpSp>
            <p:nvGrpSpPr>
              <p:cNvPr id="1063" name="Group 1062">
                <a:extLst>
                  <a:ext uri="{FF2B5EF4-FFF2-40B4-BE49-F238E27FC236}">
                    <a16:creationId xmlns:a16="http://schemas.microsoft.com/office/drawing/2014/main" id="{AF6C803A-D2BA-4F16-8530-77B6BAAA280F}"/>
                  </a:ext>
                </a:extLst>
              </p:cNvPr>
              <p:cNvGrpSpPr/>
              <p:nvPr/>
            </p:nvGrpSpPr>
            <p:grpSpPr>
              <a:xfrm>
                <a:off x="7294695" y="4772549"/>
                <a:ext cx="863303" cy="878977"/>
                <a:chOff x="5703853" y="3200400"/>
                <a:chExt cx="863303" cy="878977"/>
              </a:xfrm>
            </p:grpSpPr>
            <p:cxnSp>
              <p:nvCxnSpPr>
                <p:cNvPr id="1070" name="Straight Connector 1069">
                  <a:extLst>
                    <a:ext uri="{FF2B5EF4-FFF2-40B4-BE49-F238E27FC236}">
                      <a16:creationId xmlns:a16="http://schemas.microsoft.com/office/drawing/2014/main" id="{24DAE4F1-86F9-4E27-81E2-8E7ABE63240F}"/>
                    </a:ext>
                  </a:extLst>
                </p:cNvPr>
                <p:cNvCxnSpPr/>
                <p:nvPr/>
              </p:nvCxnSpPr>
              <p:spPr>
                <a:xfrm>
                  <a:off x="6392589" y="3200400"/>
                  <a:ext cx="174567" cy="174567"/>
                </a:xfrm>
                <a:prstGeom prst="line">
                  <a:avLst/>
                </a:prstGeom>
                <a:noFill/>
                <a:ln w="9525" cap="flat" cmpd="sng" algn="ctr">
                  <a:solidFill>
                    <a:srgbClr val="0078D7"/>
                  </a:solidFill>
                  <a:prstDash val="solid"/>
                  <a:headEnd type="none"/>
                  <a:tailEnd type="none"/>
                </a:ln>
                <a:effectLst/>
              </p:spPr>
            </p:cxnSp>
            <p:cxnSp>
              <p:nvCxnSpPr>
                <p:cNvPr id="1071" name="Straight Connector 1070">
                  <a:extLst>
                    <a:ext uri="{FF2B5EF4-FFF2-40B4-BE49-F238E27FC236}">
                      <a16:creationId xmlns:a16="http://schemas.microsoft.com/office/drawing/2014/main" id="{C5CA6BF1-3CD1-4E6B-AF16-5B17150B3ABB}"/>
                    </a:ext>
                  </a:extLst>
                </p:cNvPr>
                <p:cNvCxnSpPr>
                  <a:cxnSpLocks/>
                </p:cNvCxnSpPr>
                <p:nvPr/>
              </p:nvCxnSpPr>
              <p:spPr>
                <a:xfrm>
                  <a:off x="6043896" y="3200400"/>
                  <a:ext cx="523260" cy="523260"/>
                </a:xfrm>
                <a:prstGeom prst="line">
                  <a:avLst/>
                </a:prstGeom>
                <a:noFill/>
                <a:ln w="9525" cap="flat" cmpd="sng" algn="ctr">
                  <a:solidFill>
                    <a:srgbClr val="0078D7"/>
                  </a:solidFill>
                  <a:prstDash val="solid"/>
                  <a:headEnd type="none"/>
                  <a:tailEnd type="none"/>
                </a:ln>
                <a:effectLst/>
              </p:spPr>
            </p:cxnSp>
            <p:cxnSp>
              <p:nvCxnSpPr>
                <p:cNvPr id="1072" name="Straight Connector 1071">
                  <a:extLst>
                    <a:ext uri="{FF2B5EF4-FFF2-40B4-BE49-F238E27FC236}">
                      <a16:creationId xmlns:a16="http://schemas.microsoft.com/office/drawing/2014/main" id="{34B0E76A-3221-4EAC-A6BD-C3E49CF19162}"/>
                    </a:ext>
                  </a:extLst>
                </p:cNvPr>
                <p:cNvCxnSpPr>
                  <a:cxnSpLocks/>
                </p:cNvCxnSpPr>
                <p:nvPr/>
              </p:nvCxnSpPr>
              <p:spPr>
                <a:xfrm>
                  <a:off x="5764692" y="3276913"/>
                  <a:ext cx="802464" cy="802464"/>
                </a:xfrm>
                <a:prstGeom prst="line">
                  <a:avLst/>
                </a:prstGeom>
                <a:noFill/>
                <a:ln w="9525" cap="flat" cmpd="sng" algn="ctr">
                  <a:solidFill>
                    <a:srgbClr val="0078D7"/>
                  </a:solidFill>
                  <a:prstDash val="solid"/>
                  <a:headEnd type="none"/>
                  <a:tailEnd type="none"/>
                </a:ln>
                <a:effectLst/>
              </p:spPr>
            </p:cxnSp>
            <p:cxnSp>
              <p:nvCxnSpPr>
                <p:cNvPr id="1073" name="Straight Connector 1072">
                  <a:extLst>
                    <a:ext uri="{FF2B5EF4-FFF2-40B4-BE49-F238E27FC236}">
                      <a16:creationId xmlns:a16="http://schemas.microsoft.com/office/drawing/2014/main" id="{7505F7C9-22A7-4105-93D7-71F8CB786BB8}"/>
                    </a:ext>
                  </a:extLst>
                </p:cNvPr>
                <p:cNvCxnSpPr>
                  <a:cxnSpLocks/>
                </p:cNvCxnSpPr>
                <p:nvPr/>
              </p:nvCxnSpPr>
              <p:spPr>
                <a:xfrm>
                  <a:off x="5703890" y="3538543"/>
                  <a:ext cx="523260" cy="523260"/>
                </a:xfrm>
                <a:prstGeom prst="line">
                  <a:avLst/>
                </a:prstGeom>
                <a:noFill/>
                <a:ln w="9525" cap="flat" cmpd="sng" algn="ctr">
                  <a:solidFill>
                    <a:srgbClr val="0078D7"/>
                  </a:solidFill>
                  <a:prstDash val="solid"/>
                  <a:headEnd type="none"/>
                  <a:tailEnd type="none"/>
                </a:ln>
                <a:effectLst/>
              </p:spPr>
            </p:cxnSp>
            <p:cxnSp>
              <p:nvCxnSpPr>
                <p:cNvPr id="1074" name="Straight Connector 1073">
                  <a:extLst>
                    <a:ext uri="{FF2B5EF4-FFF2-40B4-BE49-F238E27FC236}">
                      <a16:creationId xmlns:a16="http://schemas.microsoft.com/office/drawing/2014/main" id="{0B41119B-D5EA-4A50-A274-65EA92DF83A9}"/>
                    </a:ext>
                  </a:extLst>
                </p:cNvPr>
                <p:cNvCxnSpPr/>
                <p:nvPr/>
              </p:nvCxnSpPr>
              <p:spPr>
                <a:xfrm>
                  <a:off x="5703853" y="3852273"/>
                  <a:ext cx="174567" cy="174567"/>
                </a:xfrm>
                <a:prstGeom prst="line">
                  <a:avLst/>
                </a:prstGeom>
                <a:noFill/>
                <a:ln w="9525" cap="flat" cmpd="sng" algn="ctr">
                  <a:solidFill>
                    <a:srgbClr val="0078D7"/>
                  </a:solidFill>
                  <a:prstDash val="solid"/>
                  <a:headEnd type="none"/>
                  <a:tailEnd type="none"/>
                </a:ln>
                <a:effectLst/>
              </p:spPr>
            </p:cxnSp>
          </p:grpSp>
          <p:grpSp>
            <p:nvGrpSpPr>
              <p:cNvPr id="1064" name="Group 1063">
                <a:extLst>
                  <a:ext uri="{FF2B5EF4-FFF2-40B4-BE49-F238E27FC236}">
                    <a16:creationId xmlns:a16="http://schemas.microsoft.com/office/drawing/2014/main" id="{3B515185-9EED-4C82-BF88-FCAD6574FE6E}"/>
                  </a:ext>
                </a:extLst>
              </p:cNvPr>
              <p:cNvGrpSpPr/>
              <p:nvPr/>
            </p:nvGrpSpPr>
            <p:grpSpPr>
              <a:xfrm>
                <a:off x="5703853" y="4772549"/>
                <a:ext cx="863303" cy="878977"/>
                <a:chOff x="5703853" y="3200400"/>
                <a:chExt cx="863303" cy="878977"/>
              </a:xfrm>
            </p:grpSpPr>
            <p:cxnSp>
              <p:nvCxnSpPr>
                <p:cNvPr id="1065" name="Straight Connector 1064">
                  <a:extLst>
                    <a:ext uri="{FF2B5EF4-FFF2-40B4-BE49-F238E27FC236}">
                      <a16:creationId xmlns:a16="http://schemas.microsoft.com/office/drawing/2014/main" id="{FB08AAE2-101E-4ABE-B516-1B3F5A066419}"/>
                    </a:ext>
                  </a:extLst>
                </p:cNvPr>
                <p:cNvCxnSpPr/>
                <p:nvPr/>
              </p:nvCxnSpPr>
              <p:spPr>
                <a:xfrm>
                  <a:off x="6392589" y="3200400"/>
                  <a:ext cx="174567" cy="174567"/>
                </a:xfrm>
                <a:prstGeom prst="line">
                  <a:avLst/>
                </a:prstGeom>
                <a:noFill/>
                <a:ln w="9525" cap="flat" cmpd="sng" algn="ctr">
                  <a:solidFill>
                    <a:srgbClr val="0078D7"/>
                  </a:solidFill>
                  <a:prstDash val="solid"/>
                  <a:headEnd type="none"/>
                  <a:tailEnd type="none"/>
                </a:ln>
                <a:effectLst/>
              </p:spPr>
            </p:cxnSp>
            <p:cxnSp>
              <p:nvCxnSpPr>
                <p:cNvPr id="1066" name="Straight Connector 1065">
                  <a:extLst>
                    <a:ext uri="{FF2B5EF4-FFF2-40B4-BE49-F238E27FC236}">
                      <a16:creationId xmlns:a16="http://schemas.microsoft.com/office/drawing/2014/main" id="{72C25E07-A22D-40A3-BE96-345A1601D6AC}"/>
                    </a:ext>
                  </a:extLst>
                </p:cNvPr>
                <p:cNvCxnSpPr>
                  <a:cxnSpLocks/>
                </p:cNvCxnSpPr>
                <p:nvPr/>
              </p:nvCxnSpPr>
              <p:spPr>
                <a:xfrm>
                  <a:off x="6043896" y="3200400"/>
                  <a:ext cx="523260" cy="523260"/>
                </a:xfrm>
                <a:prstGeom prst="line">
                  <a:avLst/>
                </a:prstGeom>
                <a:noFill/>
                <a:ln w="9525" cap="flat" cmpd="sng" algn="ctr">
                  <a:solidFill>
                    <a:srgbClr val="0078D7"/>
                  </a:solidFill>
                  <a:prstDash val="solid"/>
                  <a:headEnd type="none"/>
                  <a:tailEnd type="none"/>
                </a:ln>
                <a:effectLst/>
              </p:spPr>
            </p:cxnSp>
            <p:cxnSp>
              <p:nvCxnSpPr>
                <p:cNvPr id="1067" name="Straight Connector 1066">
                  <a:extLst>
                    <a:ext uri="{FF2B5EF4-FFF2-40B4-BE49-F238E27FC236}">
                      <a16:creationId xmlns:a16="http://schemas.microsoft.com/office/drawing/2014/main" id="{4F62E80B-A066-40C5-BD53-4B4C5C7F9C9B}"/>
                    </a:ext>
                  </a:extLst>
                </p:cNvPr>
                <p:cNvCxnSpPr>
                  <a:cxnSpLocks/>
                </p:cNvCxnSpPr>
                <p:nvPr/>
              </p:nvCxnSpPr>
              <p:spPr>
                <a:xfrm>
                  <a:off x="5764692" y="3276913"/>
                  <a:ext cx="802464" cy="802464"/>
                </a:xfrm>
                <a:prstGeom prst="line">
                  <a:avLst/>
                </a:prstGeom>
                <a:noFill/>
                <a:ln w="9525" cap="flat" cmpd="sng" algn="ctr">
                  <a:solidFill>
                    <a:srgbClr val="0078D7"/>
                  </a:solidFill>
                  <a:prstDash val="solid"/>
                  <a:headEnd type="none"/>
                  <a:tailEnd type="none"/>
                </a:ln>
                <a:effectLst/>
              </p:spPr>
            </p:cxnSp>
            <p:cxnSp>
              <p:nvCxnSpPr>
                <p:cNvPr id="1068" name="Straight Connector 1067">
                  <a:extLst>
                    <a:ext uri="{FF2B5EF4-FFF2-40B4-BE49-F238E27FC236}">
                      <a16:creationId xmlns:a16="http://schemas.microsoft.com/office/drawing/2014/main" id="{77FBBDDA-452E-4FBA-A478-6E491A66FED6}"/>
                    </a:ext>
                  </a:extLst>
                </p:cNvPr>
                <p:cNvCxnSpPr>
                  <a:cxnSpLocks/>
                </p:cNvCxnSpPr>
                <p:nvPr/>
              </p:nvCxnSpPr>
              <p:spPr>
                <a:xfrm>
                  <a:off x="5703890" y="3538543"/>
                  <a:ext cx="523260" cy="523260"/>
                </a:xfrm>
                <a:prstGeom prst="line">
                  <a:avLst/>
                </a:prstGeom>
                <a:noFill/>
                <a:ln w="9525" cap="flat" cmpd="sng" algn="ctr">
                  <a:solidFill>
                    <a:srgbClr val="0078D7"/>
                  </a:solidFill>
                  <a:prstDash val="solid"/>
                  <a:headEnd type="none"/>
                  <a:tailEnd type="none"/>
                </a:ln>
                <a:effectLst/>
              </p:spPr>
            </p:cxnSp>
            <p:cxnSp>
              <p:nvCxnSpPr>
                <p:cNvPr id="1069" name="Straight Connector 1068">
                  <a:extLst>
                    <a:ext uri="{FF2B5EF4-FFF2-40B4-BE49-F238E27FC236}">
                      <a16:creationId xmlns:a16="http://schemas.microsoft.com/office/drawing/2014/main" id="{840FFBD7-1BC2-4CF3-8F68-2A079A7F7DCB}"/>
                    </a:ext>
                  </a:extLst>
                </p:cNvPr>
                <p:cNvCxnSpPr/>
                <p:nvPr/>
              </p:nvCxnSpPr>
              <p:spPr>
                <a:xfrm>
                  <a:off x="5703853" y="3852273"/>
                  <a:ext cx="174567" cy="174567"/>
                </a:xfrm>
                <a:prstGeom prst="line">
                  <a:avLst/>
                </a:prstGeom>
                <a:noFill/>
                <a:ln w="9525" cap="flat" cmpd="sng" algn="ctr">
                  <a:solidFill>
                    <a:srgbClr val="0078D7"/>
                  </a:solidFill>
                  <a:prstDash val="solid"/>
                  <a:headEnd type="none"/>
                  <a:tailEnd type="none"/>
                </a:ln>
                <a:effectLst/>
              </p:spPr>
            </p:cxnSp>
          </p:grpSp>
        </p:grpSp>
      </p:grpSp>
      <p:grpSp>
        <p:nvGrpSpPr>
          <p:cNvPr id="1116" name="Group 1115">
            <a:extLst>
              <a:ext uri="{FF2B5EF4-FFF2-40B4-BE49-F238E27FC236}">
                <a16:creationId xmlns:a16="http://schemas.microsoft.com/office/drawing/2014/main" id="{A5D3BD21-9797-4A00-BF7E-0E87B03CECE3}"/>
              </a:ext>
            </a:extLst>
          </p:cNvPr>
          <p:cNvGrpSpPr/>
          <p:nvPr/>
        </p:nvGrpSpPr>
        <p:grpSpPr>
          <a:xfrm>
            <a:off x="5421578" y="2446120"/>
            <a:ext cx="1611151" cy="706395"/>
            <a:chOff x="2799720" y="2025951"/>
            <a:chExt cx="810016" cy="355144"/>
          </a:xfrm>
        </p:grpSpPr>
        <p:sp>
          <p:nvSpPr>
            <p:cNvPr id="1117" name="Beaker_F196" title="Icon of a scientific flask with liquid in it">
              <a:extLst>
                <a:ext uri="{FF2B5EF4-FFF2-40B4-BE49-F238E27FC236}">
                  <a16:creationId xmlns:a16="http://schemas.microsoft.com/office/drawing/2014/main" id="{D42F444C-F9A9-45A9-AD31-DFB44BA7FC23}"/>
                </a:ext>
              </a:extLst>
            </p:cNvPr>
            <p:cNvSpPr>
              <a:spLocks noChangeAspect="1" noEditPoints="1"/>
            </p:cNvSpPr>
            <p:nvPr/>
          </p:nvSpPr>
          <p:spPr bwMode="auto">
            <a:xfrm>
              <a:off x="3313381" y="2032316"/>
              <a:ext cx="296355" cy="34241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18" name="3D" title="Icon of a 3D box with square points on each corner">
              <a:extLst>
                <a:ext uri="{FF2B5EF4-FFF2-40B4-BE49-F238E27FC236}">
                  <a16:creationId xmlns:a16="http://schemas.microsoft.com/office/drawing/2014/main" id="{76B099F8-9C46-4ED6-B5F6-DC3EFEE5136B}"/>
                </a:ext>
              </a:extLst>
            </p:cNvPr>
            <p:cNvSpPr>
              <a:spLocks noChangeAspect="1" noEditPoints="1"/>
            </p:cNvSpPr>
            <p:nvPr/>
          </p:nvSpPr>
          <p:spPr bwMode="auto">
            <a:xfrm>
              <a:off x="2799720" y="2025951"/>
              <a:ext cx="332133" cy="35514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1119" name="Oval 1118">
            <a:extLst>
              <a:ext uri="{FF2B5EF4-FFF2-40B4-BE49-F238E27FC236}">
                <a16:creationId xmlns:a16="http://schemas.microsoft.com/office/drawing/2014/main" id="{E30F7AF6-CA92-43DC-B051-6BDF4FB5842F}"/>
              </a:ext>
            </a:extLst>
          </p:cNvPr>
          <p:cNvSpPr/>
          <p:nvPr/>
        </p:nvSpPr>
        <p:spPr bwMode="auto">
          <a:xfrm>
            <a:off x="10777236" y="1201878"/>
            <a:ext cx="1142177" cy="114217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120" name="TextBox 1119">
            <a:extLst>
              <a:ext uri="{FF2B5EF4-FFF2-40B4-BE49-F238E27FC236}">
                <a16:creationId xmlns:a16="http://schemas.microsoft.com/office/drawing/2014/main" id="{3068291E-B06C-4B00-BDEE-AD5D23E83762}"/>
              </a:ext>
            </a:extLst>
          </p:cNvPr>
          <p:cNvSpPr txBox="1"/>
          <p:nvPr/>
        </p:nvSpPr>
        <p:spPr>
          <a:xfrm>
            <a:off x="10913199" y="2042183"/>
            <a:ext cx="870253" cy="12311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ACI</a:t>
            </a:r>
          </a:p>
        </p:txBody>
      </p:sp>
      <p:grpSp>
        <p:nvGrpSpPr>
          <p:cNvPr id="1163" name="Group 1162">
            <a:extLst>
              <a:ext uri="{FF2B5EF4-FFF2-40B4-BE49-F238E27FC236}">
                <a16:creationId xmlns:a16="http://schemas.microsoft.com/office/drawing/2014/main" id="{B1D9E037-FD95-4891-B392-2128531BCD79}"/>
              </a:ext>
            </a:extLst>
          </p:cNvPr>
          <p:cNvGrpSpPr/>
          <p:nvPr/>
        </p:nvGrpSpPr>
        <p:grpSpPr>
          <a:xfrm>
            <a:off x="9741049" y="2133600"/>
            <a:ext cx="757352" cy="631882"/>
            <a:chOff x="7929993" y="1754544"/>
            <a:chExt cx="520586" cy="434343"/>
          </a:xfrm>
        </p:grpSpPr>
        <p:sp>
          <p:nvSpPr>
            <p:cNvPr id="1164" name="Trapezoid 1163">
              <a:extLst>
                <a:ext uri="{FF2B5EF4-FFF2-40B4-BE49-F238E27FC236}">
                  <a16:creationId xmlns:a16="http://schemas.microsoft.com/office/drawing/2014/main" id="{57B48E29-D22C-43FA-A14E-C6F154A7B66A}"/>
                </a:ext>
              </a:extLst>
            </p:cNvPr>
            <p:cNvSpPr/>
            <p:nvPr/>
          </p:nvSpPr>
          <p:spPr bwMode="auto">
            <a:xfrm rot="16200000">
              <a:off x="7821292" y="1863245"/>
              <a:ext cx="434343" cy="216942"/>
            </a:xfrm>
            <a:prstGeom prst="trapezoid">
              <a:avLst>
                <a:gd name="adj" fmla="val 4256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165" name="Trapezoid 1164">
              <a:extLst>
                <a:ext uri="{FF2B5EF4-FFF2-40B4-BE49-F238E27FC236}">
                  <a16:creationId xmlns:a16="http://schemas.microsoft.com/office/drawing/2014/main" id="{7F252888-EAC5-413F-AD12-143F7D639920}"/>
                </a:ext>
              </a:extLst>
            </p:cNvPr>
            <p:cNvSpPr/>
            <p:nvPr/>
          </p:nvSpPr>
          <p:spPr bwMode="auto">
            <a:xfrm rot="5400000" flipH="1">
              <a:off x="8081585" y="1819893"/>
              <a:ext cx="434343" cy="303645"/>
            </a:xfrm>
            <a:prstGeom prst="trapezoid">
              <a:avLst>
                <a:gd name="adj" fmla="val 37544"/>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cxnSp>
          <p:nvCxnSpPr>
            <p:cNvPr id="1166" name="Straight Connector 1165">
              <a:extLst>
                <a:ext uri="{FF2B5EF4-FFF2-40B4-BE49-F238E27FC236}">
                  <a16:creationId xmlns:a16="http://schemas.microsoft.com/office/drawing/2014/main" id="{26708A1B-1A26-492A-A8B1-CCACDB570111}"/>
                </a:ext>
              </a:extLst>
            </p:cNvPr>
            <p:cNvCxnSpPr>
              <a:cxnSpLocks/>
              <a:stCxn id="1164" idx="3"/>
              <a:endCxn id="1164" idx="1"/>
            </p:cNvCxnSpPr>
            <p:nvPr/>
          </p:nvCxnSpPr>
          <p:spPr>
            <a:xfrm>
              <a:off x="8038464" y="1800714"/>
              <a:ext cx="0" cy="342005"/>
            </a:xfrm>
            <a:prstGeom prst="lin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171" name="Group 1170">
            <a:extLst>
              <a:ext uri="{FF2B5EF4-FFF2-40B4-BE49-F238E27FC236}">
                <a16:creationId xmlns:a16="http://schemas.microsoft.com/office/drawing/2014/main" id="{54DCC38B-80B6-4AB7-92B6-6C33E4875319}"/>
              </a:ext>
            </a:extLst>
          </p:cNvPr>
          <p:cNvGrpSpPr/>
          <p:nvPr/>
        </p:nvGrpSpPr>
        <p:grpSpPr>
          <a:xfrm>
            <a:off x="11143372" y="1477344"/>
            <a:ext cx="409905" cy="472189"/>
            <a:chOff x="8319571" y="1052079"/>
            <a:chExt cx="281791" cy="324608"/>
          </a:xfrm>
        </p:grpSpPr>
        <p:sp>
          <p:nvSpPr>
            <p:cNvPr id="1172" name="Freeform 11">
              <a:extLst>
                <a:ext uri="{FF2B5EF4-FFF2-40B4-BE49-F238E27FC236}">
                  <a16:creationId xmlns:a16="http://schemas.microsoft.com/office/drawing/2014/main" id="{F065FD9A-4F1E-4BC4-9EB3-9D9E6E763FF2}"/>
                </a:ext>
              </a:extLst>
            </p:cNvPr>
            <p:cNvSpPr>
              <a:spLocks/>
            </p:cNvSpPr>
            <p:nvPr/>
          </p:nvSpPr>
          <p:spPr bwMode="auto">
            <a:xfrm>
              <a:off x="8319571" y="1052079"/>
              <a:ext cx="281791" cy="176514"/>
            </a:xfrm>
            <a:custGeom>
              <a:avLst/>
              <a:gdLst>
                <a:gd name="T0" fmla="*/ 1601 w 2140"/>
                <a:gd name="T1" fmla="*/ 1312 h 1343"/>
                <a:gd name="T2" fmla="*/ 1668 w 2140"/>
                <a:gd name="T3" fmla="*/ 1334 h 1343"/>
                <a:gd name="T4" fmla="*/ 1742 w 2140"/>
                <a:gd name="T5" fmla="*/ 1343 h 1343"/>
                <a:gd name="T6" fmla="*/ 1826 w 2140"/>
                <a:gd name="T7" fmla="*/ 1337 h 1343"/>
                <a:gd name="T8" fmla="*/ 1905 w 2140"/>
                <a:gd name="T9" fmla="*/ 1316 h 1343"/>
                <a:gd name="T10" fmla="*/ 1976 w 2140"/>
                <a:gd name="T11" fmla="*/ 1279 h 1343"/>
                <a:gd name="T12" fmla="*/ 2036 w 2140"/>
                <a:gd name="T13" fmla="*/ 1227 h 1343"/>
                <a:gd name="T14" fmla="*/ 2085 w 2140"/>
                <a:gd name="T15" fmla="*/ 1160 h 1343"/>
                <a:gd name="T16" fmla="*/ 2119 w 2140"/>
                <a:gd name="T17" fmla="*/ 1079 h 1343"/>
                <a:gd name="T18" fmla="*/ 2137 w 2140"/>
                <a:gd name="T19" fmla="*/ 986 h 1343"/>
                <a:gd name="T20" fmla="*/ 2139 w 2140"/>
                <a:gd name="T21" fmla="*/ 899 h 1343"/>
                <a:gd name="T22" fmla="*/ 2113 w 2140"/>
                <a:gd name="T23" fmla="*/ 778 h 1343"/>
                <a:gd name="T24" fmla="*/ 2064 w 2140"/>
                <a:gd name="T25" fmla="*/ 687 h 1343"/>
                <a:gd name="T26" fmla="*/ 1997 w 2140"/>
                <a:gd name="T27" fmla="*/ 622 h 1343"/>
                <a:gd name="T28" fmla="*/ 1923 w 2140"/>
                <a:gd name="T29" fmla="*/ 577 h 1343"/>
                <a:gd name="T30" fmla="*/ 1835 w 2140"/>
                <a:gd name="T31" fmla="*/ 547 h 1343"/>
                <a:gd name="T32" fmla="*/ 1744 w 2140"/>
                <a:gd name="T33" fmla="*/ 531 h 1343"/>
                <a:gd name="T34" fmla="*/ 1743 w 2140"/>
                <a:gd name="T35" fmla="*/ 465 h 1343"/>
                <a:gd name="T36" fmla="*/ 1724 w 2140"/>
                <a:gd name="T37" fmla="*/ 336 h 1343"/>
                <a:gd name="T38" fmla="*/ 1697 w 2140"/>
                <a:gd name="T39" fmla="*/ 250 h 1343"/>
                <a:gd name="T40" fmla="*/ 1650 w 2140"/>
                <a:gd name="T41" fmla="*/ 167 h 1343"/>
                <a:gd name="T42" fmla="*/ 1583 w 2140"/>
                <a:gd name="T43" fmla="*/ 93 h 1343"/>
                <a:gd name="T44" fmla="*/ 1491 w 2140"/>
                <a:gd name="T45" fmla="*/ 39 h 1343"/>
                <a:gd name="T46" fmla="*/ 1387 w 2140"/>
                <a:gd name="T47" fmla="*/ 10 h 1343"/>
                <a:gd name="T48" fmla="*/ 1251 w 2140"/>
                <a:gd name="T49" fmla="*/ 2 h 1343"/>
                <a:gd name="T50" fmla="*/ 1139 w 2140"/>
                <a:gd name="T51" fmla="*/ 22 h 1343"/>
                <a:gd name="T52" fmla="*/ 1049 w 2140"/>
                <a:gd name="T53" fmla="*/ 64 h 1343"/>
                <a:gd name="T54" fmla="*/ 979 w 2140"/>
                <a:gd name="T55" fmla="*/ 117 h 1343"/>
                <a:gd name="T56" fmla="*/ 908 w 2140"/>
                <a:gd name="T57" fmla="*/ 196 h 1343"/>
                <a:gd name="T58" fmla="*/ 877 w 2140"/>
                <a:gd name="T59" fmla="*/ 249 h 1343"/>
                <a:gd name="T60" fmla="*/ 819 w 2140"/>
                <a:gd name="T61" fmla="*/ 210 h 1343"/>
                <a:gd name="T62" fmla="*/ 724 w 2140"/>
                <a:gd name="T63" fmla="*/ 167 h 1343"/>
                <a:gd name="T64" fmla="*/ 653 w 2140"/>
                <a:gd name="T65" fmla="*/ 151 h 1343"/>
                <a:gd name="T66" fmla="*/ 574 w 2140"/>
                <a:gd name="T67" fmla="*/ 150 h 1343"/>
                <a:gd name="T68" fmla="*/ 488 w 2140"/>
                <a:gd name="T69" fmla="*/ 169 h 1343"/>
                <a:gd name="T70" fmla="*/ 421 w 2140"/>
                <a:gd name="T71" fmla="*/ 200 h 1343"/>
                <a:gd name="T72" fmla="*/ 338 w 2140"/>
                <a:gd name="T73" fmla="*/ 262 h 1343"/>
                <a:gd name="T74" fmla="*/ 285 w 2140"/>
                <a:gd name="T75" fmla="*/ 332 h 1343"/>
                <a:gd name="T76" fmla="*/ 255 w 2140"/>
                <a:gd name="T77" fmla="*/ 403 h 1343"/>
                <a:gd name="T78" fmla="*/ 244 w 2140"/>
                <a:gd name="T79" fmla="*/ 473 h 1343"/>
                <a:gd name="T80" fmla="*/ 250 w 2140"/>
                <a:gd name="T81" fmla="*/ 562 h 1343"/>
                <a:gd name="T82" fmla="*/ 268 w 2140"/>
                <a:gd name="T83" fmla="*/ 630 h 1343"/>
                <a:gd name="T84" fmla="*/ 219 w 2140"/>
                <a:gd name="T85" fmla="*/ 646 h 1343"/>
                <a:gd name="T86" fmla="*/ 143 w 2140"/>
                <a:gd name="T87" fmla="*/ 685 h 1343"/>
                <a:gd name="T88" fmla="*/ 89 w 2140"/>
                <a:gd name="T89" fmla="*/ 729 h 1343"/>
                <a:gd name="T90" fmla="*/ 42 w 2140"/>
                <a:gd name="T91" fmla="*/ 791 h 1343"/>
                <a:gd name="T92" fmla="*/ 10 w 2140"/>
                <a:gd name="T93" fmla="*/ 871 h 1343"/>
                <a:gd name="T94" fmla="*/ 0 w 2140"/>
                <a:gd name="T95" fmla="*/ 975 h 1343"/>
                <a:gd name="T96" fmla="*/ 10 w 2140"/>
                <a:gd name="T97" fmla="*/ 1055 h 1343"/>
                <a:gd name="T98" fmla="*/ 37 w 2140"/>
                <a:gd name="T99" fmla="*/ 1130 h 1343"/>
                <a:gd name="T100" fmla="*/ 77 w 2140"/>
                <a:gd name="T101" fmla="*/ 1194 h 1343"/>
                <a:gd name="T102" fmla="*/ 129 w 2140"/>
                <a:gd name="T103" fmla="*/ 1246 h 1343"/>
                <a:gd name="T104" fmla="*/ 189 w 2140"/>
                <a:gd name="T105" fmla="*/ 1285 h 1343"/>
                <a:gd name="T106" fmla="*/ 254 w 2140"/>
                <a:gd name="T107" fmla="*/ 1312 h 1343"/>
                <a:gd name="T108" fmla="*/ 322 w 2140"/>
                <a:gd name="T109" fmla="*/ 1326 h 1343"/>
                <a:gd name="T110" fmla="*/ 390 w 2140"/>
                <a:gd name="T111" fmla="*/ 1328 h 1343"/>
                <a:gd name="T112" fmla="*/ 438 w 2140"/>
                <a:gd name="T113" fmla="*/ 1321 h 1343"/>
                <a:gd name="T114" fmla="*/ 527 w 2140"/>
                <a:gd name="T115" fmla="*/ 1287 h 1343"/>
                <a:gd name="T116" fmla="*/ 534 w 2140"/>
                <a:gd name="T117" fmla="*/ 1274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0" h="1343">
                  <a:moveTo>
                    <a:pt x="1589" y="1303"/>
                  </a:moveTo>
                  <a:lnTo>
                    <a:pt x="1589" y="1303"/>
                  </a:lnTo>
                  <a:lnTo>
                    <a:pt x="1593" y="1307"/>
                  </a:lnTo>
                  <a:lnTo>
                    <a:pt x="1601" y="1312"/>
                  </a:lnTo>
                  <a:lnTo>
                    <a:pt x="1612" y="1316"/>
                  </a:lnTo>
                  <a:lnTo>
                    <a:pt x="1626" y="1323"/>
                  </a:lnTo>
                  <a:lnTo>
                    <a:pt x="1645" y="1328"/>
                  </a:lnTo>
                  <a:lnTo>
                    <a:pt x="1668" y="1334"/>
                  </a:lnTo>
                  <a:lnTo>
                    <a:pt x="1697" y="1338"/>
                  </a:lnTo>
                  <a:lnTo>
                    <a:pt x="1697" y="1338"/>
                  </a:lnTo>
                  <a:lnTo>
                    <a:pt x="1720" y="1341"/>
                  </a:lnTo>
                  <a:lnTo>
                    <a:pt x="1742" y="1343"/>
                  </a:lnTo>
                  <a:lnTo>
                    <a:pt x="1764" y="1343"/>
                  </a:lnTo>
                  <a:lnTo>
                    <a:pt x="1785" y="1341"/>
                  </a:lnTo>
                  <a:lnTo>
                    <a:pt x="1805" y="1340"/>
                  </a:lnTo>
                  <a:lnTo>
                    <a:pt x="1826" y="1337"/>
                  </a:lnTo>
                  <a:lnTo>
                    <a:pt x="1847" y="1334"/>
                  </a:lnTo>
                  <a:lnTo>
                    <a:pt x="1867" y="1328"/>
                  </a:lnTo>
                  <a:lnTo>
                    <a:pt x="1887" y="1323"/>
                  </a:lnTo>
                  <a:lnTo>
                    <a:pt x="1905" y="1316"/>
                  </a:lnTo>
                  <a:lnTo>
                    <a:pt x="1924" y="1308"/>
                  </a:lnTo>
                  <a:lnTo>
                    <a:pt x="1942" y="1300"/>
                  </a:lnTo>
                  <a:lnTo>
                    <a:pt x="1959" y="1290"/>
                  </a:lnTo>
                  <a:lnTo>
                    <a:pt x="1976" y="1279"/>
                  </a:lnTo>
                  <a:lnTo>
                    <a:pt x="1992" y="1268"/>
                  </a:lnTo>
                  <a:lnTo>
                    <a:pt x="2008" y="1254"/>
                  </a:lnTo>
                  <a:lnTo>
                    <a:pt x="2023" y="1241"/>
                  </a:lnTo>
                  <a:lnTo>
                    <a:pt x="2036" y="1227"/>
                  </a:lnTo>
                  <a:lnTo>
                    <a:pt x="2049" y="1212"/>
                  </a:lnTo>
                  <a:lnTo>
                    <a:pt x="2063" y="1195"/>
                  </a:lnTo>
                  <a:lnTo>
                    <a:pt x="2074" y="1178"/>
                  </a:lnTo>
                  <a:lnTo>
                    <a:pt x="2085" y="1160"/>
                  </a:lnTo>
                  <a:lnTo>
                    <a:pt x="2095" y="1141"/>
                  </a:lnTo>
                  <a:lnTo>
                    <a:pt x="2104" y="1121"/>
                  </a:lnTo>
                  <a:lnTo>
                    <a:pt x="2112" y="1101"/>
                  </a:lnTo>
                  <a:lnTo>
                    <a:pt x="2119" y="1079"/>
                  </a:lnTo>
                  <a:lnTo>
                    <a:pt x="2125" y="1057"/>
                  </a:lnTo>
                  <a:lnTo>
                    <a:pt x="2131" y="1034"/>
                  </a:lnTo>
                  <a:lnTo>
                    <a:pt x="2134" y="1010"/>
                  </a:lnTo>
                  <a:lnTo>
                    <a:pt x="2137" y="986"/>
                  </a:lnTo>
                  <a:lnTo>
                    <a:pt x="2139" y="960"/>
                  </a:lnTo>
                  <a:lnTo>
                    <a:pt x="2140" y="934"/>
                  </a:lnTo>
                  <a:lnTo>
                    <a:pt x="2140" y="934"/>
                  </a:lnTo>
                  <a:lnTo>
                    <a:pt x="2139" y="899"/>
                  </a:lnTo>
                  <a:lnTo>
                    <a:pt x="2135" y="866"/>
                  </a:lnTo>
                  <a:lnTo>
                    <a:pt x="2130" y="835"/>
                  </a:lnTo>
                  <a:lnTo>
                    <a:pt x="2122" y="805"/>
                  </a:lnTo>
                  <a:lnTo>
                    <a:pt x="2113" y="778"/>
                  </a:lnTo>
                  <a:lnTo>
                    <a:pt x="2103" y="752"/>
                  </a:lnTo>
                  <a:lnTo>
                    <a:pt x="2091" y="729"/>
                  </a:lnTo>
                  <a:lnTo>
                    <a:pt x="2078" y="707"/>
                  </a:lnTo>
                  <a:lnTo>
                    <a:pt x="2064" y="687"/>
                  </a:lnTo>
                  <a:lnTo>
                    <a:pt x="2047" y="669"/>
                  </a:lnTo>
                  <a:lnTo>
                    <a:pt x="2032" y="652"/>
                  </a:lnTo>
                  <a:lnTo>
                    <a:pt x="2014" y="636"/>
                  </a:lnTo>
                  <a:lnTo>
                    <a:pt x="1997" y="622"/>
                  </a:lnTo>
                  <a:lnTo>
                    <a:pt x="1979" y="609"/>
                  </a:lnTo>
                  <a:lnTo>
                    <a:pt x="1960" y="597"/>
                  </a:lnTo>
                  <a:lnTo>
                    <a:pt x="1942" y="587"/>
                  </a:lnTo>
                  <a:lnTo>
                    <a:pt x="1923" y="577"/>
                  </a:lnTo>
                  <a:lnTo>
                    <a:pt x="1904" y="570"/>
                  </a:lnTo>
                  <a:lnTo>
                    <a:pt x="1887" y="562"/>
                  </a:lnTo>
                  <a:lnTo>
                    <a:pt x="1869" y="556"/>
                  </a:lnTo>
                  <a:lnTo>
                    <a:pt x="1835" y="547"/>
                  </a:lnTo>
                  <a:lnTo>
                    <a:pt x="1805" y="539"/>
                  </a:lnTo>
                  <a:lnTo>
                    <a:pt x="1780" y="534"/>
                  </a:lnTo>
                  <a:lnTo>
                    <a:pt x="1760" y="532"/>
                  </a:lnTo>
                  <a:lnTo>
                    <a:pt x="1744" y="531"/>
                  </a:lnTo>
                  <a:lnTo>
                    <a:pt x="1744" y="531"/>
                  </a:lnTo>
                  <a:lnTo>
                    <a:pt x="1744" y="513"/>
                  </a:lnTo>
                  <a:lnTo>
                    <a:pt x="1744" y="493"/>
                  </a:lnTo>
                  <a:lnTo>
                    <a:pt x="1743" y="465"/>
                  </a:lnTo>
                  <a:lnTo>
                    <a:pt x="1741" y="433"/>
                  </a:lnTo>
                  <a:lnTo>
                    <a:pt x="1736" y="397"/>
                  </a:lnTo>
                  <a:lnTo>
                    <a:pt x="1728" y="357"/>
                  </a:lnTo>
                  <a:lnTo>
                    <a:pt x="1724" y="336"/>
                  </a:lnTo>
                  <a:lnTo>
                    <a:pt x="1719" y="315"/>
                  </a:lnTo>
                  <a:lnTo>
                    <a:pt x="1712" y="293"/>
                  </a:lnTo>
                  <a:lnTo>
                    <a:pt x="1704" y="272"/>
                  </a:lnTo>
                  <a:lnTo>
                    <a:pt x="1697" y="250"/>
                  </a:lnTo>
                  <a:lnTo>
                    <a:pt x="1687" y="229"/>
                  </a:lnTo>
                  <a:lnTo>
                    <a:pt x="1676" y="207"/>
                  </a:lnTo>
                  <a:lnTo>
                    <a:pt x="1664" y="186"/>
                  </a:lnTo>
                  <a:lnTo>
                    <a:pt x="1650" y="167"/>
                  </a:lnTo>
                  <a:lnTo>
                    <a:pt x="1636" y="147"/>
                  </a:lnTo>
                  <a:lnTo>
                    <a:pt x="1621" y="128"/>
                  </a:lnTo>
                  <a:lnTo>
                    <a:pt x="1603" y="111"/>
                  </a:lnTo>
                  <a:lnTo>
                    <a:pt x="1583" y="93"/>
                  </a:lnTo>
                  <a:lnTo>
                    <a:pt x="1562" y="77"/>
                  </a:lnTo>
                  <a:lnTo>
                    <a:pt x="1540" y="63"/>
                  </a:lnTo>
                  <a:lnTo>
                    <a:pt x="1516" y="50"/>
                  </a:lnTo>
                  <a:lnTo>
                    <a:pt x="1491" y="39"/>
                  </a:lnTo>
                  <a:lnTo>
                    <a:pt x="1462" y="29"/>
                  </a:lnTo>
                  <a:lnTo>
                    <a:pt x="1462" y="29"/>
                  </a:lnTo>
                  <a:lnTo>
                    <a:pt x="1424" y="18"/>
                  </a:lnTo>
                  <a:lnTo>
                    <a:pt x="1387" y="10"/>
                  </a:lnTo>
                  <a:lnTo>
                    <a:pt x="1350" y="5"/>
                  </a:lnTo>
                  <a:lnTo>
                    <a:pt x="1316" y="2"/>
                  </a:lnTo>
                  <a:lnTo>
                    <a:pt x="1283" y="0"/>
                  </a:lnTo>
                  <a:lnTo>
                    <a:pt x="1251" y="2"/>
                  </a:lnTo>
                  <a:lnTo>
                    <a:pt x="1222" y="4"/>
                  </a:lnTo>
                  <a:lnTo>
                    <a:pt x="1193" y="8"/>
                  </a:lnTo>
                  <a:lnTo>
                    <a:pt x="1166" y="15"/>
                  </a:lnTo>
                  <a:lnTo>
                    <a:pt x="1139" y="22"/>
                  </a:lnTo>
                  <a:lnTo>
                    <a:pt x="1115" y="31"/>
                  </a:lnTo>
                  <a:lnTo>
                    <a:pt x="1091" y="41"/>
                  </a:lnTo>
                  <a:lnTo>
                    <a:pt x="1069" y="52"/>
                  </a:lnTo>
                  <a:lnTo>
                    <a:pt x="1049" y="64"/>
                  </a:lnTo>
                  <a:lnTo>
                    <a:pt x="1029" y="77"/>
                  </a:lnTo>
                  <a:lnTo>
                    <a:pt x="1011" y="91"/>
                  </a:lnTo>
                  <a:lnTo>
                    <a:pt x="994" y="104"/>
                  </a:lnTo>
                  <a:lnTo>
                    <a:pt x="979" y="117"/>
                  </a:lnTo>
                  <a:lnTo>
                    <a:pt x="964" y="131"/>
                  </a:lnTo>
                  <a:lnTo>
                    <a:pt x="950" y="145"/>
                  </a:lnTo>
                  <a:lnTo>
                    <a:pt x="927" y="172"/>
                  </a:lnTo>
                  <a:lnTo>
                    <a:pt x="908" y="196"/>
                  </a:lnTo>
                  <a:lnTo>
                    <a:pt x="895" y="217"/>
                  </a:lnTo>
                  <a:lnTo>
                    <a:pt x="884" y="234"/>
                  </a:lnTo>
                  <a:lnTo>
                    <a:pt x="877" y="249"/>
                  </a:lnTo>
                  <a:lnTo>
                    <a:pt x="877" y="249"/>
                  </a:lnTo>
                  <a:lnTo>
                    <a:pt x="868" y="242"/>
                  </a:lnTo>
                  <a:lnTo>
                    <a:pt x="856" y="233"/>
                  </a:lnTo>
                  <a:lnTo>
                    <a:pt x="839" y="222"/>
                  </a:lnTo>
                  <a:lnTo>
                    <a:pt x="819" y="210"/>
                  </a:lnTo>
                  <a:lnTo>
                    <a:pt x="796" y="196"/>
                  </a:lnTo>
                  <a:lnTo>
                    <a:pt x="770" y="184"/>
                  </a:lnTo>
                  <a:lnTo>
                    <a:pt x="740" y="172"/>
                  </a:lnTo>
                  <a:lnTo>
                    <a:pt x="724" y="167"/>
                  </a:lnTo>
                  <a:lnTo>
                    <a:pt x="707" y="162"/>
                  </a:lnTo>
                  <a:lnTo>
                    <a:pt x="690" y="158"/>
                  </a:lnTo>
                  <a:lnTo>
                    <a:pt x="672" y="155"/>
                  </a:lnTo>
                  <a:lnTo>
                    <a:pt x="653" y="151"/>
                  </a:lnTo>
                  <a:lnTo>
                    <a:pt x="634" y="149"/>
                  </a:lnTo>
                  <a:lnTo>
                    <a:pt x="615" y="148"/>
                  </a:lnTo>
                  <a:lnTo>
                    <a:pt x="594" y="149"/>
                  </a:lnTo>
                  <a:lnTo>
                    <a:pt x="574" y="150"/>
                  </a:lnTo>
                  <a:lnTo>
                    <a:pt x="553" y="152"/>
                  </a:lnTo>
                  <a:lnTo>
                    <a:pt x="531" y="157"/>
                  </a:lnTo>
                  <a:lnTo>
                    <a:pt x="510" y="161"/>
                  </a:lnTo>
                  <a:lnTo>
                    <a:pt x="488" y="169"/>
                  </a:lnTo>
                  <a:lnTo>
                    <a:pt x="466" y="177"/>
                  </a:lnTo>
                  <a:lnTo>
                    <a:pt x="445" y="188"/>
                  </a:lnTo>
                  <a:lnTo>
                    <a:pt x="421" y="200"/>
                  </a:lnTo>
                  <a:lnTo>
                    <a:pt x="421" y="200"/>
                  </a:lnTo>
                  <a:lnTo>
                    <a:pt x="397" y="214"/>
                  </a:lnTo>
                  <a:lnTo>
                    <a:pt x="376" y="229"/>
                  </a:lnTo>
                  <a:lnTo>
                    <a:pt x="357" y="246"/>
                  </a:lnTo>
                  <a:lnTo>
                    <a:pt x="338" y="262"/>
                  </a:lnTo>
                  <a:lnTo>
                    <a:pt x="322" y="279"/>
                  </a:lnTo>
                  <a:lnTo>
                    <a:pt x="308" y="297"/>
                  </a:lnTo>
                  <a:lnTo>
                    <a:pt x="296" y="314"/>
                  </a:lnTo>
                  <a:lnTo>
                    <a:pt x="285" y="332"/>
                  </a:lnTo>
                  <a:lnTo>
                    <a:pt x="275" y="349"/>
                  </a:lnTo>
                  <a:lnTo>
                    <a:pt x="268" y="367"/>
                  </a:lnTo>
                  <a:lnTo>
                    <a:pt x="261" y="386"/>
                  </a:lnTo>
                  <a:lnTo>
                    <a:pt x="255" y="403"/>
                  </a:lnTo>
                  <a:lnTo>
                    <a:pt x="251" y="421"/>
                  </a:lnTo>
                  <a:lnTo>
                    <a:pt x="248" y="439"/>
                  </a:lnTo>
                  <a:lnTo>
                    <a:pt x="246" y="456"/>
                  </a:lnTo>
                  <a:lnTo>
                    <a:pt x="244" y="473"/>
                  </a:lnTo>
                  <a:lnTo>
                    <a:pt x="243" y="489"/>
                  </a:lnTo>
                  <a:lnTo>
                    <a:pt x="244" y="505"/>
                  </a:lnTo>
                  <a:lnTo>
                    <a:pt x="246" y="534"/>
                  </a:lnTo>
                  <a:lnTo>
                    <a:pt x="250" y="562"/>
                  </a:lnTo>
                  <a:lnTo>
                    <a:pt x="254" y="585"/>
                  </a:lnTo>
                  <a:lnTo>
                    <a:pt x="259" y="604"/>
                  </a:lnTo>
                  <a:lnTo>
                    <a:pt x="263" y="618"/>
                  </a:lnTo>
                  <a:lnTo>
                    <a:pt x="268" y="630"/>
                  </a:lnTo>
                  <a:lnTo>
                    <a:pt x="268" y="630"/>
                  </a:lnTo>
                  <a:lnTo>
                    <a:pt x="254" y="633"/>
                  </a:lnTo>
                  <a:lnTo>
                    <a:pt x="239" y="639"/>
                  </a:lnTo>
                  <a:lnTo>
                    <a:pt x="219" y="646"/>
                  </a:lnTo>
                  <a:lnTo>
                    <a:pt x="196" y="655"/>
                  </a:lnTo>
                  <a:lnTo>
                    <a:pt x="170" y="669"/>
                  </a:lnTo>
                  <a:lnTo>
                    <a:pt x="156" y="676"/>
                  </a:lnTo>
                  <a:lnTo>
                    <a:pt x="143" y="685"/>
                  </a:lnTo>
                  <a:lnTo>
                    <a:pt x="130" y="695"/>
                  </a:lnTo>
                  <a:lnTo>
                    <a:pt x="116" y="705"/>
                  </a:lnTo>
                  <a:lnTo>
                    <a:pt x="103" y="717"/>
                  </a:lnTo>
                  <a:lnTo>
                    <a:pt x="89" y="729"/>
                  </a:lnTo>
                  <a:lnTo>
                    <a:pt x="76" y="742"/>
                  </a:lnTo>
                  <a:lnTo>
                    <a:pt x="64" y="758"/>
                  </a:lnTo>
                  <a:lnTo>
                    <a:pt x="53" y="773"/>
                  </a:lnTo>
                  <a:lnTo>
                    <a:pt x="42" y="791"/>
                  </a:lnTo>
                  <a:lnTo>
                    <a:pt x="32" y="809"/>
                  </a:lnTo>
                  <a:lnTo>
                    <a:pt x="23" y="828"/>
                  </a:lnTo>
                  <a:lnTo>
                    <a:pt x="16" y="849"/>
                  </a:lnTo>
                  <a:lnTo>
                    <a:pt x="10" y="871"/>
                  </a:lnTo>
                  <a:lnTo>
                    <a:pt x="5" y="894"/>
                  </a:lnTo>
                  <a:lnTo>
                    <a:pt x="1" y="920"/>
                  </a:lnTo>
                  <a:lnTo>
                    <a:pt x="0" y="946"/>
                  </a:lnTo>
                  <a:lnTo>
                    <a:pt x="0" y="975"/>
                  </a:lnTo>
                  <a:lnTo>
                    <a:pt x="3" y="1003"/>
                  </a:lnTo>
                  <a:lnTo>
                    <a:pt x="7" y="1035"/>
                  </a:lnTo>
                  <a:lnTo>
                    <a:pt x="7" y="1035"/>
                  </a:lnTo>
                  <a:lnTo>
                    <a:pt x="10" y="1055"/>
                  </a:lnTo>
                  <a:lnTo>
                    <a:pt x="16" y="1075"/>
                  </a:lnTo>
                  <a:lnTo>
                    <a:pt x="21" y="1095"/>
                  </a:lnTo>
                  <a:lnTo>
                    <a:pt x="29" y="1112"/>
                  </a:lnTo>
                  <a:lnTo>
                    <a:pt x="37" y="1130"/>
                  </a:lnTo>
                  <a:lnTo>
                    <a:pt x="45" y="1148"/>
                  </a:lnTo>
                  <a:lnTo>
                    <a:pt x="55" y="1163"/>
                  </a:lnTo>
                  <a:lnTo>
                    <a:pt x="66" y="1180"/>
                  </a:lnTo>
                  <a:lnTo>
                    <a:pt x="77" y="1194"/>
                  </a:lnTo>
                  <a:lnTo>
                    <a:pt x="89" y="1208"/>
                  </a:lnTo>
                  <a:lnTo>
                    <a:pt x="102" y="1221"/>
                  </a:lnTo>
                  <a:lnTo>
                    <a:pt x="116" y="1234"/>
                  </a:lnTo>
                  <a:lnTo>
                    <a:pt x="129" y="1246"/>
                  </a:lnTo>
                  <a:lnTo>
                    <a:pt x="143" y="1257"/>
                  </a:lnTo>
                  <a:lnTo>
                    <a:pt x="159" y="1267"/>
                  </a:lnTo>
                  <a:lnTo>
                    <a:pt x="173" y="1276"/>
                  </a:lnTo>
                  <a:lnTo>
                    <a:pt x="189" y="1285"/>
                  </a:lnTo>
                  <a:lnTo>
                    <a:pt x="205" y="1293"/>
                  </a:lnTo>
                  <a:lnTo>
                    <a:pt x="221" y="1300"/>
                  </a:lnTo>
                  <a:lnTo>
                    <a:pt x="238" y="1306"/>
                  </a:lnTo>
                  <a:lnTo>
                    <a:pt x="254" y="1312"/>
                  </a:lnTo>
                  <a:lnTo>
                    <a:pt x="271" y="1317"/>
                  </a:lnTo>
                  <a:lnTo>
                    <a:pt x="288" y="1321"/>
                  </a:lnTo>
                  <a:lnTo>
                    <a:pt x="305" y="1324"/>
                  </a:lnTo>
                  <a:lnTo>
                    <a:pt x="322" y="1326"/>
                  </a:lnTo>
                  <a:lnTo>
                    <a:pt x="339" y="1328"/>
                  </a:lnTo>
                  <a:lnTo>
                    <a:pt x="355" y="1328"/>
                  </a:lnTo>
                  <a:lnTo>
                    <a:pt x="373" y="1328"/>
                  </a:lnTo>
                  <a:lnTo>
                    <a:pt x="390" y="1328"/>
                  </a:lnTo>
                  <a:lnTo>
                    <a:pt x="406" y="1326"/>
                  </a:lnTo>
                  <a:lnTo>
                    <a:pt x="421" y="1324"/>
                  </a:lnTo>
                  <a:lnTo>
                    <a:pt x="438" y="1321"/>
                  </a:lnTo>
                  <a:lnTo>
                    <a:pt x="438" y="1321"/>
                  </a:lnTo>
                  <a:lnTo>
                    <a:pt x="473" y="1311"/>
                  </a:lnTo>
                  <a:lnTo>
                    <a:pt x="499" y="1302"/>
                  </a:lnTo>
                  <a:lnTo>
                    <a:pt x="516" y="1294"/>
                  </a:lnTo>
                  <a:lnTo>
                    <a:pt x="527" y="1287"/>
                  </a:lnTo>
                  <a:lnTo>
                    <a:pt x="532" y="1282"/>
                  </a:lnTo>
                  <a:lnTo>
                    <a:pt x="535" y="1278"/>
                  </a:lnTo>
                  <a:lnTo>
                    <a:pt x="535" y="1275"/>
                  </a:lnTo>
                  <a:lnTo>
                    <a:pt x="534" y="1274"/>
                  </a:lnTo>
                </a:path>
              </a:pathLst>
            </a:custGeom>
            <a:solidFill>
              <a:srgbClr val="99CAE3"/>
            </a:solidFill>
            <a:ln w="12700">
              <a:solidFill>
                <a:srgbClr val="99CAE3"/>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73" name="Freeform 9">
              <a:extLst>
                <a:ext uri="{FF2B5EF4-FFF2-40B4-BE49-F238E27FC236}">
                  <a16:creationId xmlns:a16="http://schemas.microsoft.com/office/drawing/2014/main" id="{9519B635-1814-4132-9DE3-23BF79A4F9B6}"/>
                </a:ext>
              </a:extLst>
            </p:cNvPr>
            <p:cNvSpPr>
              <a:spLocks/>
            </p:cNvSpPr>
            <p:nvPr/>
          </p:nvSpPr>
          <p:spPr bwMode="auto">
            <a:xfrm>
              <a:off x="8424113" y="1136645"/>
              <a:ext cx="66737" cy="45719"/>
            </a:xfrm>
            <a:prstGeom prst="triangle">
              <a:avLst/>
            </a:prstGeom>
            <a:solidFill>
              <a:schemeClr val="bg1"/>
            </a:solidFill>
            <a:ln w="12700">
              <a:no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74" name="Line 10">
              <a:extLst>
                <a:ext uri="{FF2B5EF4-FFF2-40B4-BE49-F238E27FC236}">
                  <a16:creationId xmlns:a16="http://schemas.microsoft.com/office/drawing/2014/main" id="{D6A6233F-4F83-4837-BA8E-F4163ED7BEAC}"/>
                </a:ext>
              </a:extLst>
            </p:cNvPr>
            <p:cNvSpPr>
              <a:spLocks noChangeShapeType="1"/>
            </p:cNvSpPr>
            <p:nvPr/>
          </p:nvSpPr>
          <p:spPr bwMode="auto">
            <a:xfrm flipV="1">
              <a:off x="8457481" y="1176460"/>
              <a:ext cx="0" cy="39884"/>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nvGrpSpPr>
            <p:cNvPr id="1175" name="Group 1174">
              <a:extLst>
                <a:ext uri="{FF2B5EF4-FFF2-40B4-BE49-F238E27FC236}">
                  <a16:creationId xmlns:a16="http://schemas.microsoft.com/office/drawing/2014/main" id="{0C0A1DDD-E2E0-479F-A884-A62FFA3AEFFB}"/>
                </a:ext>
              </a:extLst>
            </p:cNvPr>
            <p:cNvGrpSpPr/>
            <p:nvPr/>
          </p:nvGrpSpPr>
          <p:grpSpPr>
            <a:xfrm>
              <a:off x="8388221" y="1223919"/>
              <a:ext cx="138521" cy="152768"/>
              <a:chOff x="9666704" y="1552972"/>
              <a:chExt cx="193453" cy="213350"/>
            </a:xfrm>
          </p:grpSpPr>
          <p:sp>
            <p:nvSpPr>
              <p:cNvPr id="1176" name="Rectangle 5">
                <a:extLst>
                  <a:ext uri="{FF2B5EF4-FFF2-40B4-BE49-F238E27FC236}">
                    <a16:creationId xmlns:a16="http://schemas.microsoft.com/office/drawing/2014/main" id="{BE8D311E-174E-4213-A40F-7CA7D7D7E3B5}"/>
                  </a:ext>
                </a:extLst>
              </p:cNvPr>
              <p:cNvSpPr>
                <a:spLocks noChangeArrowheads="1"/>
              </p:cNvSpPr>
              <p:nvPr/>
            </p:nvSpPr>
            <p:spPr bwMode="auto">
              <a:xfrm>
                <a:off x="9666704" y="1552972"/>
                <a:ext cx="193453" cy="213350"/>
              </a:xfrm>
              <a:prstGeom prst="rect">
                <a:avLst/>
              </a:prstGeom>
              <a:solidFill>
                <a:schemeClr val="bg1"/>
              </a:solidFill>
              <a:ln w="19050">
                <a:solidFill>
                  <a:srgbClr val="3999C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77" name="Line 6">
                <a:extLst>
                  <a:ext uri="{FF2B5EF4-FFF2-40B4-BE49-F238E27FC236}">
                    <a16:creationId xmlns:a16="http://schemas.microsoft.com/office/drawing/2014/main" id="{42278DBB-2BE2-4805-93AD-0C68EB52989B}"/>
                  </a:ext>
                </a:extLst>
              </p:cNvPr>
              <p:cNvSpPr>
                <a:spLocks noChangeShapeType="1"/>
              </p:cNvSpPr>
              <p:nvPr/>
            </p:nvSpPr>
            <p:spPr bwMode="auto">
              <a:xfrm>
                <a:off x="9710922"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78" name="Line 7">
                <a:extLst>
                  <a:ext uri="{FF2B5EF4-FFF2-40B4-BE49-F238E27FC236}">
                    <a16:creationId xmlns:a16="http://schemas.microsoft.com/office/drawing/2014/main" id="{67F63706-D756-43CA-BEE1-E1BCFE24C142}"/>
                  </a:ext>
                </a:extLst>
              </p:cNvPr>
              <p:cNvSpPr>
                <a:spLocks noChangeShapeType="1"/>
              </p:cNvSpPr>
              <p:nvPr/>
            </p:nvSpPr>
            <p:spPr bwMode="auto">
              <a:xfrm>
                <a:off x="976398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79" name="Line 8">
                <a:extLst>
                  <a:ext uri="{FF2B5EF4-FFF2-40B4-BE49-F238E27FC236}">
                    <a16:creationId xmlns:a16="http://schemas.microsoft.com/office/drawing/2014/main" id="{8C7F598F-991D-4ED0-9D6C-C9429DF3F3A5}"/>
                  </a:ext>
                </a:extLst>
              </p:cNvPr>
              <p:cNvSpPr>
                <a:spLocks noChangeShapeType="1"/>
              </p:cNvSpPr>
              <p:nvPr/>
            </p:nvSpPr>
            <p:spPr bwMode="auto">
              <a:xfrm>
                <a:off x="9812623" y="1591663"/>
                <a:ext cx="0" cy="135969"/>
              </a:xfrm>
              <a:prstGeom prst="line">
                <a:avLst/>
              </a:prstGeom>
              <a:noFill/>
              <a:ln w="1905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1180" name="Group 1179">
            <a:extLst>
              <a:ext uri="{FF2B5EF4-FFF2-40B4-BE49-F238E27FC236}">
                <a16:creationId xmlns:a16="http://schemas.microsoft.com/office/drawing/2014/main" id="{E8C493D1-0D5C-4C70-9172-803E092EA22B}"/>
              </a:ext>
            </a:extLst>
          </p:cNvPr>
          <p:cNvGrpSpPr/>
          <p:nvPr/>
        </p:nvGrpSpPr>
        <p:grpSpPr>
          <a:xfrm>
            <a:off x="8593229" y="1521621"/>
            <a:ext cx="595789" cy="428753"/>
            <a:chOff x="10170373" y="1369048"/>
            <a:chExt cx="574992" cy="413788"/>
          </a:xfrm>
        </p:grpSpPr>
        <p:sp>
          <p:nvSpPr>
            <p:cNvPr id="1181" name="Freeform 15">
              <a:extLst>
                <a:ext uri="{FF2B5EF4-FFF2-40B4-BE49-F238E27FC236}">
                  <a16:creationId xmlns:a16="http://schemas.microsoft.com/office/drawing/2014/main" id="{5B6569F8-4F0A-426F-97A3-22720A698591}"/>
                </a:ext>
              </a:extLst>
            </p:cNvPr>
            <p:cNvSpPr>
              <a:spLocks/>
            </p:cNvSpPr>
            <p:nvPr/>
          </p:nvSpPr>
          <p:spPr bwMode="auto">
            <a:xfrm>
              <a:off x="10255416" y="1508670"/>
              <a:ext cx="8504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82" name="Freeform 16">
              <a:extLst>
                <a:ext uri="{FF2B5EF4-FFF2-40B4-BE49-F238E27FC236}">
                  <a16:creationId xmlns:a16="http://schemas.microsoft.com/office/drawing/2014/main" id="{60C3B069-D8E9-4DAC-BE00-39EBD63BD78B}"/>
                </a:ext>
              </a:extLst>
            </p:cNvPr>
            <p:cNvSpPr>
              <a:spLocks/>
            </p:cNvSpPr>
            <p:nvPr/>
          </p:nvSpPr>
          <p:spPr bwMode="auto">
            <a:xfrm>
              <a:off x="10170373" y="1508670"/>
              <a:ext cx="68542" cy="134545"/>
            </a:xfrm>
            <a:custGeom>
              <a:avLst/>
              <a:gdLst>
                <a:gd name="T0" fmla="*/ 324 w 324"/>
                <a:gd name="T1" fmla="*/ 0 h 632"/>
                <a:gd name="T2" fmla="*/ 324 w 324"/>
                <a:gd name="T3" fmla="*/ 632 h 632"/>
                <a:gd name="T4" fmla="*/ 0 w 324"/>
                <a:gd name="T5" fmla="*/ 527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7"/>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83" name="Line 17">
              <a:extLst>
                <a:ext uri="{FF2B5EF4-FFF2-40B4-BE49-F238E27FC236}">
                  <a16:creationId xmlns:a16="http://schemas.microsoft.com/office/drawing/2014/main" id="{6621C5BB-FF84-4DC1-B402-4A05773AF0DA}"/>
                </a:ext>
              </a:extLst>
            </p:cNvPr>
            <p:cNvSpPr>
              <a:spLocks noChangeShapeType="1"/>
            </p:cNvSpPr>
            <p:nvPr/>
          </p:nvSpPr>
          <p:spPr bwMode="auto">
            <a:xfrm>
              <a:off x="10216068"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84" name="Line 18">
              <a:extLst>
                <a:ext uri="{FF2B5EF4-FFF2-40B4-BE49-F238E27FC236}">
                  <a16:creationId xmlns:a16="http://schemas.microsoft.com/office/drawing/2014/main" id="{38ECE126-FFD5-48F6-BE54-AA38EA08614F}"/>
                </a:ext>
              </a:extLst>
            </p:cNvPr>
            <p:cNvSpPr>
              <a:spLocks noChangeShapeType="1"/>
            </p:cNvSpPr>
            <p:nvPr/>
          </p:nvSpPr>
          <p:spPr bwMode="auto">
            <a:xfrm>
              <a:off x="10189412"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85" name="Freeform 19">
              <a:extLst>
                <a:ext uri="{FF2B5EF4-FFF2-40B4-BE49-F238E27FC236}">
                  <a16:creationId xmlns:a16="http://schemas.microsoft.com/office/drawing/2014/main" id="{89786723-9996-4DBC-AAFA-783741A00D40}"/>
                </a:ext>
              </a:extLst>
            </p:cNvPr>
            <p:cNvSpPr>
              <a:spLocks/>
            </p:cNvSpPr>
            <p:nvPr/>
          </p:nvSpPr>
          <p:spPr bwMode="auto">
            <a:xfrm>
              <a:off x="10458504" y="1508670"/>
              <a:ext cx="83773" cy="134545"/>
            </a:xfrm>
            <a:custGeom>
              <a:avLst/>
              <a:gdLst>
                <a:gd name="T0" fmla="*/ 0 w 399"/>
                <a:gd name="T1" fmla="*/ 0 h 632"/>
                <a:gd name="T2" fmla="*/ 0 w 399"/>
                <a:gd name="T3" fmla="*/ 632 h 632"/>
                <a:gd name="T4" fmla="*/ 399 w 399"/>
                <a:gd name="T5" fmla="*/ 487 h 632"/>
                <a:gd name="T6" fmla="*/ 399 w 399"/>
                <a:gd name="T7" fmla="*/ 159 h 632"/>
                <a:gd name="T8" fmla="*/ 0 w 399"/>
                <a:gd name="T9" fmla="*/ 0 h 632"/>
              </a:gdLst>
              <a:ahLst/>
              <a:cxnLst>
                <a:cxn ang="0">
                  <a:pos x="T0" y="T1"/>
                </a:cxn>
                <a:cxn ang="0">
                  <a:pos x="T2" y="T3"/>
                </a:cxn>
                <a:cxn ang="0">
                  <a:pos x="T4" y="T5"/>
                </a:cxn>
                <a:cxn ang="0">
                  <a:pos x="T6" y="T7"/>
                </a:cxn>
                <a:cxn ang="0">
                  <a:pos x="T8" y="T9"/>
                </a:cxn>
              </a:cxnLst>
              <a:rect l="0" t="0" r="r" b="b"/>
              <a:pathLst>
                <a:path w="399" h="632">
                  <a:moveTo>
                    <a:pt x="0" y="0"/>
                  </a:moveTo>
                  <a:lnTo>
                    <a:pt x="0" y="632"/>
                  </a:lnTo>
                  <a:lnTo>
                    <a:pt x="399" y="487"/>
                  </a:lnTo>
                  <a:lnTo>
                    <a:pt x="399" y="159"/>
                  </a:lnTo>
                  <a:lnTo>
                    <a:pt x="0" y="0"/>
                  </a:lnTo>
                  <a:close/>
                </a:path>
              </a:pathLst>
            </a:custGeom>
            <a:solidFill>
              <a:srgbClr val="3999C6"/>
            </a:solidFill>
            <a:ln w="12700">
              <a:solidFill>
                <a:srgbClr val="3999C6"/>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86" name="Freeform 20">
              <a:extLst>
                <a:ext uri="{FF2B5EF4-FFF2-40B4-BE49-F238E27FC236}">
                  <a16:creationId xmlns:a16="http://schemas.microsoft.com/office/drawing/2014/main" id="{701DB8E9-E0B4-4E2F-850A-60C06FF66C9D}"/>
                </a:ext>
              </a:extLst>
            </p:cNvPr>
            <p:cNvSpPr>
              <a:spLocks/>
            </p:cNvSpPr>
            <p:nvPr/>
          </p:nvSpPr>
          <p:spPr bwMode="auto">
            <a:xfrm>
              <a:off x="10372191" y="1508670"/>
              <a:ext cx="68542" cy="134545"/>
            </a:xfrm>
            <a:custGeom>
              <a:avLst/>
              <a:gdLst>
                <a:gd name="T0" fmla="*/ 323 w 323"/>
                <a:gd name="T1" fmla="*/ 0 h 632"/>
                <a:gd name="T2" fmla="*/ 323 w 323"/>
                <a:gd name="T3" fmla="*/ 632 h 632"/>
                <a:gd name="T4" fmla="*/ 0 w 323"/>
                <a:gd name="T5" fmla="*/ 527 h 632"/>
                <a:gd name="T6" fmla="*/ 0 w 323"/>
                <a:gd name="T7" fmla="*/ 135 h 632"/>
                <a:gd name="T8" fmla="*/ 323 w 323"/>
                <a:gd name="T9" fmla="*/ 0 h 632"/>
              </a:gdLst>
              <a:ahLst/>
              <a:cxnLst>
                <a:cxn ang="0">
                  <a:pos x="T0" y="T1"/>
                </a:cxn>
                <a:cxn ang="0">
                  <a:pos x="T2" y="T3"/>
                </a:cxn>
                <a:cxn ang="0">
                  <a:pos x="T4" y="T5"/>
                </a:cxn>
                <a:cxn ang="0">
                  <a:pos x="T6" y="T7"/>
                </a:cxn>
                <a:cxn ang="0">
                  <a:pos x="T8" y="T9"/>
                </a:cxn>
              </a:cxnLst>
              <a:rect l="0" t="0" r="r" b="b"/>
              <a:pathLst>
                <a:path w="323" h="632">
                  <a:moveTo>
                    <a:pt x="323" y="0"/>
                  </a:moveTo>
                  <a:lnTo>
                    <a:pt x="323" y="632"/>
                  </a:lnTo>
                  <a:lnTo>
                    <a:pt x="0" y="527"/>
                  </a:lnTo>
                  <a:lnTo>
                    <a:pt x="0" y="135"/>
                  </a:lnTo>
                  <a:lnTo>
                    <a:pt x="323"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87" name="Line 21">
              <a:extLst>
                <a:ext uri="{FF2B5EF4-FFF2-40B4-BE49-F238E27FC236}">
                  <a16:creationId xmlns:a16="http://schemas.microsoft.com/office/drawing/2014/main" id="{3CE320E0-178D-4E36-9967-589D0BE466B6}"/>
                </a:ext>
              </a:extLst>
            </p:cNvPr>
            <p:cNvSpPr>
              <a:spLocks noChangeShapeType="1"/>
            </p:cNvSpPr>
            <p:nvPr/>
          </p:nvSpPr>
          <p:spPr bwMode="auto">
            <a:xfrm>
              <a:off x="10417886"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88" name="Line 22">
              <a:extLst>
                <a:ext uri="{FF2B5EF4-FFF2-40B4-BE49-F238E27FC236}">
                  <a16:creationId xmlns:a16="http://schemas.microsoft.com/office/drawing/2014/main" id="{36A2E8A4-33C6-4A30-97E8-E0F22CA73718}"/>
                </a:ext>
              </a:extLst>
            </p:cNvPr>
            <p:cNvSpPr>
              <a:spLocks noChangeShapeType="1"/>
            </p:cNvSpPr>
            <p:nvPr/>
          </p:nvSpPr>
          <p:spPr bwMode="auto">
            <a:xfrm>
              <a:off x="10392501"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89" name="Freeform 23">
              <a:extLst>
                <a:ext uri="{FF2B5EF4-FFF2-40B4-BE49-F238E27FC236}">
                  <a16:creationId xmlns:a16="http://schemas.microsoft.com/office/drawing/2014/main" id="{FB56523A-DB06-4221-8D83-ECCAE73A12F4}"/>
                </a:ext>
              </a:extLst>
            </p:cNvPr>
            <p:cNvSpPr>
              <a:spLocks/>
            </p:cNvSpPr>
            <p:nvPr/>
          </p:nvSpPr>
          <p:spPr bwMode="auto">
            <a:xfrm>
              <a:off x="10661592" y="1508670"/>
              <a:ext cx="83773" cy="13454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90" name="Freeform 24">
              <a:extLst>
                <a:ext uri="{FF2B5EF4-FFF2-40B4-BE49-F238E27FC236}">
                  <a16:creationId xmlns:a16="http://schemas.microsoft.com/office/drawing/2014/main" id="{A18F9F70-6114-4B58-B9FD-94B90BCEC463}"/>
                </a:ext>
              </a:extLst>
            </p:cNvPr>
            <p:cNvSpPr>
              <a:spLocks/>
            </p:cNvSpPr>
            <p:nvPr/>
          </p:nvSpPr>
          <p:spPr bwMode="auto">
            <a:xfrm>
              <a:off x="10575279" y="1508670"/>
              <a:ext cx="68542" cy="134545"/>
            </a:xfrm>
            <a:custGeom>
              <a:avLst/>
              <a:gdLst>
                <a:gd name="T0" fmla="*/ 325 w 325"/>
                <a:gd name="T1" fmla="*/ 0 h 632"/>
                <a:gd name="T2" fmla="*/ 325 w 325"/>
                <a:gd name="T3" fmla="*/ 632 h 632"/>
                <a:gd name="T4" fmla="*/ 0 w 325"/>
                <a:gd name="T5" fmla="*/ 527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7"/>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91" name="Line 25">
              <a:extLst>
                <a:ext uri="{FF2B5EF4-FFF2-40B4-BE49-F238E27FC236}">
                  <a16:creationId xmlns:a16="http://schemas.microsoft.com/office/drawing/2014/main" id="{60663FCE-11B4-4060-BFF6-2CAF68588D33}"/>
                </a:ext>
              </a:extLst>
            </p:cNvPr>
            <p:cNvSpPr>
              <a:spLocks noChangeShapeType="1"/>
            </p:cNvSpPr>
            <p:nvPr/>
          </p:nvSpPr>
          <p:spPr bwMode="auto">
            <a:xfrm>
              <a:off x="10620974" y="1518824"/>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92" name="Line 26">
              <a:extLst>
                <a:ext uri="{FF2B5EF4-FFF2-40B4-BE49-F238E27FC236}">
                  <a16:creationId xmlns:a16="http://schemas.microsoft.com/office/drawing/2014/main" id="{6F4DFE8B-1AB1-454C-A76C-E8F5DA6F90C3}"/>
                </a:ext>
              </a:extLst>
            </p:cNvPr>
            <p:cNvSpPr>
              <a:spLocks noChangeShapeType="1"/>
            </p:cNvSpPr>
            <p:nvPr/>
          </p:nvSpPr>
          <p:spPr bwMode="auto">
            <a:xfrm>
              <a:off x="10595588" y="1530248"/>
              <a:ext cx="0" cy="9646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93" name="Freeform 27">
              <a:extLst>
                <a:ext uri="{FF2B5EF4-FFF2-40B4-BE49-F238E27FC236}">
                  <a16:creationId xmlns:a16="http://schemas.microsoft.com/office/drawing/2014/main" id="{959A1041-89A6-4073-BC86-4D45D4A36CDC}"/>
                </a:ext>
              </a:extLst>
            </p:cNvPr>
            <p:cNvSpPr>
              <a:spLocks/>
            </p:cNvSpPr>
            <p:nvPr/>
          </p:nvSpPr>
          <p:spPr bwMode="auto">
            <a:xfrm>
              <a:off x="10356959" y="1649561"/>
              <a:ext cx="85043" cy="133275"/>
            </a:xfrm>
            <a:custGeom>
              <a:avLst/>
              <a:gdLst>
                <a:gd name="T0" fmla="*/ 0 w 401"/>
                <a:gd name="T1" fmla="*/ 0 h 632"/>
                <a:gd name="T2" fmla="*/ 0 w 401"/>
                <a:gd name="T3" fmla="*/ 632 h 632"/>
                <a:gd name="T4" fmla="*/ 401 w 401"/>
                <a:gd name="T5" fmla="*/ 487 h 632"/>
                <a:gd name="T6" fmla="*/ 401 w 401"/>
                <a:gd name="T7" fmla="*/ 159 h 632"/>
                <a:gd name="T8" fmla="*/ 0 w 401"/>
                <a:gd name="T9" fmla="*/ 0 h 632"/>
              </a:gdLst>
              <a:ahLst/>
              <a:cxnLst>
                <a:cxn ang="0">
                  <a:pos x="T0" y="T1"/>
                </a:cxn>
                <a:cxn ang="0">
                  <a:pos x="T2" y="T3"/>
                </a:cxn>
                <a:cxn ang="0">
                  <a:pos x="T4" y="T5"/>
                </a:cxn>
                <a:cxn ang="0">
                  <a:pos x="T6" y="T7"/>
                </a:cxn>
                <a:cxn ang="0">
                  <a:pos x="T8" y="T9"/>
                </a:cxn>
              </a:cxnLst>
              <a:rect l="0" t="0" r="r" b="b"/>
              <a:pathLst>
                <a:path w="401" h="632">
                  <a:moveTo>
                    <a:pt x="0" y="0"/>
                  </a:moveTo>
                  <a:lnTo>
                    <a:pt x="0" y="632"/>
                  </a:lnTo>
                  <a:lnTo>
                    <a:pt x="401" y="487"/>
                  </a:lnTo>
                  <a:lnTo>
                    <a:pt x="401" y="159"/>
                  </a:lnTo>
                  <a:lnTo>
                    <a:pt x="0" y="0"/>
                  </a:lnTo>
                  <a:close/>
                </a:path>
              </a:pathLst>
            </a:custGeom>
            <a:solidFill>
              <a:srgbClr val="3999C6"/>
            </a:solidFill>
            <a:ln w="12700">
              <a:solidFill>
                <a:srgbClr val="3999C6"/>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94" name="Freeform 28">
              <a:extLst>
                <a:ext uri="{FF2B5EF4-FFF2-40B4-BE49-F238E27FC236}">
                  <a16:creationId xmlns:a16="http://schemas.microsoft.com/office/drawing/2014/main" id="{1F5C18D2-C217-44F8-A4F5-71FFE7B50BCD}"/>
                </a:ext>
              </a:extLst>
            </p:cNvPr>
            <p:cNvSpPr>
              <a:spLocks/>
            </p:cNvSpPr>
            <p:nvPr/>
          </p:nvSpPr>
          <p:spPr bwMode="auto">
            <a:xfrm>
              <a:off x="10270648" y="1649561"/>
              <a:ext cx="69811" cy="133275"/>
            </a:xfrm>
            <a:custGeom>
              <a:avLst/>
              <a:gdLst>
                <a:gd name="T0" fmla="*/ 325 w 325"/>
                <a:gd name="T1" fmla="*/ 0 h 632"/>
                <a:gd name="T2" fmla="*/ 325 w 325"/>
                <a:gd name="T3" fmla="*/ 632 h 632"/>
                <a:gd name="T4" fmla="*/ 0 w 325"/>
                <a:gd name="T5" fmla="*/ 528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8"/>
                  </a:lnTo>
                  <a:lnTo>
                    <a:pt x="0" y="135"/>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95" name="Line 29">
              <a:extLst>
                <a:ext uri="{FF2B5EF4-FFF2-40B4-BE49-F238E27FC236}">
                  <a16:creationId xmlns:a16="http://schemas.microsoft.com/office/drawing/2014/main" id="{77CAD26F-399D-4EB9-8AA4-8C7548C476F3}"/>
                </a:ext>
              </a:extLst>
            </p:cNvPr>
            <p:cNvSpPr>
              <a:spLocks noChangeShapeType="1"/>
            </p:cNvSpPr>
            <p:nvPr/>
          </p:nvSpPr>
          <p:spPr bwMode="auto">
            <a:xfrm>
              <a:off x="10317611"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96" name="Line 30">
              <a:extLst>
                <a:ext uri="{FF2B5EF4-FFF2-40B4-BE49-F238E27FC236}">
                  <a16:creationId xmlns:a16="http://schemas.microsoft.com/office/drawing/2014/main" id="{EACC7499-D37F-4E44-AF32-8424A19F828E}"/>
                </a:ext>
              </a:extLst>
            </p:cNvPr>
            <p:cNvSpPr>
              <a:spLocks noChangeShapeType="1"/>
            </p:cNvSpPr>
            <p:nvPr/>
          </p:nvSpPr>
          <p:spPr bwMode="auto">
            <a:xfrm>
              <a:off x="10290956"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97" name="Freeform 31">
              <a:extLst>
                <a:ext uri="{FF2B5EF4-FFF2-40B4-BE49-F238E27FC236}">
                  <a16:creationId xmlns:a16="http://schemas.microsoft.com/office/drawing/2014/main" id="{39E7D37E-D482-45D9-8D0F-E7695A3F06D6}"/>
                </a:ext>
              </a:extLst>
            </p:cNvPr>
            <p:cNvSpPr>
              <a:spLocks/>
            </p:cNvSpPr>
            <p:nvPr/>
          </p:nvSpPr>
          <p:spPr bwMode="auto">
            <a:xfrm>
              <a:off x="10560047" y="1649561"/>
              <a:ext cx="83773" cy="13327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rgbClr val="3999C6"/>
            </a:solidFill>
            <a:ln w="12700">
              <a:solidFill>
                <a:srgbClr val="3999C6"/>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98" name="Freeform 32">
              <a:extLst>
                <a:ext uri="{FF2B5EF4-FFF2-40B4-BE49-F238E27FC236}">
                  <a16:creationId xmlns:a16="http://schemas.microsoft.com/office/drawing/2014/main" id="{B94DD348-4BA5-45E1-BC01-8EEAF401DEF1}"/>
                </a:ext>
              </a:extLst>
            </p:cNvPr>
            <p:cNvSpPr>
              <a:spLocks/>
            </p:cNvSpPr>
            <p:nvPr/>
          </p:nvSpPr>
          <p:spPr bwMode="auto">
            <a:xfrm>
              <a:off x="10473735" y="1649561"/>
              <a:ext cx="68542" cy="133275"/>
            </a:xfrm>
            <a:custGeom>
              <a:avLst/>
              <a:gdLst>
                <a:gd name="T0" fmla="*/ 324 w 324"/>
                <a:gd name="T1" fmla="*/ 0 h 632"/>
                <a:gd name="T2" fmla="*/ 324 w 324"/>
                <a:gd name="T3" fmla="*/ 632 h 632"/>
                <a:gd name="T4" fmla="*/ 0 w 324"/>
                <a:gd name="T5" fmla="*/ 528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8"/>
                  </a:lnTo>
                  <a:lnTo>
                    <a:pt x="0" y="135"/>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199" name="Line 33">
              <a:extLst>
                <a:ext uri="{FF2B5EF4-FFF2-40B4-BE49-F238E27FC236}">
                  <a16:creationId xmlns:a16="http://schemas.microsoft.com/office/drawing/2014/main" id="{D037EBC9-925E-4C08-8EFC-C53E7E2235F4}"/>
                </a:ext>
              </a:extLst>
            </p:cNvPr>
            <p:cNvSpPr>
              <a:spLocks noChangeShapeType="1"/>
            </p:cNvSpPr>
            <p:nvPr/>
          </p:nvSpPr>
          <p:spPr bwMode="auto">
            <a:xfrm>
              <a:off x="10519430" y="1658446"/>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00" name="Line 34">
              <a:extLst>
                <a:ext uri="{FF2B5EF4-FFF2-40B4-BE49-F238E27FC236}">
                  <a16:creationId xmlns:a16="http://schemas.microsoft.com/office/drawing/2014/main" id="{C6321E10-AA92-4EDF-8CCB-26B847F85DC8}"/>
                </a:ext>
              </a:extLst>
            </p:cNvPr>
            <p:cNvSpPr>
              <a:spLocks noChangeShapeType="1"/>
            </p:cNvSpPr>
            <p:nvPr/>
          </p:nvSpPr>
          <p:spPr bwMode="auto">
            <a:xfrm>
              <a:off x="10494044" y="1669870"/>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01" name="Freeform 35">
              <a:extLst>
                <a:ext uri="{FF2B5EF4-FFF2-40B4-BE49-F238E27FC236}">
                  <a16:creationId xmlns:a16="http://schemas.microsoft.com/office/drawing/2014/main" id="{F5877794-E33A-484F-BC2E-1847BBA7BCDB}"/>
                </a:ext>
              </a:extLst>
            </p:cNvPr>
            <p:cNvSpPr>
              <a:spLocks/>
            </p:cNvSpPr>
            <p:nvPr/>
          </p:nvSpPr>
          <p:spPr bwMode="auto">
            <a:xfrm>
              <a:off x="10356959" y="1369048"/>
              <a:ext cx="85043" cy="134545"/>
            </a:xfrm>
            <a:custGeom>
              <a:avLst/>
              <a:gdLst>
                <a:gd name="T0" fmla="*/ 0 w 401"/>
                <a:gd name="T1" fmla="*/ 0 h 633"/>
                <a:gd name="T2" fmla="*/ 0 w 401"/>
                <a:gd name="T3" fmla="*/ 633 h 633"/>
                <a:gd name="T4" fmla="*/ 401 w 401"/>
                <a:gd name="T5" fmla="*/ 489 h 633"/>
                <a:gd name="T6" fmla="*/ 401 w 401"/>
                <a:gd name="T7" fmla="*/ 161 h 633"/>
                <a:gd name="T8" fmla="*/ 0 w 401"/>
                <a:gd name="T9" fmla="*/ 0 h 633"/>
              </a:gdLst>
              <a:ahLst/>
              <a:cxnLst>
                <a:cxn ang="0">
                  <a:pos x="T0" y="T1"/>
                </a:cxn>
                <a:cxn ang="0">
                  <a:pos x="T2" y="T3"/>
                </a:cxn>
                <a:cxn ang="0">
                  <a:pos x="T4" y="T5"/>
                </a:cxn>
                <a:cxn ang="0">
                  <a:pos x="T6" y="T7"/>
                </a:cxn>
                <a:cxn ang="0">
                  <a:pos x="T8" y="T9"/>
                </a:cxn>
              </a:cxnLst>
              <a:rect l="0" t="0" r="r" b="b"/>
              <a:pathLst>
                <a:path w="401" h="633">
                  <a:moveTo>
                    <a:pt x="0" y="0"/>
                  </a:moveTo>
                  <a:lnTo>
                    <a:pt x="0" y="633"/>
                  </a:lnTo>
                  <a:lnTo>
                    <a:pt x="401" y="489"/>
                  </a:lnTo>
                  <a:lnTo>
                    <a:pt x="401" y="161"/>
                  </a:lnTo>
                  <a:lnTo>
                    <a:pt x="0" y="0"/>
                  </a:lnTo>
                  <a:close/>
                </a:path>
              </a:pathLst>
            </a:custGeom>
            <a:solidFill>
              <a:srgbClr val="3999C6"/>
            </a:solidFill>
            <a:ln w="12700">
              <a:solidFill>
                <a:srgbClr val="3999C6"/>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02" name="Freeform 36">
              <a:extLst>
                <a:ext uri="{FF2B5EF4-FFF2-40B4-BE49-F238E27FC236}">
                  <a16:creationId xmlns:a16="http://schemas.microsoft.com/office/drawing/2014/main" id="{4CE94EA2-C64E-4618-8FDA-744821998C74}"/>
                </a:ext>
              </a:extLst>
            </p:cNvPr>
            <p:cNvSpPr>
              <a:spLocks/>
            </p:cNvSpPr>
            <p:nvPr/>
          </p:nvSpPr>
          <p:spPr bwMode="auto">
            <a:xfrm>
              <a:off x="10270648" y="1369048"/>
              <a:ext cx="69811" cy="134545"/>
            </a:xfrm>
            <a:custGeom>
              <a:avLst/>
              <a:gdLst>
                <a:gd name="T0" fmla="*/ 325 w 325"/>
                <a:gd name="T1" fmla="*/ 0 h 633"/>
                <a:gd name="T2" fmla="*/ 325 w 325"/>
                <a:gd name="T3" fmla="*/ 633 h 633"/>
                <a:gd name="T4" fmla="*/ 0 w 325"/>
                <a:gd name="T5" fmla="*/ 529 h 633"/>
                <a:gd name="T6" fmla="*/ 0 w 325"/>
                <a:gd name="T7" fmla="*/ 137 h 633"/>
                <a:gd name="T8" fmla="*/ 325 w 325"/>
                <a:gd name="T9" fmla="*/ 0 h 633"/>
              </a:gdLst>
              <a:ahLst/>
              <a:cxnLst>
                <a:cxn ang="0">
                  <a:pos x="T0" y="T1"/>
                </a:cxn>
                <a:cxn ang="0">
                  <a:pos x="T2" y="T3"/>
                </a:cxn>
                <a:cxn ang="0">
                  <a:pos x="T4" y="T5"/>
                </a:cxn>
                <a:cxn ang="0">
                  <a:pos x="T6" y="T7"/>
                </a:cxn>
                <a:cxn ang="0">
                  <a:pos x="T8" y="T9"/>
                </a:cxn>
              </a:cxnLst>
              <a:rect l="0" t="0" r="r" b="b"/>
              <a:pathLst>
                <a:path w="325" h="633">
                  <a:moveTo>
                    <a:pt x="325" y="0"/>
                  </a:moveTo>
                  <a:lnTo>
                    <a:pt x="325" y="633"/>
                  </a:lnTo>
                  <a:lnTo>
                    <a:pt x="0" y="529"/>
                  </a:lnTo>
                  <a:lnTo>
                    <a:pt x="0" y="137"/>
                  </a:lnTo>
                  <a:lnTo>
                    <a:pt x="325"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03" name="Line 37">
              <a:extLst>
                <a:ext uri="{FF2B5EF4-FFF2-40B4-BE49-F238E27FC236}">
                  <a16:creationId xmlns:a16="http://schemas.microsoft.com/office/drawing/2014/main" id="{851E3FD8-1F25-4746-AF31-D228DAA702D8}"/>
                </a:ext>
              </a:extLst>
            </p:cNvPr>
            <p:cNvSpPr>
              <a:spLocks noChangeShapeType="1"/>
            </p:cNvSpPr>
            <p:nvPr/>
          </p:nvSpPr>
          <p:spPr bwMode="auto">
            <a:xfrm>
              <a:off x="10317611"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04" name="Line 38">
              <a:extLst>
                <a:ext uri="{FF2B5EF4-FFF2-40B4-BE49-F238E27FC236}">
                  <a16:creationId xmlns:a16="http://schemas.microsoft.com/office/drawing/2014/main" id="{2155A82F-FDD1-4F7B-9DA9-568C5590E3AA}"/>
                </a:ext>
              </a:extLst>
            </p:cNvPr>
            <p:cNvSpPr>
              <a:spLocks noChangeShapeType="1"/>
            </p:cNvSpPr>
            <p:nvPr/>
          </p:nvSpPr>
          <p:spPr bwMode="auto">
            <a:xfrm>
              <a:off x="10290956"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05" name="Freeform 39">
              <a:extLst>
                <a:ext uri="{FF2B5EF4-FFF2-40B4-BE49-F238E27FC236}">
                  <a16:creationId xmlns:a16="http://schemas.microsoft.com/office/drawing/2014/main" id="{F49C6417-7B18-42FD-8B3D-1ED932EEAF3C}"/>
                </a:ext>
              </a:extLst>
            </p:cNvPr>
            <p:cNvSpPr>
              <a:spLocks/>
            </p:cNvSpPr>
            <p:nvPr/>
          </p:nvSpPr>
          <p:spPr bwMode="auto">
            <a:xfrm>
              <a:off x="10560047" y="1369048"/>
              <a:ext cx="83773" cy="134545"/>
            </a:xfrm>
            <a:custGeom>
              <a:avLst/>
              <a:gdLst>
                <a:gd name="T0" fmla="*/ 0 w 400"/>
                <a:gd name="T1" fmla="*/ 0 h 633"/>
                <a:gd name="T2" fmla="*/ 0 w 400"/>
                <a:gd name="T3" fmla="*/ 633 h 633"/>
                <a:gd name="T4" fmla="*/ 400 w 400"/>
                <a:gd name="T5" fmla="*/ 489 h 633"/>
                <a:gd name="T6" fmla="*/ 400 w 400"/>
                <a:gd name="T7" fmla="*/ 161 h 633"/>
                <a:gd name="T8" fmla="*/ 0 w 400"/>
                <a:gd name="T9" fmla="*/ 0 h 633"/>
              </a:gdLst>
              <a:ahLst/>
              <a:cxnLst>
                <a:cxn ang="0">
                  <a:pos x="T0" y="T1"/>
                </a:cxn>
                <a:cxn ang="0">
                  <a:pos x="T2" y="T3"/>
                </a:cxn>
                <a:cxn ang="0">
                  <a:pos x="T4" y="T5"/>
                </a:cxn>
                <a:cxn ang="0">
                  <a:pos x="T6" y="T7"/>
                </a:cxn>
                <a:cxn ang="0">
                  <a:pos x="T8" y="T9"/>
                </a:cxn>
              </a:cxnLst>
              <a:rect l="0" t="0" r="r" b="b"/>
              <a:pathLst>
                <a:path w="400" h="633">
                  <a:moveTo>
                    <a:pt x="0" y="0"/>
                  </a:moveTo>
                  <a:lnTo>
                    <a:pt x="0" y="633"/>
                  </a:lnTo>
                  <a:lnTo>
                    <a:pt x="400" y="489"/>
                  </a:lnTo>
                  <a:lnTo>
                    <a:pt x="400" y="161"/>
                  </a:lnTo>
                  <a:lnTo>
                    <a:pt x="0" y="0"/>
                  </a:lnTo>
                  <a:close/>
                </a:path>
              </a:pathLst>
            </a:custGeom>
            <a:solidFill>
              <a:srgbClr val="3999C6"/>
            </a:solidFill>
            <a:ln w="12700">
              <a:solidFill>
                <a:srgbClr val="3999C6"/>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06" name="Freeform 40">
              <a:extLst>
                <a:ext uri="{FF2B5EF4-FFF2-40B4-BE49-F238E27FC236}">
                  <a16:creationId xmlns:a16="http://schemas.microsoft.com/office/drawing/2014/main" id="{483720C6-16A0-49BB-9B33-3F9B251F2105}"/>
                </a:ext>
              </a:extLst>
            </p:cNvPr>
            <p:cNvSpPr>
              <a:spLocks/>
            </p:cNvSpPr>
            <p:nvPr/>
          </p:nvSpPr>
          <p:spPr bwMode="auto">
            <a:xfrm>
              <a:off x="10473735" y="1369048"/>
              <a:ext cx="68542" cy="134545"/>
            </a:xfrm>
            <a:custGeom>
              <a:avLst/>
              <a:gdLst>
                <a:gd name="T0" fmla="*/ 324 w 324"/>
                <a:gd name="T1" fmla="*/ 0 h 633"/>
                <a:gd name="T2" fmla="*/ 324 w 324"/>
                <a:gd name="T3" fmla="*/ 633 h 633"/>
                <a:gd name="T4" fmla="*/ 0 w 324"/>
                <a:gd name="T5" fmla="*/ 529 h 633"/>
                <a:gd name="T6" fmla="*/ 0 w 324"/>
                <a:gd name="T7" fmla="*/ 137 h 633"/>
                <a:gd name="T8" fmla="*/ 324 w 324"/>
                <a:gd name="T9" fmla="*/ 0 h 633"/>
              </a:gdLst>
              <a:ahLst/>
              <a:cxnLst>
                <a:cxn ang="0">
                  <a:pos x="T0" y="T1"/>
                </a:cxn>
                <a:cxn ang="0">
                  <a:pos x="T2" y="T3"/>
                </a:cxn>
                <a:cxn ang="0">
                  <a:pos x="T4" y="T5"/>
                </a:cxn>
                <a:cxn ang="0">
                  <a:pos x="T6" y="T7"/>
                </a:cxn>
                <a:cxn ang="0">
                  <a:pos x="T8" y="T9"/>
                </a:cxn>
              </a:cxnLst>
              <a:rect l="0" t="0" r="r" b="b"/>
              <a:pathLst>
                <a:path w="324" h="633">
                  <a:moveTo>
                    <a:pt x="324" y="0"/>
                  </a:moveTo>
                  <a:lnTo>
                    <a:pt x="324" y="633"/>
                  </a:lnTo>
                  <a:lnTo>
                    <a:pt x="0" y="529"/>
                  </a:lnTo>
                  <a:lnTo>
                    <a:pt x="0" y="137"/>
                  </a:lnTo>
                  <a:lnTo>
                    <a:pt x="324" y="0"/>
                  </a:lnTo>
                  <a:close/>
                </a:path>
              </a:pathLst>
            </a:custGeom>
            <a:noFill/>
            <a:ln w="12700">
              <a:solidFill>
                <a:srgbClr val="3999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07" name="Line 41">
              <a:extLst>
                <a:ext uri="{FF2B5EF4-FFF2-40B4-BE49-F238E27FC236}">
                  <a16:creationId xmlns:a16="http://schemas.microsoft.com/office/drawing/2014/main" id="{75DB7558-A5B7-4BC8-97BD-BE229AEA11CB}"/>
                </a:ext>
              </a:extLst>
            </p:cNvPr>
            <p:cNvSpPr>
              <a:spLocks noChangeShapeType="1"/>
            </p:cNvSpPr>
            <p:nvPr/>
          </p:nvSpPr>
          <p:spPr bwMode="auto">
            <a:xfrm>
              <a:off x="10519430" y="1379202"/>
              <a:ext cx="0" cy="116775"/>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08" name="Line 42">
              <a:extLst>
                <a:ext uri="{FF2B5EF4-FFF2-40B4-BE49-F238E27FC236}">
                  <a16:creationId xmlns:a16="http://schemas.microsoft.com/office/drawing/2014/main" id="{A77803E8-D7BE-4A10-8028-AD31AA23097C}"/>
                </a:ext>
              </a:extLst>
            </p:cNvPr>
            <p:cNvSpPr>
              <a:spLocks noChangeShapeType="1"/>
            </p:cNvSpPr>
            <p:nvPr/>
          </p:nvSpPr>
          <p:spPr bwMode="auto">
            <a:xfrm>
              <a:off x="10494044" y="1389356"/>
              <a:ext cx="0" cy="97736"/>
            </a:xfrm>
            <a:prstGeom prst="line">
              <a:avLst/>
            </a:prstGeom>
            <a:noFill/>
            <a:ln w="12700">
              <a:solidFill>
                <a:srgbClr val="3999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1209" name="Group 1208">
            <a:extLst>
              <a:ext uri="{FF2B5EF4-FFF2-40B4-BE49-F238E27FC236}">
                <a16:creationId xmlns:a16="http://schemas.microsoft.com/office/drawing/2014/main" id="{4C3C1BD9-3DEA-4433-90FE-020FBB729620}"/>
              </a:ext>
            </a:extLst>
          </p:cNvPr>
          <p:cNvGrpSpPr/>
          <p:nvPr/>
        </p:nvGrpSpPr>
        <p:grpSpPr>
          <a:xfrm>
            <a:off x="9854028" y="3219423"/>
            <a:ext cx="531393" cy="684318"/>
            <a:chOff x="9753414" y="3035811"/>
            <a:chExt cx="598772" cy="771087"/>
          </a:xfrm>
        </p:grpSpPr>
        <p:sp>
          <p:nvSpPr>
            <p:cNvPr id="1210" name="Rectangle 1209">
              <a:extLst>
                <a:ext uri="{FF2B5EF4-FFF2-40B4-BE49-F238E27FC236}">
                  <a16:creationId xmlns:a16="http://schemas.microsoft.com/office/drawing/2014/main" id="{9091291C-14D2-42AF-8810-0A6C4CD9C09C}"/>
                </a:ext>
              </a:extLst>
            </p:cNvPr>
            <p:cNvSpPr/>
            <p:nvPr/>
          </p:nvSpPr>
          <p:spPr bwMode="auto">
            <a:xfrm>
              <a:off x="9753414" y="3624827"/>
              <a:ext cx="598772" cy="182071"/>
            </a:xfrm>
            <a:prstGeom prst="rect">
              <a:avLst/>
            </a:prstGeom>
            <a:noFill/>
            <a:ln w="63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50" b="0" i="0" u="none" strike="noStrike" kern="1200" cap="none" spc="0" normalizeH="0" baseline="0" noProof="0" dirty="0">
                  <a:ln>
                    <a:noFill/>
                  </a:ln>
                  <a:solidFill>
                    <a:srgbClr val="505050"/>
                  </a:solidFill>
                  <a:effectLst/>
                  <a:uLnTx/>
                  <a:uFillTx/>
                  <a:latin typeface="Segoe UI Semilight"/>
                  <a:ea typeface="+mn-ea"/>
                  <a:cs typeface="Segoe UI" pitchFamily="34" charset="0"/>
                </a:rPr>
                <a:t>IoT edge</a:t>
              </a:r>
            </a:p>
          </p:txBody>
        </p:sp>
        <p:grpSp>
          <p:nvGrpSpPr>
            <p:cNvPr id="1211" name="Group 1210">
              <a:extLst>
                <a:ext uri="{FF2B5EF4-FFF2-40B4-BE49-F238E27FC236}">
                  <a16:creationId xmlns:a16="http://schemas.microsoft.com/office/drawing/2014/main" id="{8B2D04D7-C907-4895-968F-90A69E62127B}"/>
                </a:ext>
              </a:extLst>
            </p:cNvPr>
            <p:cNvGrpSpPr/>
            <p:nvPr/>
          </p:nvGrpSpPr>
          <p:grpSpPr>
            <a:xfrm>
              <a:off x="9816832" y="3035811"/>
              <a:ext cx="471936" cy="527088"/>
              <a:chOff x="-4151172" y="-1757493"/>
              <a:chExt cx="2559241" cy="2858335"/>
            </a:xfrm>
          </p:grpSpPr>
          <p:sp>
            <p:nvSpPr>
              <p:cNvPr id="1212" name="Rectangle: Rounded Corners 1211">
                <a:extLst>
                  <a:ext uri="{FF2B5EF4-FFF2-40B4-BE49-F238E27FC236}">
                    <a16:creationId xmlns:a16="http://schemas.microsoft.com/office/drawing/2014/main" id="{D3CC7F7C-DFC5-4A08-A896-063726B498D2}"/>
                  </a:ext>
                </a:extLst>
              </p:cNvPr>
              <p:cNvSpPr/>
              <p:nvPr/>
            </p:nvSpPr>
            <p:spPr bwMode="auto">
              <a:xfrm rot="20626360">
                <a:off x="-3046592" y="-1757493"/>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Segoe UI" pitchFamily="34" charset="0"/>
                </a:endParaRPr>
              </a:p>
            </p:txBody>
          </p:sp>
          <p:sp>
            <p:nvSpPr>
              <p:cNvPr id="1213" name="Rectangle: Rounded Corners 1212">
                <a:extLst>
                  <a:ext uri="{FF2B5EF4-FFF2-40B4-BE49-F238E27FC236}">
                    <a16:creationId xmlns:a16="http://schemas.microsoft.com/office/drawing/2014/main" id="{2FC0371B-EF91-46D7-9464-92071D19A11E}"/>
                  </a:ext>
                </a:extLst>
              </p:cNvPr>
              <p:cNvSpPr/>
              <p:nvPr/>
            </p:nvSpPr>
            <p:spPr bwMode="auto">
              <a:xfrm>
                <a:off x="-2749798" y="-590550"/>
                <a:ext cx="584705" cy="58470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Segoe UI" pitchFamily="34" charset="0"/>
                </a:endParaRPr>
              </a:p>
            </p:txBody>
          </p:sp>
          <p:sp>
            <p:nvSpPr>
              <p:cNvPr id="1214" name="Rectangle: Rounded Corners 1213">
                <a:extLst>
                  <a:ext uri="{FF2B5EF4-FFF2-40B4-BE49-F238E27FC236}">
                    <a16:creationId xmlns:a16="http://schemas.microsoft.com/office/drawing/2014/main" id="{38384EAF-EE17-46F0-BF16-A3ABE1FA1757}"/>
                  </a:ext>
                </a:extLst>
              </p:cNvPr>
              <p:cNvSpPr/>
              <p:nvPr/>
            </p:nvSpPr>
            <p:spPr bwMode="auto">
              <a:xfrm rot="19972402">
                <a:off x="-2063614" y="629159"/>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Segoe UI" pitchFamily="34" charset="0"/>
                </a:endParaRPr>
              </a:p>
            </p:txBody>
          </p:sp>
          <p:sp>
            <p:nvSpPr>
              <p:cNvPr id="1215" name="Rectangle: Rounded Corners 1214">
                <a:extLst>
                  <a:ext uri="{FF2B5EF4-FFF2-40B4-BE49-F238E27FC236}">
                    <a16:creationId xmlns:a16="http://schemas.microsoft.com/office/drawing/2014/main" id="{85AE2989-044D-4149-A59D-12FE21E544D2}"/>
                  </a:ext>
                </a:extLst>
              </p:cNvPr>
              <p:cNvSpPr/>
              <p:nvPr/>
            </p:nvSpPr>
            <p:spPr bwMode="auto">
              <a:xfrm rot="1973582">
                <a:off x="-3147736" y="527757"/>
                <a:ext cx="300586" cy="300584"/>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Segoe UI" pitchFamily="34" charset="0"/>
                </a:endParaRPr>
              </a:p>
            </p:txBody>
          </p:sp>
          <p:sp>
            <p:nvSpPr>
              <p:cNvPr id="1216" name="Rectangle: Rounded Corners 1215">
                <a:extLst>
                  <a:ext uri="{FF2B5EF4-FFF2-40B4-BE49-F238E27FC236}">
                    <a16:creationId xmlns:a16="http://schemas.microsoft.com/office/drawing/2014/main" id="{11064751-4E04-4868-B48D-9884DEE5C9FD}"/>
                  </a:ext>
                </a:extLst>
              </p:cNvPr>
              <p:cNvSpPr/>
              <p:nvPr/>
            </p:nvSpPr>
            <p:spPr bwMode="auto">
              <a:xfrm rot="17158960">
                <a:off x="-4151173" y="-799639"/>
                <a:ext cx="412211" cy="412209"/>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Segoe UI" pitchFamily="34" charset="0"/>
                </a:endParaRPr>
              </a:p>
            </p:txBody>
          </p:sp>
          <p:cxnSp>
            <p:nvCxnSpPr>
              <p:cNvPr id="1217" name="Straight Connector 1216">
                <a:extLst>
                  <a:ext uri="{FF2B5EF4-FFF2-40B4-BE49-F238E27FC236}">
                    <a16:creationId xmlns:a16="http://schemas.microsoft.com/office/drawing/2014/main" id="{B4268A32-5452-469D-8AAD-18DA6BB2ECD5}"/>
                  </a:ext>
                </a:extLst>
              </p:cNvPr>
              <p:cNvCxnSpPr>
                <a:stCxn id="1212" idx="2"/>
                <a:endCxn id="1213" idx="0"/>
              </p:cNvCxnSpPr>
              <p:nvPr/>
            </p:nvCxnSpPr>
            <p:spPr>
              <a:xfrm>
                <a:off x="-2744844" y="-1295206"/>
                <a:ext cx="287399" cy="704656"/>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8" name="Straight Connector 1217">
                <a:extLst>
                  <a:ext uri="{FF2B5EF4-FFF2-40B4-BE49-F238E27FC236}">
                    <a16:creationId xmlns:a16="http://schemas.microsoft.com/office/drawing/2014/main" id="{E51E5FE7-21A1-40E9-BF16-8AF00898A2BF}"/>
                  </a:ext>
                </a:extLst>
              </p:cNvPr>
              <p:cNvCxnSpPr>
                <a:cxnSpLocks/>
                <a:stCxn id="1213" idx="2"/>
                <a:endCxn id="1215" idx="0"/>
              </p:cNvCxnSpPr>
              <p:nvPr/>
            </p:nvCxnSpPr>
            <p:spPr>
              <a:xfrm flipH="1">
                <a:off x="-2915824" y="-5847"/>
                <a:ext cx="458379" cy="5576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9" name="Straight Connector 1218">
                <a:extLst>
                  <a:ext uri="{FF2B5EF4-FFF2-40B4-BE49-F238E27FC236}">
                    <a16:creationId xmlns:a16="http://schemas.microsoft.com/office/drawing/2014/main" id="{FF0D994E-470B-427C-B4C2-7C6EF239A2D5}"/>
                  </a:ext>
                </a:extLst>
              </p:cNvPr>
              <p:cNvCxnSpPr>
                <a:cxnSpLocks/>
              </p:cNvCxnSpPr>
              <p:nvPr/>
            </p:nvCxnSpPr>
            <p:spPr>
              <a:xfrm flipH="1">
                <a:off x="-2265679" y="9884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0" name="Straight Connector 1219">
                <a:extLst>
                  <a:ext uri="{FF2B5EF4-FFF2-40B4-BE49-F238E27FC236}">
                    <a16:creationId xmlns:a16="http://schemas.microsoft.com/office/drawing/2014/main" id="{9F12DE58-6333-4F48-875B-F1A1D9865716}"/>
                  </a:ext>
                </a:extLst>
              </p:cNvPr>
              <p:cNvCxnSpPr>
                <a:cxnSpLocks/>
              </p:cNvCxnSpPr>
              <p:nvPr/>
            </p:nvCxnSpPr>
            <p:spPr>
              <a:xfrm flipH="1">
                <a:off x="-2168007" y="30310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1" name="Straight Connector 1220">
                <a:extLst>
                  <a:ext uri="{FF2B5EF4-FFF2-40B4-BE49-F238E27FC236}">
                    <a16:creationId xmlns:a16="http://schemas.microsoft.com/office/drawing/2014/main" id="{6CEE876F-C238-4ACA-A7E5-17D21A862D9C}"/>
                  </a:ext>
                </a:extLst>
              </p:cNvPr>
              <p:cNvCxnSpPr>
                <a:cxnSpLocks/>
              </p:cNvCxnSpPr>
              <p:nvPr/>
            </p:nvCxnSpPr>
            <p:spPr>
              <a:xfrm flipH="1">
                <a:off x="-2051802" y="51912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2" name="Straight Connector 1221">
                <a:extLst>
                  <a:ext uri="{FF2B5EF4-FFF2-40B4-BE49-F238E27FC236}">
                    <a16:creationId xmlns:a16="http://schemas.microsoft.com/office/drawing/2014/main" id="{2528A4BA-6727-4D65-BC3D-059CB0D15066}"/>
                  </a:ext>
                </a:extLst>
              </p:cNvPr>
              <p:cNvCxnSpPr>
                <a:cxnSpLocks/>
              </p:cNvCxnSpPr>
              <p:nvPr/>
            </p:nvCxnSpPr>
            <p:spPr>
              <a:xfrm flipH="1">
                <a:off x="-2906065" y="-401232"/>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3" name="Straight Connector 1222">
                <a:extLst>
                  <a:ext uri="{FF2B5EF4-FFF2-40B4-BE49-F238E27FC236}">
                    <a16:creationId xmlns:a16="http://schemas.microsoft.com/office/drawing/2014/main" id="{1C56FA2E-AC9E-4CF3-A1DE-16C59EAE0180}"/>
                  </a:ext>
                </a:extLst>
              </p:cNvPr>
              <p:cNvCxnSpPr>
                <a:cxnSpLocks/>
              </p:cNvCxnSpPr>
              <p:nvPr/>
            </p:nvCxnSpPr>
            <p:spPr>
              <a:xfrm flipH="1">
                <a:off x="-3144190" y="-452749"/>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4" name="Straight Connector 1223">
                <a:extLst>
                  <a:ext uri="{FF2B5EF4-FFF2-40B4-BE49-F238E27FC236}">
                    <a16:creationId xmlns:a16="http://schemas.microsoft.com/office/drawing/2014/main" id="{10C414E0-BB6C-4F85-8E23-B1FDC7501FF2}"/>
                  </a:ext>
                </a:extLst>
              </p:cNvPr>
              <p:cNvCxnSpPr>
                <a:cxnSpLocks/>
              </p:cNvCxnSpPr>
              <p:nvPr/>
            </p:nvCxnSpPr>
            <p:spPr>
              <a:xfrm flipH="1">
                <a:off x="-3370106" y="-507354"/>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5" name="Straight Connector 1224">
                <a:extLst>
                  <a:ext uri="{FF2B5EF4-FFF2-40B4-BE49-F238E27FC236}">
                    <a16:creationId xmlns:a16="http://schemas.microsoft.com/office/drawing/2014/main" id="{BFD1F7EB-E08B-4ACB-93B6-02404EDB43A3}"/>
                  </a:ext>
                </a:extLst>
              </p:cNvPr>
              <p:cNvCxnSpPr>
                <a:cxnSpLocks/>
              </p:cNvCxnSpPr>
              <p:nvPr/>
            </p:nvCxnSpPr>
            <p:spPr>
              <a:xfrm flipH="1">
                <a:off x="-3601639" y="-558871"/>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Freeform: Shape 1">
            <a:extLst>
              <a:ext uri="{FF2B5EF4-FFF2-40B4-BE49-F238E27FC236}">
                <a16:creationId xmlns:a16="http://schemas.microsoft.com/office/drawing/2014/main" id="{11FC9243-7BC9-4D42-8E7A-6BC4CC0DAF03}"/>
              </a:ext>
            </a:extLst>
          </p:cNvPr>
          <p:cNvSpPr/>
          <p:nvPr/>
        </p:nvSpPr>
        <p:spPr bwMode="auto">
          <a:xfrm>
            <a:off x="8263055" y="2560320"/>
            <a:ext cx="1544320" cy="894080"/>
          </a:xfrm>
          <a:custGeom>
            <a:avLst/>
            <a:gdLst>
              <a:gd name="connsiteX0" fmla="*/ 508000 w 1544320"/>
              <a:gd name="connsiteY0" fmla="*/ 0 h 894080"/>
              <a:gd name="connsiteX1" fmla="*/ 0 w 1544320"/>
              <a:gd name="connsiteY1" fmla="*/ 0 h 894080"/>
              <a:gd name="connsiteX2" fmla="*/ 0 w 1544320"/>
              <a:gd name="connsiteY2" fmla="*/ 894080 h 894080"/>
              <a:gd name="connsiteX3" fmla="*/ 1544320 w 1544320"/>
              <a:gd name="connsiteY3" fmla="*/ 894080 h 894080"/>
            </a:gdLst>
            <a:ahLst/>
            <a:cxnLst>
              <a:cxn ang="0">
                <a:pos x="connsiteX0" y="connsiteY0"/>
              </a:cxn>
              <a:cxn ang="0">
                <a:pos x="connsiteX1" y="connsiteY1"/>
              </a:cxn>
              <a:cxn ang="0">
                <a:pos x="connsiteX2" y="connsiteY2"/>
              </a:cxn>
              <a:cxn ang="0">
                <a:pos x="connsiteX3" y="connsiteY3"/>
              </a:cxn>
            </a:cxnLst>
            <a:rect l="l" t="t" r="r" b="b"/>
            <a:pathLst>
              <a:path w="1544320" h="894080">
                <a:moveTo>
                  <a:pt x="508000" y="0"/>
                </a:moveTo>
                <a:lnTo>
                  <a:pt x="0" y="0"/>
                </a:lnTo>
                <a:lnTo>
                  <a:pt x="0" y="894080"/>
                </a:lnTo>
                <a:lnTo>
                  <a:pt x="1544320" y="894080"/>
                </a:lnTo>
              </a:path>
            </a:pathLst>
          </a:custGeom>
          <a:ln w="6350">
            <a:solidFill>
              <a:schemeClr val="bg1">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680CA65-13DF-4ADA-A2DF-C743E39494D8}"/>
              </a:ext>
            </a:extLst>
          </p:cNvPr>
          <p:cNvCxnSpPr>
            <a:cxnSpLocks/>
          </p:cNvCxnSpPr>
          <p:nvPr/>
        </p:nvCxnSpPr>
        <p:spPr>
          <a:xfrm>
            <a:off x="7569681" y="3054929"/>
            <a:ext cx="69337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6" name="Graphic 4">
            <a:extLst>
              <a:ext uri="{FF2B5EF4-FFF2-40B4-BE49-F238E27FC236}">
                <a16:creationId xmlns:a16="http://schemas.microsoft.com/office/drawing/2014/main" id="{8CB67241-0DB4-4A0A-98C5-AAA5018A6B72}"/>
              </a:ext>
            </a:extLst>
          </p:cNvPr>
          <p:cNvGrpSpPr/>
          <p:nvPr/>
        </p:nvGrpSpPr>
        <p:grpSpPr>
          <a:xfrm>
            <a:off x="4663115" y="1386841"/>
            <a:ext cx="403424" cy="427154"/>
            <a:chOff x="11448302" y="6116320"/>
            <a:chExt cx="515552" cy="545879"/>
          </a:xfrm>
        </p:grpSpPr>
        <p:sp>
          <p:nvSpPr>
            <p:cNvPr id="167" name="Freeform: Shape 166">
              <a:extLst>
                <a:ext uri="{FF2B5EF4-FFF2-40B4-BE49-F238E27FC236}">
                  <a16:creationId xmlns:a16="http://schemas.microsoft.com/office/drawing/2014/main" id="{C495B84C-5B1F-40B4-9C2F-1BC908CA060E}"/>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68" name="Freeform: Shape 167">
              <a:extLst>
                <a:ext uri="{FF2B5EF4-FFF2-40B4-BE49-F238E27FC236}">
                  <a16:creationId xmlns:a16="http://schemas.microsoft.com/office/drawing/2014/main" id="{8545BC6F-688A-4781-811C-62CDF3980725}"/>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69" name="Freeform: Shape 168">
              <a:extLst>
                <a:ext uri="{FF2B5EF4-FFF2-40B4-BE49-F238E27FC236}">
                  <a16:creationId xmlns:a16="http://schemas.microsoft.com/office/drawing/2014/main" id="{D6EC32DD-9D55-49A8-9276-B16C4F373C22}"/>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0" name="Freeform: Shape 169">
              <a:extLst>
                <a:ext uri="{FF2B5EF4-FFF2-40B4-BE49-F238E27FC236}">
                  <a16:creationId xmlns:a16="http://schemas.microsoft.com/office/drawing/2014/main" id="{59B7702D-9E82-4A66-AD31-C92D2024869A}"/>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pic>
        <p:nvPicPr>
          <p:cNvPr id="171" name="Picture 8" descr="Image result for docker">
            <a:extLst>
              <a:ext uri="{FF2B5EF4-FFF2-40B4-BE49-F238E27FC236}">
                <a16:creationId xmlns:a16="http://schemas.microsoft.com/office/drawing/2014/main" id="{2FE7E549-97F0-4E41-92DE-5DF0AA70B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9278" y="2724375"/>
            <a:ext cx="357845" cy="267386"/>
          </a:xfrm>
          <a:prstGeom prst="rect">
            <a:avLst/>
          </a:prstGeom>
          <a:noFill/>
          <a:extLst>
            <a:ext uri="{909E8E84-426E-40DD-AFC4-6F175D3DCCD1}">
              <a14:hiddenFill xmlns:a14="http://schemas.microsoft.com/office/drawing/2010/main">
                <a:solidFill>
                  <a:srgbClr val="FFFFFF"/>
                </a:solidFill>
              </a14:hiddenFill>
            </a:ext>
          </a:extLst>
        </p:spPr>
      </p:pic>
      <p:sp>
        <p:nvSpPr>
          <p:cNvPr id="172" name="TextBox 171">
            <a:extLst>
              <a:ext uri="{FF2B5EF4-FFF2-40B4-BE49-F238E27FC236}">
                <a16:creationId xmlns:a16="http://schemas.microsoft.com/office/drawing/2014/main" id="{193F29CC-D58D-485B-903E-FF43AC48EDFA}"/>
              </a:ext>
            </a:extLst>
          </p:cNvPr>
          <p:cNvSpPr txBox="1"/>
          <p:nvPr/>
        </p:nvSpPr>
        <p:spPr>
          <a:xfrm>
            <a:off x="7704619" y="3086745"/>
            <a:ext cx="407163" cy="161583"/>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Docker</a:t>
            </a:r>
          </a:p>
        </p:txBody>
      </p:sp>
      <p:sp>
        <p:nvSpPr>
          <p:cNvPr id="175" name="Oval 174">
            <a:extLst>
              <a:ext uri="{FF2B5EF4-FFF2-40B4-BE49-F238E27FC236}">
                <a16:creationId xmlns:a16="http://schemas.microsoft.com/office/drawing/2014/main" id="{B98AD9C1-006A-4D55-A6B7-C4453CD983ED}"/>
              </a:ext>
            </a:extLst>
          </p:cNvPr>
          <p:cNvSpPr/>
          <p:nvPr/>
        </p:nvSpPr>
        <p:spPr bwMode="auto">
          <a:xfrm>
            <a:off x="259620" y="1226724"/>
            <a:ext cx="1142177" cy="114217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76" name="TextBox 175">
            <a:extLst>
              <a:ext uri="{FF2B5EF4-FFF2-40B4-BE49-F238E27FC236}">
                <a16:creationId xmlns:a16="http://schemas.microsoft.com/office/drawing/2014/main" id="{B168FE22-517A-4D53-A253-DDC221ADF2FE}"/>
              </a:ext>
            </a:extLst>
          </p:cNvPr>
          <p:cNvSpPr txBox="1"/>
          <p:nvPr/>
        </p:nvSpPr>
        <p:spPr>
          <a:xfrm>
            <a:off x="416584" y="1919843"/>
            <a:ext cx="790124"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service</a:t>
            </a:r>
          </a:p>
        </p:txBody>
      </p:sp>
      <p:grpSp>
        <p:nvGrpSpPr>
          <p:cNvPr id="177" name="Graphic 4">
            <a:extLst>
              <a:ext uri="{FF2B5EF4-FFF2-40B4-BE49-F238E27FC236}">
                <a16:creationId xmlns:a16="http://schemas.microsoft.com/office/drawing/2014/main" id="{BDA79E4E-2AE5-4AEE-9623-66013FD4C33F}"/>
              </a:ext>
            </a:extLst>
          </p:cNvPr>
          <p:cNvGrpSpPr/>
          <p:nvPr/>
        </p:nvGrpSpPr>
        <p:grpSpPr>
          <a:xfrm>
            <a:off x="609933" y="1355866"/>
            <a:ext cx="403424" cy="427154"/>
            <a:chOff x="11448302" y="6116320"/>
            <a:chExt cx="515552" cy="545879"/>
          </a:xfrm>
        </p:grpSpPr>
        <p:sp>
          <p:nvSpPr>
            <p:cNvPr id="178" name="Freeform: Shape 177">
              <a:extLst>
                <a:ext uri="{FF2B5EF4-FFF2-40B4-BE49-F238E27FC236}">
                  <a16:creationId xmlns:a16="http://schemas.microsoft.com/office/drawing/2014/main" id="{4209E142-86A2-4F56-8576-0F631F9AB332}"/>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9" name="Freeform: Shape 178">
              <a:extLst>
                <a:ext uri="{FF2B5EF4-FFF2-40B4-BE49-F238E27FC236}">
                  <a16:creationId xmlns:a16="http://schemas.microsoft.com/office/drawing/2014/main" id="{C7796EF0-ACEB-4726-BCB1-D82E42688FAE}"/>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80" name="Freeform: Shape 179">
              <a:extLst>
                <a:ext uri="{FF2B5EF4-FFF2-40B4-BE49-F238E27FC236}">
                  <a16:creationId xmlns:a16="http://schemas.microsoft.com/office/drawing/2014/main" id="{D30E0E1B-B498-44C9-A6F9-02B1DE9AD1B4}"/>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81" name="Freeform: Shape 180">
              <a:extLst>
                <a:ext uri="{FF2B5EF4-FFF2-40B4-BE49-F238E27FC236}">
                  <a16:creationId xmlns:a16="http://schemas.microsoft.com/office/drawing/2014/main" id="{BB5197CB-9B29-40B4-BD95-628C74A70748}"/>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4751365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1BF70A95-1418-4642-81CC-363583C81CA0}"/>
              </a:ext>
            </a:extLst>
          </p:cNvPr>
          <p:cNvCxnSpPr>
            <a:cxnSpLocks/>
          </p:cNvCxnSpPr>
          <p:nvPr/>
        </p:nvCxnSpPr>
        <p:spPr>
          <a:xfrm>
            <a:off x="3042696" y="3594892"/>
            <a:ext cx="0" cy="1150621"/>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967E071-4F48-424A-B438-F9DEF24DD1DA}"/>
              </a:ext>
            </a:extLst>
          </p:cNvPr>
          <p:cNvGrpSpPr/>
          <p:nvPr/>
        </p:nvGrpSpPr>
        <p:grpSpPr>
          <a:xfrm>
            <a:off x="9479220" y="3584882"/>
            <a:ext cx="2300766" cy="311386"/>
            <a:chOff x="9479220" y="3584882"/>
            <a:chExt cx="2300766" cy="311386"/>
          </a:xfrm>
        </p:grpSpPr>
        <p:sp>
          <p:nvSpPr>
            <p:cNvPr id="51" name="Rectangle 50">
              <a:extLst>
                <a:ext uri="{FF2B5EF4-FFF2-40B4-BE49-F238E27FC236}">
                  <a16:creationId xmlns:a16="http://schemas.microsoft.com/office/drawing/2014/main" id="{42854E3C-D1D0-4343-AEAA-45855560E542}"/>
                </a:ext>
              </a:extLst>
            </p:cNvPr>
            <p:cNvSpPr/>
            <p:nvPr/>
          </p:nvSpPr>
          <p:spPr bwMode="auto">
            <a:xfrm>
              <a:off x="9479220"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2022</a:t>
              </a:r>
            </a:p>
          </p:txBody>
        </p:sp>
        <p:sp>
          <p:nvSpPr>
            <p:cNvPr id="22" name="Rectangle 21">
              <a:extLst>
                <a:ext uri="{FF2B5EF4-FFF2-40B4-BE49-F238E27FC236}">
                  <a16:creationId xmlns:a16="http://schemas.microsoft.com/office/drawing/2014/main" id="{9AC1D5AB-DCA1-4D28-8C97-4FCD9492BD78}"/>
                </a:ext>
              </a:extLst>
            </p:cNvPr>
            <p:cNvSpPr/>
            <p:nvPr/>
          </p:nvSpPr>
          <p:spPr bwMode="auto">
            <a:xfrm>
              <a:off x="9479220" y="3585026"/>
              <a:ext cx="2255581" cy="455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2" name="Isosceles Triangle 51">
              <a:extLst>
                <a:ext uri="{FF2B5EF4-FFF2-40B4-BE49-F238E27FC236}">
                  <a16:creationId xmlns:a16="http://schemas.microsoft.com/office/drawing/2014/main" id="{77578BF3-71B9-4327-82B9-D675D21E2929}"/>
                </a:ext>
              </a:extLst>
            </p:cNvPr>
            <p:cNvSpPr/>
            <p:nvPr/>
          </p:nvSpPr>
          <p:spPr bwMode="auto">
            <a:xfrm rot="5400000">
              <a:off x="11734662" y="3584486"/>
              <a:ext cx="44927" cy="45720"/>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9CD0317B-203A-46E8-B2FB-4C46BA401FC9}"/>
              </a:ext>
            </a:extLst>
          </p:cNvPr>
          <p:cNvGrpSpPr/>
          <p:nvPr/>
        </p:nvGrpSpPr>
        <p:grpSpPr>
          <a:xfrm>
            <a:off x="7223384" y="3585026"/>
            <a:ext cx="2301556" cy="311242"/>
            <a:chOff x="7223384" y="3585026"/>
            <a:chExt cx="2301556" cy="311242"/>
          </a:xfrm>
        </p:grpSpPr>
        <p:sp>
          <p:nvSpPr>
            <p:cNvPr id="50" name="Rectangle 49">
              <a:extLst>
                <a:ext uri="{FF2B5EF4-FFF2-40B4-BE49-F238E27FC236}">
                  <a16:creationId xmlns:a16="http://schemas.microsoft.com/office/drawing/2014/main" id="{57039AD6-8106-4D69-8600-5FA208001E0F}"/>
                </a:ext>
              </a:extLst>
            </p:cNvPr>
            <p:cNvSpPr/>
            <p:nvPr/>
          </p:nvSpPr>
          <p:spPr bwMode="auto">
            <a:xfrm>
              <a:off x="7223384"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dirty="0">
                  <a:ln>
                    <a:noFill/>
                  </a:ln>
                  <a:solidFill>
                    <a:srgbClr val="0078D7">
                      <a:lumMod val="50000"/>
                    </a:srgbClr>
                  </a:solidFill>
                  <a:effectLst/>
                  <a:uLnTx/>
                  <a:uFillTx/>
                  <a:latin typeface="Segoe UI Semibold" panose="020B0702040204020203" pitchFamily="34" charset="0"/>
                  <a:ea typeface="Segoe UI" pitchFamily="34" charset="0"/>
                  <a:cs typeface="Segoe UI Semibold" panose="020B0702040204020203" pitchFamily="34" charset="0"/>
                </a:rPr>
                <a:t>2021</a:t>
              </a:r>
            </a:p>
          </p:txBody>
        </p:sp>
        <p:sp>
          <p:nvSpPr>
            <p:cNvPr id="16" name="Rectangle 15">
              <a:extLst>
                <a:ext uri="{FF2B5EF4-FFF2-40B4-BE49-F238E27FC236}">
                  <a16:creationId xmlns:a16="http://schemas.microsoft.com/office/drawing/2014/main" id="{E9435962-FADF-4CA6-AC26-9A3BC1F892F2}"/>
                </a:ext>
              </a:extLst>
            </p:cNvPr>
            <p:cNvSpPr/>
            <p:nvPr/>
          </p:nvSpPr>
          <p:spPr bwMode="auto">
            <a:xfrm>
              <a:off x="7223384" y="3585026"/>
              <a:ext cx="2255581" cy="4557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dirty="0">
                <a:ln>
                  <a:noFill/>
                </a:ln>
                <a:solidFill>
                  <a:srgbClr val="0078D7">
                    <a:lumMod val="50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Isosceles Triangle 52">
              <a:extLst>
                <a:ext uri="{FF2B5EF4-FFF2-40B4-BE49-F238E27FC236}">
                  <a16:creationId xmlns:a16="http://schemas.microsoft.com/office/drawing/2014/main" id="{BB7AC3DD-0013-423A-84CC-43A96AEC6BCB}"/>
                </a:ext>
              </a:extLst>
            </p:cNvPr>
            <p:cNvSpPr/>
            <p:nvPr/>
          </p:nvSpPr>
          <p:spPr bwMode="auto">
            <a:xfrm rot="5400000">
              <a:off x="9479616" y="3585280"/>
              <a:ext cx="44927" cy="45720"/>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lumMod val="50000"/>
                  </a:srgbClr>
                </a:solidFill>
                <a:effectLst/>
                <a:uLnTx/>
                <a:uFillTx/>
                <a:latin typeface="Segoe UI Semilight"/>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D71E0034-6BB4-4C9D-BE22-DF4202A95B1D}"/>
              </a:ext>
            </a:extLst>
          </p:cNvPr>
          <p:cNvGrpSpPr/>
          <p:nvPr/>
        </p:nvGrpSpPr>
        <p:grpSpPr>
          <a:xfrm>
            <a:off x="4968083" y="3585026"/>
            <a:ext cx="2301021" cy="311242"/>
            <a:chOff x="4968083" y="3585026"/>
            <a:chExt cx="2301021" cy="311242"/>
          </a:xfrm>
        </p:grpSpPr>
        <p:sp>
          <p:nvSpPr>
            <p:cNvPr id="49" name="Rectangle 48">
              <a:extLst>
                <a:ext uri="{FF2B5EF4-FFF2-40B4-BE49-F238E27FC236}">
                  <a16:creationId xmlns:a16="http://schemas.microsoft.com/office/drawing/2014/main" id="{07D40A5F-9415-4DC8-B178-D5CBB39DF9C2}"/>
                </a:ext>
              </a:extLst>
            </p:cNvPr>
            <p:cNvSpPr/>
            <p:nvPr/>
          </p:nvSpPr>
          <p:spPr bwMode="auto">
            <a:xfrm>
              <a:off x="4968083"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2020</a:t>
              </a:r>
            </a:p>
          </p:txBody>
        </p:sp>
        <p:sp>
          <p:nvSpPr>
            <p:cNvPr id="15" name="Rectangle 14">
              <a:extLst>
                <a:ext uri="{FF2B5EF4-FFF2-40B4-BE49-F238E27FC236}">
                  <a16:creationId xmlns:a16="http://schemas.microsoft.com/office/drawing/2014/main" id="{C8DD42AF-891B-46F2-9A0D-20A791EC49ED}"/>
                </a:ext>
              </a:extLst>
            </p:cNvPr>
            <p:cNvSpPr/>
            <p:nvPr/>
          </p:nvSpPr>
          <p:spPr bwMode="auto">
            <a:xfrm>
              <a:off x="4968083" y="3585026"/>
              <a:ext cx="2255581" cy="455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5" name="Isosceles Triangle 34">
              <a:extLst>
                <a:ext uri="{FF2B5EF4-FFF2-40B4-BE49-F238E27FC236}">
                  <a16:creationId xmlns:a16="http://schemas.microsoft.com/office/drawing/2014/main" id="{46AABE7C-C3CB-4AD0-BA28-8AD8224B5477}"/>
                </a:ext>
              </a:extLst>
            </p:cNvPr>
            <p:cNvSpPr/>
            <p:nvPr/>
          </p:nvSpPr>
          <p:spPr bwMode="auto">
            <a:xfrm rot="5400000">
              <a:off x="7223780" y="3585279"/>
              <a:ext cx="44927" cy="45720"/>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9AA41C17-3B79-4DEE-A968-C768AAE682E3}"/>
              </a:ext>
            </a:extLst>
          </p:cNvPr>
          <p:cNvGrpSpPr/>
          <p:nvPr/>
        </p:nvGrpSpPr>
        <p:grpSpPr>
          <a:xfrm>
            <a:off x="2712502" y="3585026"/>
            <a:ext cx="2301301" cy="311242"/>
            <a:chOff x="2712502" y="3585026"/>
            <a:chExt cx="2301301" cy="311242"/>
          </a:xfrm>
        </p:grpSpPr>
        <p:sp>
          <p:nvSpPr>
            <p:cNvPr id="48" name="Rectangle 47">
              <a:extLst>
                <a:ext uri="{FF2B5EF4-FFF2-40B4-BE49-F238E27FC236}">
                  <a16:creationId xmlns:a16="http://schemas.microsoft.com/office/drawing/2014/main" id="{0DAE123A-C7BE-4FFB-8AA7-44840A9B865F}"/>
                </a:ext>
              </a:extLst>
            </p:cNvPr>
            <p:cNvSpPr/>
            <p:nvPr/>
          </p:nvSpPr>
          <p:spPr bwMode="auto">
            <a:xfrm>
              <a:off x="2712502"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dirty="0">
                  <a:ln>
                    <a:noFill/>
                  </a:ln>
                  <a:solidFill>
                    <a:srgbClr val="0078D7">
                      <a:lumMod val="50000"/>
                    </a:srgbClr>
                  </a:solidFill>
                  <a:effectLst/>
                  <a:uLnTx/>
                  <a:uFillTx/>
                  <a:latin typeface="Segoe UI Semibold" panose="020B0702040204020203" pitchFamily="34" charset="0"/>
                  <a:ea typeface="Segoe UI" pitchFamily="34" charset="0"/>
                  <a:cs typeface="Segoe UI Semibold" panose="020B0702040204020203" pitchFamily="34" charset="0"/>
                </a:rPr>
                <a:t>2019</a:t>
              </a:r>
            </a:p>
          </p:txBody>
        </p:sp>
        <p:sp>
          <p:nvSpPr>
            <p:cNvPr id="14" name="Rectangle 13">
              <a:extLst>
                <a:ext uri="{FF2B5EF4-FFF2-40B4-BE49-F238E27FC236}">
                  <a16:creationId xmlns:a16="http://schemas.microsoft.com/office/drawing/2014/main" id="{A8015AE5-EFCC-4EF5-805F-984E1E132DD2}"/>
                </a:ext>
              </a:extLst>
            </p:cNvPr>
            <p:cNvSpPr/>
            <p:nvPr/>
          </p:nvSpPr>
          <p:spPr bwMode="auto">
            <a:xfrm>
              <a:off x="2712502" y="3585026"/>
              <a:ext cx="2255581" cy="4557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dirty="0">
                <a:ln>
                  <a:noFill/>
                </a:ln>
                <a:solidFill>
                  <a:srgbClr val="0078D7">
                    <a:lumMod val="50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4" name="Isosceles Triangle 33">
              <a:extLst>
                <a:ext uri="{FF2B5EF4-FFF2-40B4-BE49-F238E27FC236}">
                  <a16:creationId xmlns:a16="http://schemas.microsoft.com/office/drawing/2014/main" id="{36CB9ECB-D5AE-4671-9291-B74416B05B95}"/>
                </a:ext>
              </a:extLst>
            </p:cNvPr>
            <p:cNvSpPr/>
            <p:nvPr/>
          </p:nvSpPr>
          <p:spPr bwMode="auto">
            <a:xfrm rot="5400000">
              <a:off x="4968479" y="3585279"/>
              <a:ext cx="44927" cy="45720"/>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lumMod val="50000"/>
                  </a:srgbClr>
                </a:solidFill>
                <a:effectLst/>
                <a:uLnTx/>
                <a:uFillTx/>
                <a:latin typeface="Segoe UI Semilight"/>
                <a:ea typeface="Segoe UI" pitchFamily="34" charset="0"/>
                <a:cs typeface="Segoe UI" pitchFamily="34" charset="0"/>
              </a:endParaRPr>
            </a:p>
          </p:txBody>
        </p:sp>
      </p:grpSp>
      <p:sp>
        <p:nvSpPr>
          <p:cNvPr id="2" name="Title 1">
            <a:extLst>
              <a:ext uri="{FF2B5EF4-FFF2-40B4-BE49-F238E27FC236}">
                <a16:creationId xmlns:a16="http://schemas.microsoft.com/office/drawing/2014/main" id="{9654E4C0-D20F-45FA-A331-0A10E2A650B1}"/>
              </a:ext>
            </a:extLst>
          </p:cNvPr>
          <p:cNvSpPr>
            <a:spLocks noGrp="1"/>
          </p:cNvSpPr>
          <p:nvPr>
            <p:ph type="title"/>
          </p:nvPr>
        </p:nvSpPr>
        <p:spPr/>
        <p:txBody>
          <a:bodyPr/>
          <a:lstStyle/>
          <a:p>
            <a:r>
              <a:rPr lang="en-US" sz="3600" b="1" spc="-50" dirty="0">
                <a:gradFill>
                  <a:gsLst>
                    <a:gs pos="1250">
                      <a:schemeClr val="tx1"/>
                    </a:gs>
                    <a:gs pos="100000">
                      <a:schemeClr val="tx1"/>
                    </a:gs>
                  </a:gsLst>
                  <a:lin ang="5400000" scaled="0"/>
                </a:gradFill>
              </a:rPr>
              <a:t>What are companies looking to do next?</a:t>
            </a:r>
          </a:p>
        </p:txBody>
      </p:sp>
      <p:cxnSp>
        <p:nvCxnSpPr>
          <p:cNvPr id="25" name="Straight Connector 24">
            <a:extLst>
              <a:ext uri="{FF2B5EF4-FFF2-40B4-BE49-F238E27FC236}">
                <a16:creationId xmlns:a16="http://schemas.microsoft.com/office/drawing/2014/main" id="{313F6DFF-B8ED-4376-B2C4-AA10090CB56B}"/>
              </a:ext>
            </a:extLst>
          </p:cNvPr>
          <p:cNvCxnSpPr>
            <a:cxnSpLocks/>
          </p:cNvCxnSpPr>
          <p:nvPr/>
        </p:nvCxnSpPr>
        <p:spPr>
          <a:xfrm flipV="1">
            <a:off x="1584991" y="2431213"/>
            <a:ext cx="0" cy="1150621"/>
          </a:xfrm>
          <a:prstGeom prst="line">
            <a:avLst/>
          </a:prstGeom>
          <a:ln w="6350">
            <a:solidFill>
              <a:schemeClr val="tx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A970CCA-4029-4E0D-A48C-732C774F63A5}"/>
              </a:ext>
            </a:extLst>
          </p:cNvPr>
          <p:cNvSpPr/>
          <p:nvPr/>
        </p:nvSpPr>
        <p:spPr>
          <a:xfrm>
            <a:off x="514469" y="1279174"/>
            <a:ext cx="2141043" cy="914399"/>
          </a:xfrm>
          <a:prstGeom prst="rect">
            <a:avLst/>
          </a:prstGeom>
        </p:spPr>
        <p:txBody>
          <a:bodyPr lIns="0" tIns="0" rIns="0" bIns="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Deep neural networks will be a standard tool for </a:t>
            </a: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80% </a:t>
            </a: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of data scientists</a:t>
            </a:r>
            <a:r>
              <a:rPr kumimoji="0" lang="en-US" sz="1400" b="0" i="0" u="none" strike="noStrike" kern="1200" cap="none" spc="0" normalizeH="0" baseline="30000" noProof="0" dirty="0">
                <a:ln>
                  <a:noFill/>
                </a:ln>
                <a:solidFill>
                  <a:srgbClr val="505050"/>
                </a:solidFill>
                <a:effectLst/>
                <a:uLnTx/>
                <a:uFillTx/>
                <a:latin typeface="Segoe UI Semilight"/>
                <a:ea typeface="Segoe UI" pitchFamily="34" charset="0"/>
                <a:cs typeface="Segoe UI" pitchFamily="34" charset="0"/>
              </a:rPr>
              <a:t>1</a:t>
            </a: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 </a:t>
            </a:r>
            <a:endParaRPr kumimoji="0" lang="en-IN" sz="14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28" name="Straight Connector 27">
            <a:extLst>
              <a:ext uri="{FF2B5EF4-FFF2-40B4-BE49-F238E27FC236}">
                <a16:creationId xmlns:a16="http://schemas.microsoft.com/office/drawing/2014/main" id="{FAA43E20-ADAD-4F1B-8293-D23CC6D897D1}"/>
              </a:ext>
            </a:extLst>
          </p:cNvPr>
          <p:cNvCxnSpPr>
            <a:cxnSpLocks/>
          </p:cNvCxnSpPr>
          <p:nvPr/>
        </p:nvCxnSpPr>
        <p:spPr>
          <a:xfrm>
            <a:off x="6559480" y="3594892"/>
            <a:ext cx="0" cy="1150621"/>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6DBB2AF-589C-42A9-AD33-17B3FF27FF8A}"/>
              </a:ext>
            </a:extLst>
          </p:cNvPr>
          <p:cNvSpPr/>
          <p:nvPr/>
        </p:nvSpPr>
        <p:spPr>
          <a:xfrm>
            <a:off x="5106412" y="4991158"/>
            <a:ext cx="2906136" cy="914399"/>
          </a:xfrm>
          <a:prstGeom prst="rect">
            <a:avLst/>
          </a:prstGeom>
        </p:spPr>
        <p:txBody>
          <a:bodyPr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than </a:t>
            </a: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40% </a:t>
            </a: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of data science tasks will be automated</a:t>
            </a:r>
            <a:r>
              <a:rPr kumimoji="0" lang="en-US" sz="1400" b="0" i="0" u="none" strike="noStrike" kern="1200" cap="none" spc="0" normalizeH="0" baseline="30000" noProof="0" dirty="0">
                <a:ln>
                  <a:noFill/>
                </a:ln>
                <a:solidFill>
                  <a:srgbClr val="505050"/>
                </a:solidFill>
                <a:effectLst/>
                <a:uLnTx/>
                <a:uFillTx/>
                <a:latin typeface="Segoe UI Semilight"/>
                <a:ea typeface="Segoe UI" pitchFamily="34" charset="0"/>
                <a:cs typeface="Segoe UI" pitchFamily="34" charset="0"/>
              </a:rPr>
              <a:t>1</a:t>
            </a:r>
            <a:endParaRPr kumimoji="0" lang="en-IN" sz="14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30" name="Straight Connector 29">
            <a:extLst>
              <a:ext uri="{FF2B5EF4-FFF2-40B4-BE49-F238E27FC236}">
                <a16:creationId xmlns:a16="http://schemas.microsoft.com/office/drawing/2014/main" id="{38EE2B5A-7E49-4F4B-B116-360169692907}"/>
              </a:ext>
            </a:extLst>
          </p:cNvPr>
          <p:cNvCxnSpPr>
            <a:cxnSpLocks/>
          </p:cNvCxnSpPr>
          <p:nvPr/>
        </p:nvCxnSpPr>
        <p:spPr>
          <a:xfrm flipV="1">
            <a:off x="5323411" y="2431213"/>
            <a:ext cx="0" cy="1150621"/>
          </a:xfrm>
          <a:prstGeom prst="line">
            <a:avLst/>
          </a:prstGeom>
          <a:ln w="6350">
            <a:solidFill>
              <a:schemeClr val="tx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501EAD9-89E9-4D6F-ABF1-A31B421B732D}"/>
              </a:ext>
            </a:extLst>
          </p:cNvPr>
          <p:cNvSpPr/>
          <p:nvPr/>
        </p:nvSpPr>
        <p:spPr>
          <a:xfrm>
            <a:off x="4252889" y="1279174"/>
            <a:ext cx="2141043" cy="914399"/>
          </a:xfrm>
          <a:prstGeom prst="rect">
            <a:avLst/>
          </a:prstGeom>
        </p:spPr>
        <p:txBody>
          <a:bodyPr lIns="0" tIns="0" rIns="0" bIns="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20% </a:t>
            </a: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of companies will dedicate workers to monitor neural networks</a:t>
            </a:r>
            <a:r>
              <a:rPr kumimoji="0" lang="en-US" sz="1400" b="0" i="0" u="none" strike="noStrike" kern="1200" cap="none" spc="0" normalizeH="0" baseline="30000" noProof="0" dirty="0">
                <a:ln>
                  <a:noFill/>
                </a:ln>
                <a:solidFill>
                  <a:srgbClr val="505050"/>
                </a:solidFill>
                <a:effectLst/>
                <a:uLnTx/>
                <a:uFillTx/>
                <a:latin typeface="Segoe UI Semilight"/>
                <a:ea typeface="Segoe UI" pitchFamily="34" charset="0"/>
                <a:cs typeface="Segoe UI" pitchFamily="34" charset="0"/>
              </a:rPr>
              <a:t>1</a:t>
            </a:r>
            <a:endParaRPr kumimoji="0" lang="en-IN" sz="14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0F4CFFA6-A1B7-464C-8323-C82D4CA3B2F8}"/>
              </a:ext>
            </a:extLst>
          </p:cNvPr>
          <p:cNvSpPr/>
          <p:nvPr/>
        </p:nvSpPr>
        <p:spPr>
          <a:xfrm>
            <a:off x="1898372" y="4991158"/>
            <a:ext cx="2288649" cy="914399"/>
          </a:xfrm>
          <a:prstGeom prst="rect">
            <a:avLst/>
          </a:prstGeom>
        </p:spPr>
        <p:txBody>
          <a:bodyPr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90% </a:t>
            </a: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of modern analytics platforms will feature natural-language generation</a:t>
            </a:r>
            <a:r>
              <a:rPr kumimoji="0" lang="en-US" sz="1400" b="0" i="0" u="none" strike="noStrike" kern="1200" cap="none" spc="0" normalizeH="0" baseline="30000" noProof="0" dirty="0">
                <a:ln>
                  <a:noFill/>
                </a:ln>
                <a:solidFill>
                  <a:srgbClr val="505050"/>
                </a:solidFill>
                <a:effectLst/>
                <a:uLnTx/>
                <a:uFillTx/>
                <a:latin typeface="Segoe UI Semilight"/>
                <a:ea typeface="Segoe UI" pitchFamily="34" charset="0"/>
                <a:cs typeface="Segoe UI" pitchFamily="34" charset="0"/>
              </a:rPr>
              <a:t>1</a:t>
            </a:r>
            <a:endParaRPr kumimoji="0" lang="en-IN" sz="14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39" name="Straight Connector 38">
            <a:extLst>
              <a:ext uri="{FF2B5EF4-FFF2-40B4-BE49-F238E27FC236}">
                <a16:creationId xmlns:a16="http://schemas.microsoft.com/office/drawing/2014/main" id="{48F5CD1F-87BE-4FD5-9096-2B7222924F30}"/>
              </a:ext>
            </a:extLst>
          </p:cNvPr>
          <p:cNvCxnSpPr>
            <a:cxnSpLocks/>
          </p:cNvCxnSpPr>
          <p:nvPr/>
        </p:nvCxnSpPr>
        <p:spPr>
          <a:xfrm flipV="1">
            <a:off x="8925621" y="2431213"/>
            <a:ext cx="0" cy="1150621"/>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F6BC850-6219-4A87-AEFC-9C3B5205BC89}"/>
              </a:ext>
            </a:extLst>
          </p:cNvPr>
          <p:cNvSpPr/>
          <p:nvPr/>
        </p:nvSpPr>
        <p:spPr>
          <a:xfrm>
            <a:off x="7855099" y="1279174"/>
            <a:ext cx="2258720" cy="914399"/>
          </a:xfrm>
          <a:prstGeom prst="rect">
            <a:avLst/>
          </a:prstGeom>
        </p:spPr>
        <p:txBody>
          <a:bodyPr lIns="0" tIns="0" rIns="0" bIns="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30%</a:t>
            </a:r>
            <a:r>
              <a:rPr kumimoji="0" lang="en-US" sz="1400" b="0" i="0" u="none" strike="noStrike" kern="1200" cap="none" spc="0" normalizeH="0" baseline="0" noProof="0" dirty="0">
                <a:ln>
                  <a:noFill/>
                </a:ln>
                <a:solidFill>
                  <a:srgbClr val="0078D7"/>
                </a:solidFill>
                <a:effectLst/>
                <a:uLnTx/>
                <a:uFillTx/>
                <a:latin typeface="Segoe UI Semilight"/>
                <a:ea typeface="+mn-ea"/>
                <a:cs typeface="Segoe UI" pitchFamily="34" charset="0"/>
              </a:rPr>
              <a:t> </a:t>
            </a: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itchFamily="34" charset="0"/>
              </a:rPr>
              <a:t>of net new revenue growth from industry-specific solutions will include AI</a:t>
            </a:r>
            <a:r>
              <a:rPr kumimoji="0" lang="en-US" sz="1400" b="0" i="0" u="none" strike="noStrike" kern="1200" cap="none" spc="0" normalizeH="0" baseline="30000" noProof="0" dirty="0">
                <a:ln>
                  <a:noFill/>
                </a:ln>
                <a:solidFill>
                  <a:srgbClr val="505050"/>
                </a:solidFill>
                <a:effectLst/>
                <a:uLnTx/>
                <a:uFillTx/>
                <a:latin typeface="Segoe UI Semilight"/>
                <a:ea typeface="Segoe UI" pitchFamily="34" charset="0"/>
                <a:cs typeface="Segoe UI" pitchFamily="34" charset="0"/>
              </a:rPr>
              <a:t>1</a:t>
            </a:r>
            <a:endParaRPr kumimoji="0" lang="en-IN" sz="1400" b="0" i="0" u="none" strike="noStrike" kern="1200" cap="none" spc="0" normalizeH="0" baseline="0" noProof="0" dirty="0">
              <a:ln>
                <a:noFill/>
              </a:ln>
              <a:solidFill>
                <a:srgbClr val="505050"/>
              </a:solidFill>
              <a:effectLst/>
              <a:uLnTx/>
              <a:uFillTx/>
              <a:latin typeface="Segoe UI Semilight"/>
              <a:ea typeface="+mn-ea"/>
              <a:cs typeface="Segoe UI" pitchFamily="34" charset="0"/>
            </a:endParaRPr>
          </a:p>
        </p:txBody>
      </p:sp>
      <p:cxnSp>
        <p:nvCxnSpPr>
          <p:cNvPr id="41" name="Straight Connector 40">
            <a:extLst>
              <a:ext uri="{FF2B5EF4-FFF2-40B4-BE49-F238E27FC236}">
                <a16:creationId xmlns:a16="http://schemas.microsoft.com/office/drawing/2014/main" id="{A8D54469-57BF-47BE-8AFA-58783729D0E7}"/>
              </a:ext>
            </a:extLst>
          </p:cNvPr>
          <p:cNvCxnSpPr>
            <a:cxnSpLocks/>
          </p:cNvCxnSpPr>
          <p:nvPr/>
        </p:nvCxnSpPr>
        <p:spPr>
          <a:xfrm>
            <a:off x="10281733" y="3594892"/>
            <a:ext cx="0" cy="1150621"/>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9011A3D-A60A-4924-B96F-008D8085B2BA}"/>
              </a:ext>
            </a:extLst>
          </p:cNvPr>
          <p:cNvSpPr/>
          <p:nvPr/>
        </p:nvSpPr>
        <p:spPr>
          <a:xfrm>
            <a:off x="8828665" y="4991158"/>
            <a:ext cx="2906136" cy="914399"/>
          </a:xfrm>
          <a:prstGeom prst="rect">
            <a:avLst/>
          </a:prstGeom>
        </p:spPr>
        <p:txBody>
          <a:bodyPr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1 in 5</a:t>
            </a:r>
            <a:r>
              <a:rPr kumimoji="0" lang="en-US" sz="1400" b="0" i="0" u="none" strike="noStrike" kern="1200" cap="none" spc="0" normalizeH="0" baseline="0" noProof="0" dirty="0">
                <a:ln>
                  <a:noFill/>
                </a:ln>
                <a:solidFill>
                  <a:srgbClr val="0078D7"/>
                </a:solidFill>
                <a:effectLst/>
                <a:uLnTx/>
                <a:uFillTx/>
                <a:latin typeface="Segoe UI Semilight"/>
                <a:ea typeface="+mn-ea"/>
                <a:cs typeface="Segoe UI" pitchFamily="34" charset="0"/>
              </a:rPr>
              <a:t> </a:t>
            </a: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itchFamily="34" charset="0"/>
              </a:rPr>
              <a:t>workers engaged in mostly nonroutine tasks will rely on AI to do their jobs</a:t>
            </a:r>
            <a:r>
              <a:rPr kumimoji="0" lang="en-US" sz="1400" b="0" i="0" u="none" strike="noStrike" kern="1200" cap="none" spc="0" normalizeH="0" baseline="30000" noProof="0" dirty="0">
                <a:ln>
                  <a:noFill/>
                </a:ln>
                <a:solidFill>
                  <a:srgbClr val="505050"/>
                </a:solidFill>
                <a:effectLst/>
                <a:uLnTx/>
                <a:uFillTx/>
                <a:latin typeface="Segoe UI Semilight"/>
                <a:ea typeface="Segoe UI" pitchFamily="34" charset="0"/>
                <a:cs typeface="Segoe UI" pitchFamily="34" charset="0"/>
              </a:rPr>
              <a:t>2</a:t>
            </a:r>
            <a:endParaRPr kumimoji="0" lang="en-US" sz="1400" b="0" i="0" u="none" strike="noStrike" kern="1200" cap="none" spc="0" normalizeH="0" baseline="0" noProof="0" dirty="0">
              <a:ln>
                <a:noFill/>
              </a:ln>
              <a:solidFill>
                <a:srgbClr val="505050"/>
              </a:solidFill>
              <a:effectLst/>
              <a:uLnTx/>
              <a:uFillTx/>
              <a:latin typeface="Segoe UI Semilight"/>
              <a:ea typeface="+mn-ea"/>
              <a:cs typeface="Segoe UI" pitchFamily="34" charset="0"/>
            </a:endParaRPr>
          </a:p>
        </p:txBody>
      </p:sp>
      <p:sp>
        <p:nvSpPr>
          <p:cNvPr id="32" name="TextBox 31">
            <a:extLst>
              <a:ext uri="{FF2B5EF4-FFF2-40B4-BE49-F238E27FC236}">
                <a16:creationId xmlns:a16="http://schemas.microsoft.com/office/drawing/2014/main" id="{69AAE091-8F85-42FF-B388-A8FFC96CEB7A}"/>
              </a:ext>
            </a:extLst>
          </p:cNvPr>
          <p:cNvSpPr txBox="1"/>
          <p:nvPr/>
        </p:nvSpPr>
        <p:spPr>
          <a:xfrm>
            <a:off x="510207" y="6529334"/>
            <a:ext cx="870078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r>
              <a:rPr kumimoji="0" lang="en-US" sz="1200" b="0" i="0" u="none" strike="noStrike" kern="1200" cap="none" spc="0" normalizeH="0" baseline="30000" noProof="0" dirty="0">
                <a:ln>
                  <a:noFill/>
                </a:ln>
                <a:solidFill>
                  <a:srgbClr val="505050"/>
                </a:solidFill>
                <a:effectLst/>
                <a:uLnTx/>
                <a:uFillTx/>
                <a:latin typeface="Segoe UI Semilight"/>
                <a:ea typeface="Segoe UI" pitchFamily="34" charset="0"/>
                <a:cs typeface="Segoe UI" pitchFamily="34" charset="0"/>
              </a:rPr>
              <a:t>1 </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“100 Data and Analytics Predictions Through 2021”, Gartner, 2017. </a:t>
            </a:r>
            <a:r>
              <a:rPr kumimoji="0" lang="en-US" sz="1200" b="0" i="0" u="none" strike="noStrike" kern="1200" cap="none" spc="0" normalizeH="0" baseline="30000" noProof="0" dirty="0">
                <a:ln>
                  <a:noFill/>
                </a:ln>
                <a:solidFill>
                  <a:srgbClr val="505050"/>
                </a:solidFill>
                <a:effectLst/>
                <a:uLnTx/>
                <a:uFillTx/>
                <a:latin typeface="Segoe UI Semilight"/>
                <a:ea typeface="Segoe UI" pitchFamily="34" charset="0"/>
                <a:cs typeface="Segoe UI" pitchFamily="34" charset="0"/>
              </a:rPr>
              <a:t>2 </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“Predicts 2018: AI and the Future of Work”, Gartner, 2018.</a:t>
            </a:r>
          </a:p>
        </p:txBody>
      </p:sp>
      <p:grpSp>
        <p:nvGrpSpPr>
          <p:cNvPr id="7" name="Group 6">
            <a:extLst>
              <a:ext uri="{FF2B5EF4-FFF2-40B4-BE49-F238E27FC236}">
                <a16:creationId xmlns:a16="http://schemas.microsoft.com/office/drawing/2014/main" id="{1107A892-BA7F-4AD9-ACAD-2F67D187F1D2}"/>
              </a:ext>
            </a:extLst>
          </p:cNvPr>
          <p:cNvGrpSpPr/>
          <p:nvPr/>
        </p:nvGrpSpPr>
        <p:grpSpPr>
          <a:xfrm>
            <a:off x="457201" y="3585026"/>
            <a:ext cx="2301021" cy="311242"/>
            <a:chOff x="457201" y="3585026"/>
            <a:chExt cx="2301021" cy="311242"/>
          </a:xfrm>
        </p:grpSpPr>
        <p:sp>
          <p:nvSpPr>
            <p:cNvPr id="47" name="Rectangle 46">
              <a:extLst>
                <a:ext uri="{FF2B5EF4-FFF2-40B4-BE49-F238E27FC236}">
                  <a16:creationId xmlns:a16="http://schemas.microsoft.com/office/drawing/2014/main" id="{2DABB227-D93E-4633-9CFC-EA4D02A74618}"/>
                </a:ext>
              </a:extLst>
            </p:cNvPr>
            <p:cNvSpPr/>
            <p:nvPr/>
          </p:nvSpPr>
          <p:spPr bwMode="auto">
            <a:xfrm>
              <a:off x="457201"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2018</a:t>
              </a:r>
            </a:p>
          </p:txBody>
        </p:sp>
        <p:sp>
          <p:nvSpPr>
            <p:cNvPr id="13" name="Rectangle 12">
              <a:extLst>
                <a:ext uri="{FF2B5EF4-FFF2-40B4-BE49-F238E27FC236}">
                  <a16:creationId xmlns:a16="http://schemas.microsoft.com/office/drawing/2014/main" id="{4BADF9B1-412E-4278-8CFB-8C232B744519}"/>
                </a:ext>
              </a:extLst>
            </p:cNvPr>
            <p:cNvSpPr/>
            <p:nvPr/>
          </p:nvSpPr>
          <p:spPr bwMode="auto">
            <a:xfrm>
              <a:off x="457201" y="3585026"/>
              <a:ext cx="2255581" cy="455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 name="Isosceles Triangle 5">
              <a:extLst>
                <a:ext uri="{FF2B5EF4-FFF2-40B4-BE49-F238E27FC236}">
                  <a16:creationId xmlns:a16="http://schemas.microsoft.com/office/drawing/2014/main" id="{2D81C8EE-2823-49BE-9326-8CB7F118654C}"/>
                </a:ext>
              </a:extLst>
            </p:cNvPr>
            <p:cNvSpPr/>
            <p:nvPr/>
          </p:nvSpPr>
          <p:spPr bwMode="auto">
            <a:xfrm rot="5400000">
              <a:off x="2712898" y="3585279"/>
              <a:ext cx="44927" cy="45720"/>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75218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up)">
                                      <p:cBhvr>
                                        <p:cTn id="24" dur="500"/>
                                        <p:tgtEl>
                                          <p:spTgt spid="3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00"/>
                                        <p:tgtEl>
                                          <p:spTgt spid="30"/>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par>
                          <p:cTn id="42" fill="hold">
                            <p:stCondLst>
                              <p:cond delay="1500"/>
                            </p:stCondLst>
                            <p:childTnLst>
                              <p:par>
                                <p:cTn id="43" presetID="22" presetClass="entr" presetSubtype="1"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up)">
                                      <p:cBhvr>
                                        <p:cTn id="45" dur="500"/>
                                        <p:tgtEl>
                                          <p:spTgt spid="28"/>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par>
                          <p:cTn id="55" fill="hold">
                            <p:stCondLst>
                              <p:cond delay="500"/>
                            </p:stCondLst>
                            <p:childTnLst>
                              <p:par>
                                <p:cTn id="56" presetID="22" presetClass="entr" presetSubtype="4" fill="hold"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down)">
                                      <p:cBhvr>
                                        <p:cTn id="58" dur="500"/>
                                        <p:tgtEl>
                                          <p:spTgt spid="39"/>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up)">
                                      <p:cBhvr>
                                        <p:cTn id="71" dur="500"/>
                                        <p:tgtEl>
                                          <p:spTgt spid="41"/>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1" grpId="0"/>
      <p:bldP spid="37" grpId="0"/>
      <p:bldP spid="40" grpId="0"/>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CEF23FCB-42C8-471E-8928-96747A2763DD}"/>
              </a:ext>
            </a:extLst>
          </p:cNvPr>
          <p:cNvSpPr>
            <a:spLocks noGrp="1"/>
          </p:cNvSpPr>
          <p:nvPr>
            <p:ph type="title"/>
          </p:nvPr>
        </p:nvSpPr>
        <p:spPr/>
        <p:txBody>
          <a:bodyPr/>
          <a:lstStyle/>
          <a:p>
            <a:r>
              <a:rPr lang="en-US" sz="3600" b="1" spc="-50" dirty="0">
                <a:gradFill>
                  <a:gsLst>
                    <a:gs pos="1250">
                      <a:schemeClr val="tx1"/>
                    </a:gs>
                    <a:gs pos="100000">
                      <a:schemeClr val="tx1"/>
                    </a:gs>
                  </a:gsLst>
                  <a:lin ang="5400000" scaled="0"/>
                </a:gradFill>
              </a:rPr>
              <a:t>Build and deploy deep learning models</a:t>
            </a:r>
            <a:endParaRPr lang="en-IN" sz="3600" b="1" spc="-50" dirty="0">
              <a:gradFill>
                <a:gsLst>
                  <a:gs pos="1250">
                    <a:schemeClr val="tx1"/>
                  </a:gs>
                  <a:gs pos="100000">
                    <a:schemeClr val="tx1"/>
                  </a:gs>
                </a:gsLst>
                <a:lin ang="5400000" scaled="0"/>
              </a:gradFill>
            </a:endParaRPr>
          </a:p>
        </p:txBody>
      </p:sp>
      <p:sp>
        <p:nvSpPr>
          <p:cNvPr id="270" name="Rectangle 269">
            <a:extLst>
              <a:ext uri="{FF2B5EF4-FFF2-40B4-BE49-F238E27FC236}">
                <a16:creationId xmlns:a16="http://schemas.microsoft.com/office/drawing/2014/main" id="{69F857C6-D3C7-4D86-AF3B-342D8024B47D}"/>
              </a:ext>
            </a:extLst>
          </p:cNvPr>
          <p:cNvSpPr/>
          <p:nvPr/>
        </p:nvSpPr>
        <p:spPr bwMode="auto">
          <a:xfrm>
            <a:off x="4298087"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Choose VMs for your modeling needs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Process video using GPU-based VMs</a:t>
            </a:r>
          </a:p>
        </p:txBody>
      </p:sp>
      <p:sp>
        <p:nvSpPr>
          <p:cNvPr id="271" name="Rectangle 270">
            <a:extLst>
              <a:ext uri="{FF2B5EF4-FFF2-40B4-BE49-F238E27FC236}">
                <a16:creationId xmlns:a16="http://schemas.microsoft.com/office/drawing/2014/main" id="{F5CE3847-3FDE-4AB7-AA26-73FFBEB1B2F5}"/>
              </a:ext>
            </a:extLst>
          </p:cNvPr>
          <p:cNvSpPr/>
          <p:nvPr/>
        </p:nvSpPr>
        <p:spPr bwMode="auto">
          <a:xfrm>
            <a:off x="8150035"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Run experiments in parallel</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Provision resources automatically</a:t>
            </a:r>
          </a:p>
        </p:txBody>
      </p:sp>
      <p:sp>
        <p:nvSpPr>
          <p:cNvPr id="272" name="Rectangle 271">
            <a:extLst>
              <a:ext uri="{FF2B5EF4-FFF2-40B4-BE49-F238E27FC236}">
                <a16:creationId xmlns:a16="http://schemas.microsoft.com/office/drawing/2014/main" id="{B03BE2F6-B094-4719-857A-1E019267145A}"/>
              </a:ext>
            </a:extLst>
          </p:cNvPr>
          <p:cNvSpPr/>
          <p:nvPr/>
        </p:nvSpPr>
        <p:spPr bwMode="auto">
          <a:xfrm>
            <a:off x="445611" y="5112525"/>
            <a:ext cx="2933177"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Leverage popular deep learning toolkits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Develop your language of choice</a:t>
            </a:r>
          </a:p>
        </p:txBody>
      </p:sp>
      <p:sp>
        <p:nvSpPr>
          <p:cNvPr id="273" name="Rectangle 272">
            <a:extLst>
              <a:ext uri="{FF2B5EF4-FFF2-40B4-BE49-F238E27FC236}">
                <a16:creationId xmlns:a16="http://schemas.microsoft.com/office/drawing/2014/main" id="{169D1A62-9CF4-4F40-AF8C-E2E2048EA047}"/>
              </a:ext>
            </a:extLst>
          </p:cNvPr>
          <p:cNvSpPr/>
          <p:nvPr/>
        </p:nvSpPr>
        <p:spPr bwMode="auto">
          <a:xfrm>
            <a:off x="4297823"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27432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Scale compute </a:t>
            </a:r>
            <a:b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resources in any environment</a:t>
            </a:r>
          </a:p>
        </p:txBody>
      </p:sp>
      <p:sp>
        <p:nvSpPr>
          <p:cNvPr id="274" name="Rectangle 273">
            <a:extLst>
              <a:ext uri="{FF2B5EF4-FFF2-40B4-BE49-F238E27FC236}">
                <a16:creationId xmlns:a16="http://schemas.microsoft.com/office/drawing/2014/main" id="{28388A46-3CE9-48A7-A32A-601AF57DA210}"/>
              </a:ext>
            </a:extLst>
          </p:cNvPr>
          <p:cNvSpPr/>
          <p:nvPr/>
        </p:nvSpPr>
        <p:spPr bwMode="auto">
          <a:xfrm>
            <a:off x="8150035"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36576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Quickly evaluate </a:t>
            </a:r>
            <a:b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and identify the right model</a:t>
            </a:r>
          </a:p>
        </p:txBody>
      </p:sp>
      <p:sp>
        <p:nvSpPr>
          <p:cNvPr id="275" name="Rectangle 274">
            <a:extLst>
              <a:ext uri="{FF2B5EF4-FFF2-40B4-BE49-F238E27FC236}">
                <a16:creationId xmlns:a16="http://schemas.microsoft.com/office/drawing/2014/main" id="{AC12C5B6-D01B-4913-A965-D8C948324B4D}"/>
              </a:ext>
            </a:extLst>
          </p:cNvPr>
          <p:cNvSpPr/>
          <p:nvPr/>
        </p:nvSpPr>
        <p:spPr bwMode="auto">
          <a:xfrm>
            <a:off x="445612"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64008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Streamline </a:t>
            </a:r>
            <a:b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dirty="0">
                <a:ln>
                  <a:noFill/>
                </a:ln>
                <a:solidFill>
                  <a:srgbClr val="0078D7"/>
                </a:solidFill>
                <a:effectLst/>
                <a:uLnTx/>
                <a:uFillTx/>
                <a:latin typeface="Segoe UI "/>
                <a:ea typeface="+mn-ea"/>
                <a:cs typeface="Segoe UI" panose="020B0502040204020203" pitchFamily="34" charset="0"/>
              </a:rPr>
              <a:t>AI development efforts</a:t>
            </a:r>
          </a:p>
        </p:txBody>
      </p:sp>
      <p:sp>
        <p:nvSpPr>
          <p:cNvPr id="276" name="Oval 275">
            <a:extLst>
              <a:ext uri="{FF2B5EF4-FFF2-40B4-BE49-F238E27FC236}">
                <a16:creationId xmlns:a16="http://schemas.microsoft.com/office/drawing/2014/main" id="{C3336CC4-5036-461B-B1DD-2743514AEE4B}"/>
              </a:ext>
            </a:extLst>
          </p:cNvPr>
          <p:cNvSpPr/>
          <p:nvPr/>
        </p:nvSpPr>
        <p:spPr bwMode="auto">
          <a:xfrm>
            <a:off x="7068940"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78" name="Oval 277">
            <a:extLst>
              <a:ext uri="{FF2B5EF4-FFF2-40B4-BE49-F238E27FC236}">
                <a16:creationId xmlns:a16="http://schemas.microsoft.com/office/drawing/2014/main" id="{D977DB47-2F8F-4104-A4A8-95BA03187A48}"/>
              </a:ext>
            </a:extLst>
          </p:cNvPr>
          <p:cNvSpPr/>
          <p:nvPr/>
        </p:nvSpPr>
        <p:spPr bwMode="auto">
          <a:xfrm>
            <a:off x="10920888"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84" name="Oval 283">
            <a:extLst>
              <a:ext uri="{FF2B5EF4-FFF2-40B4-BE49-F238E27FC236}">
                <a16:creationId xmlns:a16="http://schemas.microsoft.com/office/drawing/2014/main" id="{1CFBC582-F3A3-42EF-B9D6-DBC1FCFB1DE8}"/>
              </a:ext>
            </a:extLst>
          </p:cNvPr>
          <p:cNvSpPr/>
          <p:nvPr/>
        </p:nvSpPr>
        <p:spPr bwMode="auto">
          <a:xfrm>
            <a:off x="3218909"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5" name="Group 254">
            <a:extLst>
              <a:ext uri="{FF2B5EF4-FFF2-40B4-BE49-F238E27FC236}">
                <a16:creationId xmlns:a16="http://schemas.microsoft.com/office/drawing/2014/main" id="{657874B6-F52F-486F-845F-812D4F1A7012}"/>
              </a:ext>
            </a:extLst>
          </p:cNvPr>
          <p:cNvGrpSpPr/>
          <p:nvPr/>
        </p:nvGrpSpPr>
        <p:grpSpPr>
          <a:xfrm>
            <a:off x="11077874" y="4792982"/>
            <a:ext cx="463268" cy="371532"/>
            <a:chOff x="11080342" y="8763117"/>
            <a:chExt cx="566728" cy="454504"/>
          </a:xfrm>
        </p:grpSpPr>
        <p:sp>
          <p:nvSpPr>
            <p:cNvPr id="256" name="monitor_3" title="Icon of a monitor with a checkmark on the lower right corner">
              <a:extLst>
                <a:ext uri="{FF2B5EF4-FFF2-40B4-BE49-F238E27FC236}">
                  <a16:creationId xmlns:a16="http://schemas.microsoft.com/office/drawing/2014/main" id="{1973A772-9163-46E9-A259-C96301EC7FE6}"/>
                </a:ext>
              </a:extLst>
            </p:cNvPr>
            <p:cNvSpPr>
              <a:spLocks noChangeAspect="1" noEditPoints="1"/>
            </p:cNvSpPr>
            <p:nvPr/>
          </p:nvSpPr>
          <p:spPr bwMode="auto">
            <a:xfrm>
              <a:off x="11080342" y="8763117"/>
              <a:ext cx="566728" cy="454504"/>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nvGrpSpPr>
            <p:cNvPr id="257" name="Group 256">
              <a:extLst>
                <a:ext uri="{FF2B5EF4-FFF2-40B4-BE49-F238E27FC236}">
                  <a16:creationId xmlns:a16="http://schemas.microsoft.com/office/drawing/2014/main" id="{FF5E3880-3B87-4DA0-B62C-06B8699564D0}"/>
                </a:ext>
              </a:extLst>
            </p:cNvPr>
            <p:cNvGrpSpPr/>
            <p:nvPr/>
          </p:nvGrpSpPr>
          <p:grpSpPr>
            <a:xfrm rot="20695575">
              <a:off x="11232178" y="8792712"/>
              <a:ext cx="263061" cy="268670"/>
              <a:chOff x="11335696" y="3566219"/>
              <a:chExt cx="306724" cy="301514"/>
            </a:xfrm>
          </p:grpSpPr>
          <p:sp>
            <p:nvSpPr>
              <p:cNvPr id="258" name="gear_3">
                <a:extLst>
                  <a:ext uri="{FF2B5EF4-FFF2-40B4-BE49-F238E27FC236}">
                    <a16:creationId xmlns:a16="http://schemas.microsoft.com/office/drawing/2014/main" id="{D66575E8-C26D-4FA4-930B-478E91F3C350}"/>
                  </a:ext>
                </a:extLst>
              </p:cNvPr>
              <p:cNvSpPr>
                <a:spLocks noChangeAspect="1" noEditPoints="1"/>
              </p:cNvSpPr>
              <p:nvPr/>
            </p:nvSpPr>
            <p:spPr bwMode="auto">
              <a:xfrm rot="4464561">
                <a:off x="11336410" y="3565505"/>
                <a:ext cx="168418" cy="16984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rgbClr val="0079D5"/>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59" name="gear_3">
                <a:extLst>
                  <a:ext uri="{FF2B5EF4-FFF2-40B4-BE49-F238E27FC236}">
                    <a16:creationId xmlns:a16="http://schemas.microsoft.com/office/drawing/2014/main" id="{B6949A0F-22A4-4997-8226-FF7073E4D585}"/>
                  </a:ext>
                </a:extLst>
              </p:cNvPr>
              <p:cNvSpPr>
                <a:spLocks noChangeAspect="1" noEditPoints="1"/>
              </p:cNvSpPr>
              <p:nvPr/>
            </p:nvSpPr>
            <p:spPr bwMode="auto">
              <a:xfrm rot="6264561">
                <a:off x="11473288" y="3698601"/>
                <a:ext cx="168419" cy="16984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rgbClr val="0079D5"/>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260" name="Group 259">
            <a:extLst>
              <a:ext uri="{FF2B5EF4-FFF2-40B4-BE49-F238E27FC236}">
                <a16:creationId xmlns:a16="http://schemas.microsoft.com/office/drawing/2014/main" id="{3358ED62-892D-4518-80C3-629ABA260F3B}"/>
              </a:ext>
            </a:extLst>
          </p:cNvPr>
          <p:cNvGrpSpPr/>
          <p:nvPr/>
        </p:nvGrpSpPr>
        <p:grpSpPr>
          <a:xfrm>
            <a:off x="7184932" y="4854055"/>
            <a:ext cx="545256" cy="249386"/>
            <a:chOff x="7128003" y="8793457"/>
            <a:chExt cx="667026" cy="305079"/>
          </a:xfrm>
        </p:grpSpPr>
        <p:sp>
          <p:nvSpPr>
            <p:cNvPr id="261" name="arrow_7" title="Icon of a two-sided arrow">
              <a:extLst>
                <a:ext uri="{FF2B5EF4-FFF2-40B4-BE49-F238E27FC236}">
                  <a16:creationId xmlns:a16="http://schemas.microsoft.com/office/drawing/2014/main" id="{C06B3074-6FBE-4067-808C-5DB9573FA188}"/>
                </a:ext>
              </a:extLst>
            </p:cNvPr>
            <p:cNvSpPr>
              <a:spLocks noChangeAspect="1" noEditPoints="1"/>
            </p:cNvSpPr>
            <p:nvPr/>
          </p:nvSpPr>
          <p:spPr bwMode="auto">
            <a:xfrm rot="18890253">
              <a:off x="7128003" y="8836711"/>
              <a:ext cx="236466" cy="236466"/>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270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62" name="Laptop_E770" title="Icon of a laptop">
              <a:extLst>
                <a:ext uri="{FF2B5EF4-FFF2-40B4-BE49-F238E27FC236}">
                  <a16:creationId xmlns:a16="http://schemas.microsoft.com/office/drawing/2014/main" id="{F0AC0F48-1A96-4987-AC76-623A0DAEEEBF}"/>
                </a:ext>
              </a:extLst>
            </p:cNvPr>
            <p:cNvSpPr>
              <a:spLocks noChangeAspect="1" noEditPoints="1"/>
            </p:cNvSpPr>
            <p:nvPr/>
          </p:nvSpPr>
          <p:spPr bwMode="auto">
            <a:xfrm>
              <a:off x="7337829" y="87934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269" name="Freeform 96" title="Icon of a gear with a wrench">
            <a:extLst>
              <a:ext uri="{FF2B5EF4-FFF2-40B4-BE49-F238E27FC236}">
                <a16:creationId xmlns:a16="http://schemas.microsoft.com/office/drawing/2014/main" id="{34514590-1F66-4E33-A9D7-4BD9E5DB526D}"/>
              </a:ext>
            </a:extLst>
          </p:cNvPr>
          <p:cNvSpPr>
            <a:spLocks noChangeAspect="1" noEditPoints="1"/>
          </p:cNvSpPr>
          <p:nvPr/>
        </p:nvSpPr>
        <p:spPr bwMode="auto">
          <a:xfrm>
            <a:off x="3372038" y="4761918"/>
            <a:ext cx="470982" cy="4336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80" name="Freeform: Shape 279">
            <a:extLst>
              <a:ext uri="{FF2B5EF4-FFF2-40B4-BE49-F238E27FC236}">
                <a16:creationId xmlns:a16="http://schemas.microsoft.com/office/drawing/2014/main" id="{B0FC1168-599A-4350-AFD1-5FB6351B9536}"/>
              </a:ext>
            </a:extLst>
          </p:cNvPr>
          <p:cNvSpPr/>
          <p:nvPr/>
        </p:nvSpPr>
        <p:spPr bwMode="auto">
          <a:xfrm>
            <a:off x="5859021" y="2112403"/>
            <a:ext cx="1960790" cy="1583011"/>
          </a:xfrm>
          <a:custGeom>
            <a:avLst/>
            <a:gdLst>
              <a:gd name="connsiteX0" fmla="*/ 703384 w 703384"/>
              <a:gd name="connsiteY0" fmla="*/ 0 h 3356150"/>
              <a:gd name="connsiteX1" fmla="*/ 0 w 703384"/>
              <a:gd name="connsiteY1" fmla="*/ 0 h 3356150"/>
              <a:gd name="connsiteX2" fmla="*/ 0 w 703384"/>
              <a:gd name="connsiteY2" fmla="*/ 3356150 h 3356150"/>
              <a:gd name="connsiteX3" fmla="*/ 703384 w 703384"/>
              <a:gd name="connsiteY3" fmla="*/ 3356150 h 3356150"/>
            </a:gdLst>
            <a:ahLst/>
            <a:cxnLst>
              <a:cxn ang="0">
                <a:pos x="connsiteX0" y="connsiteY0"/>
              </a:cxn>
              <a:cxn ang="0">
                <a:pos x="connsiteX1" y="connsiteY1"/>
              </a:cxn>
              <a:cxn ang="0">
                <a:pos x="connsiteX2" y="connsiteY2"/>
              </a:cxn>
              <a:cxn ang="0">
                <a:pos x="connsiteX3" y="connsiteY3"/>
              </a:cxn>
            </a:cxnLst>
            <a:rect l="l" t="t" r="r" b="b"/>
            <a:pathLst>
              <a:path w="703384" h="3356150">
                <a:moveTo>
                  <a:pt x="703384" y="0"/>
                </a:moveTo>
                <a:lnTo>
                  <a:pt x="0" y="0"/>
                </a:lnTo>
                <a:lnTo>
                  <a:pt x="0" y="3356150"/>
                </a:lnTo>
                <a:lnTo>
                  <a:pt x="703384" y="3356150"/>
                </a:lnTo>
              </a:path>
            </a:pathLst>
          </a:custGeom>
          <a:noFill/>
          <a:ln w="6350">
            <a:solidFill>
              <a:schemeClr val="bg1">
                <a:lumMod val="75000"/>
              </a:schemeClr>
            </a:solidFill>
            <a:prstDash val="solid"/>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281" name="Straight Connector 280">
            <a:extLst>
              <a:ext uri="{FF2B5EF4-FFF2-40B4-BE49-F238E27FC236}">
                <a16:creationId xmlns:a16="http://schemas.microsoft.com/office/drawing/2014/main" id="{0D3E838E-FE79-4734-816D-C2D902C888B8}"/>
              </a:ext>
            </a:extLst>
          </p:cNvPr>
          <p:cNvCxnSpPr>
            <a:cxnSpLocks/>
          </p:cNvCxnSpPr>
          <p:nvPr/>
        </p:nvCxnSpPr>
        <p:spPr>
          <a:xfrm flipH="1">
            <a:off x="5238481" y="2903908"/>
            <a:ext cx="620886" cy="0"/>
          </a:xfrm>
          <a:prstGeom prst="line">
            <a:avLst/>
          </a:prstGeom>
          <a:noFill/>
          <a:ln w="6350">
            <a:solidFill>
              <a:schemeClr val="bg1">
                <a:lumMod val="75000"/>
              </a:schemeClr>
            </a:solidFill>
            <a:prstDash val="solid"/>
            <a:headEnd type="none" w="lg" len="med"/>
            <a:tailEnd type="triangle" w="lg" len="med"/>
          </a:ln>
          <a:effectLst/>
        </p:spPr>
        <p:style>
          <a:lnRef idx="1">
            <a:schemeClr val="accent2"/>
          </a:lnRef>
          <a:fillRef idx="3">
            <a:schemeClr val="accent2"/>
          </a:fillRef>
          <a:effectRef idx="2">
            <a:schemeClr val="accent2"/>
          </a:effectRef>
          <a:fontRef idx="minor">
            <a:schemeClr val="lt1"/>
          </a:fontRef>
        </p:style>
      </p:cxnSp>
      <p:sp>
        <p:nvSpPr>
          <p:cNvPr id="282" name="Rectangle: Rounded Corners 281">
            <a:extLst>
              <a:ext uri="{FF2B5EF4-FFF2-40B4-BE49-F238E27FC236}">
                <a16:creationId xmlns:a16="http://schemas.microsoft.com/office/drawing/2014/main" id="{191D437A-F417-42A3-A07E-40357D9E7F2E}"/>
              </a:ext>
            </a:extLst>
          </p:cNvPr>
          <p:cNvSpPr/>
          <p:nvPr/>
        </p:nvSpPr>
        <p:spPr bwMode="auto">
          <a:xfrm>
            <a:off x="7817615" y="1523431"/>
            <a:ext cx="2456562" cy="108174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IN" sz="1200" dirty="0">
                <a:solidFill>
                  <a:srgbClr val="505050"/>
                </a:solidFill>
                <a:latin typeface="Segoe UI Semilight"/>
                <a:cs typeface="Segoe UI" pitchFamily="34" charset="0"/>
              </a:rPr>
              <a:t>AI Ready Virtual Machines</a:t>
            </a:r>
            <a:endParaRPr kumimoji="0" lang="en-IN" sz="1200" b="0" i="0" u="none" strike="noStrike" kern="1200" cap="none" spc="0" normalizeH="0" baseline="0" noProof="0" dirty="0">
              <a:ln>
                <a:noFill/>
              </a:ln>
              <a:solidFill>
                <a:srgbClr val="505050"/>
              </a:solidFill>
              <a:effectLst/>
              <a:uLnTx/>
              <a:uFillTx/>
              <a:latin typeface="Segoe UI Semilight"/>
              <a:ea typeface="+mn-ea"/>
              <a:cs typeface="Segoe UI" pitchFamily="34" charset="0"/>
            </a:endParaRPr>
          </a:p>
        </p:txBody>
      </p:sp>
      <p:sp>
        <p:nvSpPr>
          <p:cNvPr id="450" name="Oval 449">
            <a:extLst>
              <a:ext uri="{FF2B5EF4-FFF2-40B4-BE49-F238E27FC236}">
                <a16:creationId xmlns:a16="http://schemas.microsoft.com/office/drawing/2014/main" id="{4A66C5E0-67FB-44BD-B464-C8256AE0E581}"/>
              </a:ext>
            </a:extLst>
          </p:cNvPr>
          <p:cNvSpPr/>
          <p:nvPr/>
        </p:nvSpPr>
        <p:spPr bwMode="auto">
          <a:xfrm>
            <a:off x="7439437" y="1142071"/>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51" name="TextBox 450">
            <a:extLst>
              <a:ext uri="{FF2B5EF4-FFF2-40B4-BE49-F238E27FC236}">
                <a16:creationId xmlns:a16="http://schemas.microsoft.com/office/drawing/2014/main" id="{096491E5-3888-4909-9A63-A238DE437385}"/>
              </a:ext>
            </a:extLst>
          </p:cNvPr>
          <p:cNvSpPr txBox="1"/>
          <p:nvPr/>
        </p:nvSpPr>
        <p:spPr>
          <a:xfrm>
            <a:off x="7517078" y="1574363"/>
            <a:ext cx="621965" cy="246221"/>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Science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VMs</a:t>
            </a:r>
          </a:p>
        </p:txBody>
      </p:sp>
      <p:sp>
        <p:nvSpPr>
          <p:cNvPr id="277" name="Rectangle: Rounded Corners 276">
            <a:extLst>
              <a:ext uri="{FF2B5EF4-FFF2-40B4-BE49-F238E27FC236}">
                <a16:creationId xmlns:a16="http://schemas.microsoft.com/office/drawing/2014/main" id="{52124EC3-EAFA-411E-9C0F-5F1B3567CE04}"/>
              </a:ext>
            </a:extLst>
          </p:cNvPr>
          <p:cNvSpPr/>
          <p:nvPr/>
        </p:nvSpPr>
        <p:spPr bwMode="auto">
          <a:xfrm>
            <a:off x="2778745" y="2359419"/>
            <a:ext cx="2459736" cy="1078992"/>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Notebooks, IDEs, Command Line</a:t>
            </a:r>
          </a:p>
        </p:txBody>
      </p:sp>
      <p:sp>
        <p:nvSpPr>
          <p:cNvPr id="283" name="Rectangle: Rounded Corners 282">
            <a:extLst>
              <a:ext uri="{FF2B5EF4-FFF2-40B4-BE49-F238E27FC236}">
                <a16:creationId xmlns:a16="http://schemas.microsoft.com/office/drawing/2014/main" id="{BADE8695-86E0-492B-98E9-56DB626D9426}"/>
              </a:ext>
            </a:extLst>
          </p:cNvPr>
          <p:cNvSpPr/>
          <p:nvPr/>
        </p:nvSpPr>
        <p:spPr bwMode="auto">
          <a:xfrm>
            <a:off x="7817615" y="3104245"/>
            <a:ext cx="2456562" cy="108174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505050"/>
                </a:solidFill>
                <a:effectLst/>
                <a:uLnTx/>
                <a:uFillTx/>
                <a:latin typeface="Segoe UI Semilight"/>
                <a:ea typeface="+mn-ea"/>
                <a:cs typeface="Segoe UI" pitchFamily="34" charset="0"/>
              </a:rPr>
              <a:t>Scale out clusters</a:t>
            </a:r>
          </a:p>
        </p:txBody>
      </p:sp>
      <p:grpSp>
        <p:nvGrpSpPr>
          <p:cNvPr id="10" name="Group 9">
            <a:extLst>
              <a:ext uri="{FF2B5EF4-FFF2-40B4-BE49-F238E27FC236}">
                <a16:creationId xmlns:a16="http://schemas.microsoft.com/office/drawing/2014/main" id="{CEADBB8C-4B7E-42DF-B62F-7DAE0A90EA97}"/>
              </a:ext>
            </a:extLst>
          </p:cNvPr>
          <p:cNvGrpSpPr/>
          <p:nvPr/>
        </p:nvGrpSpPr>
        <p:grpSpPr>
          <a:xfrm>
            <a:off x="7423763" y="2816725"/>
            <a:ext cx="801691" cy="800490"/>
            <a:chOff x="7108423" y="2598205"/>
            <a:chExt cx="801691" cy="800490"/>
          </a:xfrm>
        </p:grpSpPr>
        <p:sp>
          <p:nvSpPr>
            <p:cNvPr id="447" name="Oval 446">
              <a:extLst>
                <a:ext uri="{FF2B5EF4-FFF2-40B4-BE49-F238E27FC236}">
                  <a16:creationId xmlns:a16="http://schemas.microsoft.com/office/drawing/2014/main" id="{21A23F1D-ACE6-4DCD-BD44-7ACD8A40DB68}"/>
                </a:ext>
              </a:extLst>
            </p:cNvPr>
            <p:cNvSpPr/>
            <p:nvPr/>
          </p:nvSpPr>
          <p:spPr bwMode="auto">
            <a:xfrm>
              <a:off x="7108423" y="2598205"/>
              <a:ext cx="801691" cy="80049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48" name="TextBox 447">
              <a:extLst>
                <a:ext uri="{FF2B5EF4-FFF2-40B4-BE49-F238E27FC236}">
                  <a16:creationId xmlns:a16="http://schemas.microsoft.com/office/drawing/2014/main" id="{81E0D108-A06E-4609-A7B7-2F863C651E23}"/>
                </a:ext>
              </a:extLst>
            </p:cNvPr>
            <p:cNvSpPr txBox="1"/>
            <p:nvPr/>
          </p:nvSpPr>
          <p:spPr>
            <a:xfrm>
              <a:off x="7162353" y="3116301"/>
              <a:ext cx="671659" cy="123111"/>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AML Compute</a:t>
              </a:r>
            </a:p>
          </p:txBody>
        </p:sp>
      </p:grpSp>
      <p:grpSp>
        <p:nvGrpSpPr>
          <p:cNvPr id="470" name="Group 469">
            <a:extLst>
              <a:ext uri="{FF2B5EF4-FFF2-40B4-BE49-F238E27FC236}">
                <a16:creationId xmlns:a16="http://schemas.microsoft.com/office/drawing/2014/main" id="{75B26131-FB49-4D1D-BFE8-05B3CDCFD66D}"/>
              </a:ext>
            </a:extLst>
          </p:cNvPr>
          <p:cNvGrpSpPr/>
          <p:nvPr/>
        </p:nvGrpSpPr>
        <p:grpSpPr>
          <a:xfrm>
            <a:off x="8631099" y="3182183"/>
            <a:ext cx="829595" cy="757953"/>
            <a:chOff x="4903652" y="4265116"/>
            <a:chExt cx="1320766" cy="1206708"/>
          </a:xfrm>
        </p:grpSpPr>
        <p:grpSp>
          <p:nvGrpSpPr>
            <p:cNvPr id="471" name="Group 470">
              <a:extLst>
                <a:ext uri="{FF2B5EF4-FFF2-40B4-BE49-F238E27FC236}">
                  <a16:creationId xmlns:a16="http://schemas.microsoft.com/office/drawing/2014/main" id="{707FDB4A-D74B-41D1-891A-DB3219D3F278}"/>
                </a:ext>
              </a:extLst>
            </p:cNvPr>
            <p:cNvGrpSpPr/>
            <p:nvPr/>
          </p:nvGrpSpPr>
          <p:grpSpPr>
            <a:xfrm>
              <a:off x="5391150" y="4603436"/>
              <a:ext cx="833268" cy="868388"/>
              <a:chOff x="4199491" y="3361552"/>
              <a:chExt cx="2024927" cy="2110272"/>
            </a:xfrm>
          </p:grpSpPr>
          <p:grpSp>
            <p:nvGrpSpPr>
              <p:cNvPr id="488" name="Group 487">
                <a:extLst>
                  <a:ext uri="{FF2B5EF4-FFF2-40B4-BE49-F238E27FC236}">
                    <a16:creationId xmlns:a16="http://schemas.microsoft.com/office/drawing/2014/main" id="{9E76EA1A-ABDC-4725-B702-3C8E8E284699}"/>
                  </a:ext>
                </a:extLst>
              </p:cNvPr>
              <p:cNvGrpSpPr/>
              <p:nvPr/>
            </p:nvGrpSpPr>
            <p:grpSpPr>
              <a:xfrm>
                <a:off x="4199491" y="3361552"/>
                <a:ext cx="2024927" cy="2110272"/>
                <a:chOff x="2862096" y="5372526"/>
                <a:chExt cx="556717" cy="580181"/>
              </a:xfrm>
            </p:grpSpPr>
            <p:sp>
              <p:nvSpPr>
                <p:cNvPr id="496" name="Freeform: Shape 495">
                  <a:extLst>
                    <a:ext uri="{FF2B5EF4-FFF2-40B4-BE49-F238E27FC236}">
                      <a16:creationId xmlns:a16="http://schemas.microsoft.com/office/drawing/2014/main" id="{595C38C0-E244-4377-9938-C9B0BF5DD08E}"/>
                    </a:ext>
                  </a:extLst>
                </p:cNvPr>
                <p:cNvSpPr/>
                <p:nvPr/>
              </p:nvSpPr>
              <p:spPr>
                <a:xfrm>
                  <a:off x="3037019" y="5571642"/>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Freeform: Shape 496">
                  <a:extLst>
                    <a:ext uri="{FF2B5EF4-FFF2-40B4-BE49-F238E27FC236}">
                      <a16:creationId xmlns:a16="http://schemas.microsoft.com/office/drawing/2014/main" id="{A9AE667B-0074-4938-95E3-B9ECCB6928A4}"/>
                    </a:ext>
                  </a:extLst>
                </p:cNvPr>
                <p:cNvSpPr/>
                <p:nvPr/>
              </p:nvSpPr>
              <p:spPr>
                <a:xfrm>
                  <a:off x="3212008" y="5473741"/>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568 h 361758"/>
                    <a:gd name="connsiteX4" fmla="*/ 313245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568"/>
                      </a:lnTo>
                      <a:lnTo>
                        <a:pt x="313245"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Freeform: Shape 497">
                  <a:extLst>
                    <a:ext uri="{FF2B5EF4-FFF2-40B4-BE49-F238E27FC236}">
                      <a16:creationId xmlns:a16="http://schemas.microsoft.com/office/drawing/2014/main" id="{209FEC48-0D24-48B6-BF05-8B457EAF2B0E}"/>
                    </a:ext>
                  </a:extLst>
                </p:cNvPr>
                <p:cNvSpPr/>
                <p:nvPr/>
              </p:nvSpPr>
              <p:spPr>
                <a:xfrm>
                  <a:off x="2862096" y="5473741"/>
                  <a:ext cx="206805" cy="179629"/>
                </a:xfrm>
                <a:custGeom>
                  <a:avLst/>
                  <a:gdLst>
                    <a:gd name="connsiteX0" fmla="*/ 313111 w 416489"/>
                    <a:gd name="connsiteY0" fmla="*/ 210 h 361758"/>
                    <a:gd name="connsiteX1" fmla="*/ 104466 w 416489"/>
                    <a:gd name="connsiteY1" fmla="*/ 210 h 361758"/>
                    <a:gd name="connsiteX2" fmla="*/ 210 w 416489"/>
                    <a:gd name="connsiteY2" fmla="*/ 180956 h 361758"/>
                    <a:gd name="connsiteX3" fmla="*/ 104466 w 416489"/>
                    <a:gd name="connsiteY3" fmla="*/ 361568 h 361758"/>
                    <a:gd name="connsiteX4" fmla="*/ 313111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111" y="210"/>
                      </a:moveTo>
                      <a:lnTo>
                        <a:pt x="104466" y="210"/>
                      </a:lnTo>
                      <a:lnTo>
                        <a:pt x="210" y="180956"/>
                      </a:lnTo>
                      <a:lnTo>
                        <a:pt x="104466" y="361568"/>
                      </a:lnTo>
                      <a:lnTo>
                        <a:pt x="313111"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Freeform: Shape 498">
                  <a:extLst>
                    <a:ext uri="{FF2B5EF4-FFF2-40B4-BE49-F238E27FC236}">
                      <a16:creationId xmlns:a16="http://schemas.microsoft.com/office/drawing/2014/main" id="{BCCEEA1C-6E62-49E2-A167-155891B9E8AC}"/>
                    </a:ext>
                  </a:extLst>
                </p:cNvPr>
                <p:cNvSpPr/>
                <p:nvPr/>
              </p:nvSpPr>
              <p:spPr>
                <a:xfrm>
                  <a:off x="3212008"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0" name="Freeform: Shape 499">
                  <a:extLst>
                    <a:ext uri="{FF2B5EF4-FFF2-40B4-BE49-F238E27FC236}">
                      <a16:creationId xmlns:a16="http://schemas.microsoft.com/office/drawing/2014/main" id="{B245F51E-8635-4E28-8C74-2F54D5A6C3B0}"/>
                    </a:ext>
                  </a:extLst>
                </p:cNvPr>
                <p:cNvSpPr/>
                <p:nvPr/>
              </p:nvSpPr>
              <p:spPr>
                <a:xfrm>
                  <a:off x="2863157"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1" name="Freeform: Shape 500">
                  <a:extLst>
                    <a:ext uri="{FF2B5EF4-FFF2-40B4-BE49-F238E27FC236}">
                      <a16:creationId xmlns:a16="http://schemas.microsoft.com/office/drawing/2014/main" id="{58D3AC85-DD3A-42F1-B886-1E9E918E8279}"/>
                    </a:ext>
                  </a:extLst>
                </p:cNvPr>
                <p:cNvSpPr/>
                <p:nvPr/>
              </p:nvSpPr>
              <p:spPr>
                <a:xfrm>
                  <a:off x="3038146" y="5773078"/>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2" name="Freeform: Shape 501">
                  <a:extLst>
                    <a:ext uri="{FF2B5EF4-FFF2-40B4-BE49-F238E27FC236}">
                      <a16:creationId xmlns:a16="http://schemas.microsoft.com/office/drawing/2014/main" id="{87F6ED88-4702-47EC-BCDA-E0307D23136B}"/>
                    </a:ext>
                  </a:extLst>
                </p:cNvPr>
                <p:cNvSpPr/>
                <p:nvPr/>
              </p:nvSpPr>
              <p:spPr>
                <a:xfrm>
                  <a:off x="3038146" y="5372526"/>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89" name="Oval 488">
                <a:extLst>
                  <a:ext uri="{FF2B5EF4-FFF2-40B4-BE49-F238E27FC236}">
                    <a16:creationId xmlns:a16="http://schemas.microsoft.com/office/drawing/2014/main" id="{397368DF-5691-466A-B37C-A15FABDB79CA}"/>
                  </a:ext>
                </a:extLst>
              </p:cNvPr>
              <p:cNvSpPr/>
              <p:nvPr/>
            </p:nvSpPr>
            <p:spPr bwMode="auto">
              <a:xfrm>
                <a:off x="5154128" y="436149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90" name="Oval 489">
                <a:extLst>
                  <a:ext uri="{FF2B5EF4-FFF2-40B4-BE49-F238E27FC236}">
                    <a16:creationId xmlns:a16="http://schemas.microsoft.com/office/drawing/2014/main" id="{9A27C382-E2D4-4CED-ADC9-D64829610BAD}"/>
                  </a:ext>
                </a:extLst>
              </p:cNvPr>
              <p:cNvSpPr/>
              <p:nvPr/>
            </p:nvSpPr>
            <p:spPr bwMode="auto">
              <a:xfrm>
                <a:off x="5782652"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91" name="Oval 490">
                <a:extLst>
                  <a:ext uri="{FF2B5EF4-FFF2-40B4-BE49-F238E27FC236}">
                    <a16:creationId xmlns:a16="http://schemas.microsoft.com/office/drawing/2014/main" id="{211ED865-F5FB-436B-B9F3-0131FF146516}"/>
                  </a:ext>
                </a:extLst>
              </p:cNvPr>
              <p:cNvSpPr/>
              <p:nvPr/>
            </p:nvSpPr>
            <p:spPr bwMode="auto">
              <a:xfrm>
                <a:off x="5154128" y="3622567"/>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92" name="Oval 491">
                <a:extLst>
                  <a:ext uri="{FF2B5EF4-FFF2-40B4-BE49-F238E27FC236}">
                    <a16:creationId xmlns:a16="http://schemas.microsoft.com/office/drawing/2014/main" id="{33604AF2-EFFB-4001-AA92-AB10A5FDA604}"/>
                  </a:ext>
                </a:extLst>
              </p:cNvPr>
              <p:cNvSpPr/>
              <p:nvPr/>
            </p:nvSpPr>
            <p:spPr bwMode="auto">
              <a:xfrm>
                <a:off x="5156601" y="5079481"/>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93" name="Oval 492">
                <a:extLst>
                  <a:ext uri="{FF2B5EF4-FFF2-40B4-BE49-F238E27FC236}">
                    <a16:creationId xmlns:a16="http://schemas.microsoft.com/office/drawing/2014/main" id="{C8FED273-106A-43E8-B913-80F44263EA73}"/>
                  </a:ext>
                </a:extLst>
              </p:cNvPr>
              <p:cNvSpPr/>
              <p:nvPr/>
            </p:nvSpPr>
            <p:spPr bwMode="auto">
              <a:xfrm>
                <a:off x="4509929" y="4715485"/>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94" name="Oval 493">
                <a:extLst>
                  <a:ext uri="{FF2B5EF4-FFF2-40B4-BE49-F238E27FC236}">
                    <a16:creationId xmlns:a16="http://schemas.microsoft.com/office/drawing/2014/main" id="{68A2583A-CF72-4FF3-8361-9DA4E84E65B0}"/>
                  </a:ext>
                </a:extLst>
              </p:cNvPr>
              <p:cNvSpPr/>
              <p:nvPr/>
            </p:nvSpPr>
            <p:spPr bwMode="auto">
              <a:xfrm>
                <a:off x="4509929"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95" name="Oval 494">
                <a:extLst>
                  <a:ext uri="{FF2B5EF4-FFF2-40B4-BE49-F238E27FC236}">
                    <a16:creationId xmlns:a16="http://schemas.microsoft.com/office/drawing/2014/main" id="{0B75D255-39C0-44AA-8FA8-33FACA675E40}"/>
                  </a:ext>
                </a:extLst>
              </p:cNvPr>
              <p:cNvSpPr/>
              <p:nvPr/>
            </p:nvSpPr>
            <p:spPr bwMode="auto">
              <a:xfrm>
                <a:off x="5782652" y="471905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grpSp>
          <p:nvGrpSpPr>
            <p:cNvPr id="472" name="Group 471">
              <a:extLst>
                <a:ext uri="{FF2B5EF4-FFF2-40B4-BE49-F238E27FC236}">
                  <a16:creationId xmlns:a16="http://schemas.microsoft.com/office/drawing/2014/main" id="{15A933F7-9826-4679-8DF0-8BB32B232831}"/>
                </a:ext>
              </a:extLst>
            </p:cNvPr>
            <p:cNvGrpSpPr/>
            <p:nvPr/>
          </p:nvGrpSpPr>
          <p:grpSpPr>
            <a:xfrm>
              <a:off x="4903652" y="4265116"/>
              <a:ext cx="669287" cy="388899"/>
              <a:chOff x="4849610" y="4257156"/>
              <a:chExt cx="335619" cy="171805"/>
            </a:xfrm>
          </p:grpSpPr>
          <p:sp>
            <p:nvSpPr>
              <p:cNvPr id="484" name="Freeform: Shape 483">
                <a:extLst>
                  <a:ext uri="{FF2B5EF4-FFF2-40B4-BE49-F238E27FC236}">
                    <a16:creationId xmlns:a16="http://schemas.microsoft.com/office/drawing/2014/main" id="{E85749E1-D9BB-4355-9D21-A9F938290AFE}"/>
                  </a:ext>
                </a:extLst>
              </p:cNvPr>
              <p:cNvSpPr/>
              <p:nvPr/>
            </p:nvSpPr>
            <p:spPr>
              <a:xfrm>
                <a:off x="4849610" y="4257156"/>
                <a:ext cx="335619" cy="171805"/>
              </a:xfrm>
              <a:custGeom>
                <a:avLst/>
                <a:gdLst>
                  <a:gd name="connsiteX0" fmla="*/ 300745 w 326229"/>
                  <a:gd name="connsiteY0" fmla="*/ 167090 h 166998"/>
                  <a:gd name="connsiteX1" fmla="*/ 25558 w 326229"/>
                  <a:gd name="connsiteY1" fmla="*/ 167090 h 166998"/>
                  <a:gd name="connsiteX2" fmla="*/ 36 w 326229"/>
                  <a:gd name="connsiteY2" fmla="*/ 141569 h 166998"/>
                  <a:gd name="connsiteX3" fmla="*/ 36 w 326229"/>
                  <a:gd name="connsiteY3" fmla="*/ 25558 h 166998"/>
                  <a:gd name="connsiteX4" fmla="*/ 25558 w 326229"/>
                  <a:gd name="connsiteY4" fmla="*/ 36 h 166998"/>
                  <a:gd name="connsiteX5" fmla="*/ 300745 w 326229"/>
                  <a:gd name="connsiteY5" fmla="*/ 36 h 166998"/>
                  <a:gd name="connsiteX6" fmla="*/ 326266 w 326229"/>
                  <a:gd name="connsiteY6" fmla="*/ 25558 h 166998"/>
                  <a:gd name="connsiteX7" fmla="*/ 326266 w 326229"/>
                  <a:gd name="connsiteY7" fmla="*/ 141569 h 166998"/>
                  <a:gd name="connsiteX8" fmla="*/ 300745 w 326229"/>
                  <a:gd name="connsiteY8" fmla="*/ 167090 h 1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29" h="166998">
                    <a:moveTo>
                      <a:pt x="300745" y="167090"/>
                    </a:moveTo>
                    <a:lnTo>
                      <a:pt x="25558" y="167090"/>
                    </a:lnTo>
                    <a:cubicBezTo>
                      <a:pt x="11521" y="167090"/>
                      <a:pt x="36" y="155605"/>
                      <a:pt x="36" y="141569"/>
                    </a:cubicBezTo>
                    <a:lnTo>
                      <a:pt x="36" y="25558"/>
                    </a:lnTo>
                    <a:cubicBezTo>
                      <a:pt x="36" y="11521"/>
                      <a:pt x="11521" y="36"/>
                      <a:pt x="25558" y="36"/>
                    </a:cubicBezTo>
                    <a:lnTo>
                      <a:pt x="300745" y="36"/>
                    </a:lnTo>
                    <a:cubicBezTo>
                      <a:pt x="314781" y="36"/>
                      <a:pt x="326266" y="11521"/>
                      <a:pt x="326266" y="25558"/>
                    </a:cubicBezTo>
                    <a:lnTo>
                      <a:pt x="326266" y="141569"/>
                    </a:lnTo>
                    <a:cubicBezTo>
                      <a:pt x="326266" y="155605"/>
                      <a:pt x="314781" y="167090"/>
                      <a:pt x="300745" y="167090"/>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Freeform: Shape 484">
                <a:extLst>
                  <a:ext uri="{FF2B5EF4-FFF2-40B4-BE49-F238E27FC236}">
                    <a16:creationId xmlns:a16="http://schemas.microsoft.com/office/drawing/2014/main" id="{4D3BB203-2DB5-473F-B704-B1CF18A9E19D}"/>
                  </a:ext>
                </a:extLst>
              </p:cNvPr>
              <p:cNvSpPr/>
              <p:nvPr/>
            </p:nvSpPr>
            <p:spPr>
              <a:xfrm>
                <a:off x="4888389" y="4297076"/>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Freeform: Shape 485">
                <a:extLst>
                  <a:ext uri="{FF2B5EF4-FFF2-40B4-BE49-F238E27FC236}">
                    <a16:creationId xmlns:a16="http://schemas.microsoft.com/office/drawing/2014/main" id="{15ECF183-3D21-4575-B75D-DEF322D3630A}"/>
                  </a:ext>
                </a:extLst>
              </p:cNvPr>
              <p:cNvSpPr/>
              <p:nvPr/>
            </p:nvSpPr>
            <p:spPr>
              <a:xfrm>
                <a:off x="4888389" y="4342453"/>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Freeform: Shape 486">
                <a:extLst>
                  <a:ext uri="{FF2B5EF4-FFF2-40B4-BE49-F238E27FC236}">
                    <a16:creationId xmlns:a16="http://schemas.microsoft.com/office/drawing/2014/main" id="{84F5F1BA-487B-4B39-B6D4-F90FA26D9E3D}"/>
                  </a:ext>
                </a:extLst>
              </p:cNvPr>
              <p:cNvSpPr/>
              <p:nvPr/>
            </p:nvSpPr>
            <p:spPr>
              <a:xfrm>
                <a:off x="4888389" y="4387830"/>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473" name="Connector: Elbow 472">
              <a:extLst>
                <a:ext uri="{FF2B5EF4-FFF2-40B4-BE49-F238E27FC236}">
                  <a16:creationId xmlns:a16="http://schemas.microsoft.com/office/drawing/2014/main" id="{E675322A-B2ED-486F-9BF0-A07825A42136}"/>
                </a:ext>
              </a:extLst>
            </p:cNvPr>
            <p:cNvCxnSpPr>
              <a:stCxn id="493" idx="0"/>
              <a:endCxn id="484" idx="1"/>
            </p:cNvCxnSpPr>
            <p:nvPr/>
          </p:nvCxnSpPr>
          <p:spPr>
            <a:xfrm rot="16200000" flipV="1">
              <a:off x="4997823" y="4612492"/>
              <a:ext cx="506358" cy="589832"/>
            </a:xfrm>
            <a:prstGeom prst="bentConnector4">
              <a:avLst>
                <a:gd name="adj1" fmla="val 10518"/>
                <a:gd name="adj2" fmla="val 61243"/>
              </a:avLst>
            </a:prstGeom>
            <a:noFill/>
            <a:ln w="9525" cap="flat" cmpd="sng" algn="ctr">
              <a:solidFill>
                <a:srgbClr val="0078D7"/>
              </a:solidFill>
              <a:prstDash val="solid"/>
              <a:headEnd type="none"/>
              <a:tailEnd type="none"/>
            </a:ln>
            <a:effectLst/>
          </p:spPr>
        </p:cxnSp>
        <p:cxnSp>
          <p:nvCxnSpPr>
            <p:cNvPr id="474" name="Straight Connector 473">
              <a:extLst>
                <a:ext uri="{FF2B5EF4-FFF2-40B4-BE49-F238E27FC236}">
                  <a16:creationId xmlns:a16="http://schemas.microsoft.com/office/drawing/2014/main" id="{01FF1114-0816-4776-972D-8142772C810A}"/>
                </a:ext>
              </a:extLst>
            </p:cNvPr>
            <p:cNvCxnSpPr>
              <a:stCxn id="494" idx="4"/>
              <a:endCxn id="493" idx="0"/>
            </p:cNvCxnSpPr>
            <p:nvPr/>
          </p:nvCxnSpPr>
          <p:spPr>
            <a:xfrm>
              <a:off x="5545918" y="4922875"/>
              <a:ext cx="0" cy="237712"/>
            </a:xfrm>
            <a:prstGeom prst="line">
              <a:avLst/>
            </a:prstGeom>
            <a:noFill/>
            <a:ln w="9525" cap="flat" cmpd="sng" algn="ctr">
              <a:solidFill>
                <a:srgbClr val="0078D7"/>
              </a:solidFill>
              <a:prstDash val="solid"/>
              <a:headEnd type="none"/>
              <a:tailEnd type="none"/>
            </a:ln>
            <a:effectLst/>
          </p:spPr>
        </p:cxnSp>
        <p:cxnSp>
          <p:nvCxnSpPr>
            <p:cNvPr id="475" name="Straight Connector 474">
              <a:extLst>
                <a:ext uri="{FF2B5EF4-FFF2-40B4-BE49-F238E27FC236}">
                  <a16:creationId xmlns:a16="http://schemas.microsoft.com/office/drawing/2014/main" id="{EEC6432E-CC9B-4894-9E74-AF8B653441C7}"/>
                </a:ext>
              </a:extLst>
            </p:cNvPr>
            <p:cNvCxnSpPr>
              <a:stCxn id="493" idx="5"/>
              <a:endCxn id="492" idx="2"/>
            </p:cNvCxnSpPr>
            <p:nvPr/>
          </p:nvCxnSpPr>
          <p:spPr>
            <a:xfrm>
              <a:off x="5565025" y="5206715"/>
              <a:ext cx="219981" cy="130679"/>
            </a:xfrm>
            <a:prstGeom prst="line">
              <a:avLst/>
            </a:prstGeom>
            <a:noFill/>
            <a:ln w="9525" cap="flat" cmpd="sng" algn="ctr">
              <a:solidFill>
                <a:srgbClr val="0078D7"/>
              </a:solidFill>
              <a:prstDash val="solid"/>
              <a:headEnd type="none"/>
              <a:tailEnd type="none"/>
            </a:ln>
            <a:effectLst/>
          </p:spPr>
        </p:cxnSp>
        <p:cxnSp>
          <p:nvCxnSpPr>
            <p:cNvPr id="476" name="Straight Connector 475">
              <a:extLst>
                <a:ext uri="{FF2B5EF4-FFF2-40B4-BE49-F238E27FC236}">
                  <a16:creationId xmlns:a16="http://schemas.microsoft.com/office/drawing/2014/main" id="{6F1FB67F-8D29-4262-9C9F-54D351D1CAF3}"/>
                </a:ext>
              </a:extLst>
            </p:cNvPr>
            <p:cNvCxnSpPr>
              <a:cxnSpLocks/>
              <a:stCxn id="492" idx="6"/>
              <a:endCxn id="495" idx="3"/>
            </p:cNvCxnSpPr>
            <p:nvPr/>
          </p:nvCxnSpPr>
          <p:spPr>
            <a:xfrm flipV="1">
              <a:off x="5839048" y="5208182"/>
              <a:ext cx="211495" cy="129212"/>
            </a:xfrm>
            <a:prstGeom prst="line">
              <a:avLst/>
            </a:prstGeom>
            <a:noFill/>
            <a:ln w="9525" cap="flat" cmpd="sng" algn="ctr">
              <a:solidFill>
                <a:srgbClr val="0078D7"/>
              </a:solidFill>
              <a:prstDash val="solid"/>
              <a:headEnd type="none"/>
              <a:tailEnd type="none"/>
            </a:ln>
            <a:effectLst/>
          </p:spPr>
        </p:cxnSp>
        <p:cxnSp>
          <p:nvCxnSpPr>
            <p:cNvPr id="477" name="Straight Connector 476">
              <a:extLst>
                <a:ext uri="{FF2B5EF4-FFF2-40B4-BE49-F238E27FC236}">
                  <a16:creationId xmlns:a16="http://schemas.microsoft.com/office/drawing/2014/main" id="{3D71350C-631A-4B21-B162-69D9795F4C5D}"/>
                </a:ext>
              </a:extLst>
            </p:cNvPr>
            <p:cNvCxnSpPr>
              <a:stCxn id="495" idx="0"/>
              <a:endCxn id="490" idx="4"/>
            </p:cNvCxnSpPr>
            <p:nvPr/>
          </p:nvCxnSpPr>
          <p:spPr>
            <a:xfrm flipV="1">
              <a:off x="6069650" y="4922875"/>
              <a:ext cx="0" cy="239179"/>
            </a:xfrm>
            <a:prstGeom prst="line">
              <a:avLst/>
            </a:prstGeom>
            <a:noFill/>
            <a:ln w="9525" cap="flat" cmpd="sng" algn="ctr">
              <a:solidFill>
                <a:srgbClr val="0078D7"/>
              </a:solidFill>
              <a:prstDash val="solid"/>
              <a:headEnd type="none"/>
              <a:tailEnd type="none"/>
            </a:ln>
            <a:effectLst/>
          </p:spPr>
        </p:cxnSp>
        <p:cxnSp>
          <p:nvCxnSpPr>
            <p:cNvPr id="478" name="Straight Connector 477">
              <a:extLst>
                <a:ext uri="{FF2B5EF4-FFF2-40B4-BE49-F238E27FC236}">
                  <a16:creationId xmlns:a16="http://schemas.microsoft.com/office/drawing/2014/main" id="{AB35E4B0-7AE4-4287-AA58-48D8AA4D0BA0}"/>
                </a:ext>
              </a:extLst>
            </p:cNvPr>
            <p:cNvCxnSpPr>
              <a:cxnSpLocks/>
              <a:stCxn id="490" idx="1"/>
              <a:endCxn id="491" idx="5"/>
            </p:cNvCxnSpPr>
            <p:nvPr/>
          </p:nvCxnSpPr>
          <p:spPr>
            <a:xfrm flipH="1" flipV="1">
              <a:off x="5830116" y="4756973"/>
              <a:ext cx="220427" cy="119774"/>
            </a:xfrm>
            <a:prstGeom prst="line">
              <a:avLst/>
            </a:prstGeom>
            <a:noFill/>
            <a:ln w="9525" cap="flat" cmpd="sng" algn="ctr">
              <a:solidFill>
                <a:srgbClr val="0078D7"/>
              </a:solidFill>
              <a:prstDash val="solid"/>
              <a:headEnd type="none"/>
              <a:tailEnd type="none"/>
            </a:ln>
            <a:effectLst/>
          </p:spPr>
        </p:cxnSp>
        <p:cxnSp>
          <p:nvCxnSpPr>
            <p:cNvPr id="479" name="Straight Connector 478">
              <a:extLst>
                <a:ext uri="{FF2B5EF4-FFF2-40B4-BE49-F238E27FC236}">
                  <a16:creationId xmlns:a16="http://schemas.microsoft.com/office/drawing/2014/main" id="{4110C096-3392-41BC-9D9C-0CC1B060C694}"/>
                </a:ext>
              </a:extLst>
            </p:cNvPr>
            <p:cNvCxnSpPr>
              <a:stCxn id="491" idx="3"/>
              <a:endCxn id="494" idx="7"/>
            </p:cNvCxnSpPr>
            <p:nvPr/>
          </p:nvCxnSpPr>
          <p:spPr>
            <a:xfrm flipH="1">
              <a:off x="5565025" y="4756973"/>
              <a:ext cx="226877" cy="119774"/>
            </a:xfrm>
            <a:prstGeom prst="line">
              <a:avLst/>
            </a:prstGeom>
            <a:noFill/>
            <a:ln w="9525" cap="flat" cmpd="sng" algn="ctr">
              <a:solidFill>
                <a:srgbClr val="0078D7"/>
              </a:solidFill>
              <a:prstDash val="solid"/>
              <a:headEnd type="none"/>
              <a:tailEnd type="none"/>
            </a:ln>
            <a:effectLst/>
          </p:spPr>
        </p:cxnSp>
        <p:cxnSp>
          <p:nvCxnSpPr>
            <p:cNvPr id="480" name="Straight Connector 479">
              <a:extLst>
                <a:ext uri="{FF2B5EF4-FFF2-40B4-BE49-F238E27FC236}">
                  <a16:creationId xmlns:a16="http://schemas.microsoft.com/office/drawing/2014/main" id="{CF35C208-4DA6-484C-B8D8-AAE778BE62B2}"/>
                </a:ext>
              </a:extLst>
            </p:cNvPr>
            <p:cNvCxnSpPr>
              <a:cxnSpLocks/>
              <a:stCxn id="489" idx="5"/>
              <a:endCxn id="495" idx="1"/>
            </p:cNvCxnSpPr>
            <p:nvPr/>
          </p:nvCxnSpPr>
          <p:spPr>
            <a:xfrm>
              <a:off x="5830116" y="5061044"/>
              <a:ext cx="220427" cy="108924"/>
            </a:xfrm>
            <a:prstGeom prst="line">
              <a:avLst/>
            </a:prstGeom>
            <a:noFill/>
            <a:ln w="9525" cap="flat" cmpd="sng" algn="ctr">
              <a:solidFill>
                <a:srgbClr val="0078D7"/>
              </a:solidFill>
              <a:prstDash val="solid"/>
              <a:headEnd type="none"/>
              <a:tailEnd type="none"/>
            </a:ln>
            <a:effectLst/>
          </p:spPr>
        </p:cxnSp>
        <p:cxnSp>
          <p:nvCxnSpPr>
            <p:cNvPr id="481" name="Straight Connector 480">
              <a:extLst>
                <a:ext uri="{FF2B5EF4-FFF2-40B4-BE49-F238E27FC236}">
                  <a16:creationId xmlns:a16="http://schemas.microsoft.com/office/drawing/2014/main" id="{0A751600-7DE9-482B-A046-A4F8F25BB857}"/>
                </a:ext>
              </a:extLst>
            </p:cNvPr>
            <p:cNvCxnSpPr>
              <a:stCxn id="489" idx="3"/>
              <a:endCxn id="493" idx="6"/>
            </p:cNvCxnSpPr>
            <p:nvPr/>
          </p:nvCxnSpPr>
          <p:spPr>
            <a:xfrm flipH="1">
              <a:off x="5572939" y="5061044"/>
              <a:ext cx="218963" cy="126564"/>
            </a:xfrm>
            <a:prstGeom prst="line">
              <a:avLst/>
            </a:prstGeom>
            <a:noFill/>
            <a:ln w="9525" cap="flat" cmpd="sng" algn="ctr">
              <a:solidFill>
                <a:srgbClr val="0078D7"/>
              </a:solidFill>
              <a:prstDash val="solid"/>
              <a:headEnd type="none"/>
              <a:tailEnd type="none"/>
            </a:ln>
            <a:effectLst/>
          </p:spPr>
        </p:cxnSp>
        <p:cxnSp>
          <p:nvCxnSpPr>
            <p:cNvPr id="482" name="Straight Connector 481">
              <a:extLst>
                <a:ext uri="{FF2B5EF4-FFF2-40B4-BE49-F238E27FC236}">
                  <a16:creationId xmlns:a16="http://schemas.microsoft.com/office/drawing/2014/main" id="{3E2D00C8-FE4D-47AE-9E14-8A2547374DD5}"/>
                </a:ext>
              </a:extLst>
            </p:cNvPr>
            <p:cNvCxnSpPr>
              <a:stCxn id="489" idx="7"/>
              <a:endCxn id="490" idx="3"/>
            </p:cNvCxnSpPr>
            <p:nvPr/>
          </p:nvCxnSpPr>
          <p:spPr>
            <a:xfrm flipV="1">
              <a:off x="5830116" y="4914961"/>
              <a:ext cx="220427" cy="107869"/>
            </a:xfrm>
            <a:prstGeom prst="line">
              <a:avLst/>
            </a:prstGeom>
            <a:noFill/>
            <a:ln w="9525" cap="flat" cmpd="sng" algn="ctr">
              <a:solidFill>
                <a:srgbClr val="0078D7"/>
              </a:solidFill>
              <a:prstDash val="solid"/>
              <a:headEnd type="none"/>
              <a:tailEnd type="none"/>
            </a:ln>
            <a:effectLst/>
          </p:spPr>
        </p:cxnSp>
        <p:cxnSp>
          <p:nvCxnSpPr>
            <p:cNvPr id="483" name="Straight Connector 482">
              <a:extLst>
                <a:ext uri="{FF2B5EF4-FFF2-40B4-BE49-F238E27FC236}">
                  <a16:creationId xmlns:a16="http://schemas.microsoft.com/office/drawing/2014/main" id="{321F26C2-05D2-4EC7-8E92-1B5B7E4FAD22}"/>
                </a:ext>
              </a:extLst>
            </p:cNvPr>
            <p:cNvCxnSpPr>
              <a:stCxn id="489" idx="1"/>
              <a:endCxn id="494" idx="5"/>
            </p:cNvCxnSpPr>
            <p:nvPr/>
          </p:nvCxnSpPr>
          <p:spPr>
            <a:xfrm flipH="1" flipV="1">
              <a:off x="5565025" y="4914961"/>
              <a:ext cx="226877" cy="107869"/>
            </a:xfrm>
            <a:prstGeom prst="line">
              <a:avLst/>
            </a:prstGeom>
            <a:noFill/>
            <a:ln w="9525" cap="flat" cmpd="sng" algn="ctr">
              <a:solidFill>
                <a:srgbClr val="0078D7"/>
              </a:solidFill>
              <a:prstDash val="solid"/>
              <a:headEnd type="none"/>
              <a:tailEnd type="none"/>
            </a:ln>
            <a:effectLst/>
          </p:spPr>
        </p:cxnSp>
      </p:grpSp>
      <p:grpSp>
        <p:nvGrpSpPr>
          <p:cNvPr id="535" name="Group 534">
            <a:extLst>
              <a:ext uri="{FF2B5EF4-FFF2-40B4-BE49-F238E27FC236}">
                <a16:creationId xmlns:a16="http://schemas.microsoft.com/office/drawing/2014/main" id="{ED549EE0-7A52-450F-9B11-111429A3FE4A}"/>
              </a:ext>
            </a:extLst>
          </p:cNvPr>
          <p:cNvGrpSpPr/>
          <p:nvPr/>
        </p:nvGrpSpPr>
        <p:grpSpPr>
          <a:xfrm>
            <a:off x="1917823" y="1958133"/>
            <a:ext cx="509795" cy="509795"/>
            <a:chOff x="1423522" y="1193914"/>
            <a:chExt cx="509795" cy="509795"/>
          </a:xfrm>
        </p:grpSpPr>
        <p:sp>
          <p:nvSpPr>
            <p:cNvPr id="536" name="Oval 535">
              <a:extLst>
                <a:ext uri="{FF2B5EF4-FFF2-40B4-BE49-F238E27FC236}">
                  <a16:creationId xmlns:a16="http://schemas.microsoft.com/office/drawing/2014/main" id="{7AB07A5F-315F-4A2C-8E20-0F516CCD48C8}"/>
                </a:ext>
              </a:extLst>
            </p:cNvPr>
            <p:cNvSpPr/>
            <p:nvPr/>
          </p:nvSpPr>
          <p:spPr bwMode="auto">
            <a:xfrm>
              <a:off x="1423522" y="1193914"/>
              <a:ext cx="509795" cy="509795"/>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537" name="Group 536">
              <a:extLst>
                <a:ext uri="{FF2B5EF4-FFF2-40B4-BE49-F238E27FC236}">
                  <a16:creationId xmlns:a16="http://schemas.microsoft.com/office/drawing/2014/main" id="{E3BC0AB3-552F-494C-AADD-D892F4B33A95}"/>
                </a:ext>
              </a:extLst>
            </p:cNvPr>
            <p:cNvGrpSpPr/>
            <p:nvPr/>
          </p:nvGrpSpPr>
          <p:grpSpPr>
            <a:xfrm>
              <a:off x="1484456" y="1250179"/>
              <a:ext cx="387927" cy="397264"/>
              <a:chOff x="2926213" y="-2810103"/>
              <a:chExt cx="387927" cy="397264"/>
            </a:xfrm>
          </p:grpSpPr>
          <p:pic>
            <p:nvPicPr>
              <p:cNvPr id="538" name="Picture 6" descr="Image result for Cognitive toolkit Logo Png">
                <a:extLst>
                  <a:ext uri="{FF2B5EF4-FFF2-40B4-BE49-F238E27FC236}">
                    <a16:creationId xmlns:a16="http://schemas.microsoft.com/office/drawing/2014/main" id="{9D3AAF1E-98AE-4915-8BD7-9EFD3992DC8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043615" y="-2810103"/>
                <a:ext cx="153124" cy="227220"/>
              </a:xfrm>
              <a:prstGeom prst="rect">
                <a:avLst/>
              </a:prstGeom>
              <a:noFill/>
              <a:extLst>
                <a:ext uri="{909E8E84-426E-40DD-AFC4-6F175D3DCCD1}">
                  <a14:hiddenFill xmlns:a14="http://schemas.microsoft.com/office/drawing/2010/main">
                    <a:solidFill>
                      <a:srgbClr val="FFFFFF"/>
                    </a:solidFill>
                  </a14:hiddenFill>
                </a:ext>
              </a:extLst>
            </p:spPr>
          </p:pic>
          <p:sp>
            <p:nvSpPr>
              <p:cNvPr id="539" name="TextBox 538">
                <a:extLst>
                  <a:ext uri="{FF2B5EF4-FFF2-40B4-BE49-F238E27FC236}">
                    <a16:creationId xmlns:a16="http://schemas.microsoft.com/office/drawing/2014/main" id="{5C4B564E-BB22-4BC3-8A63-369BD4C69422}"/>
                  </a:ext>
                </a:extLst>
              </p:cNvPr>
              <p:cNvSpPr txBox="1"/>
              <p:nvPr/>
            </p:nvSpPr>
            <p:spPr>
              <a:xfrm>
                <a:off x="2926213" y="-2566727"/>
                <a:ext cx="387927" cy="153888"/>
              </a:xfrm>
              <a:prstGeom prst="rect">
                <a:avLst/>
              </a:prstGeom>
            </p:spPr>
            <p:txBody>
              <a:bodyPr wrap="none" lIns="0" tIns="0" rIns="0" bIns="0"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Segoe UI Semibold" panose="020B0702040204020203" pitchFamily="34" charset="0"/>
                  </a:rPr>
                  <a:t>MS Cognitive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Segoe UI Semibold" panose="020B0702040204020203" pitchFamily="34" charset="0"/>
                  </a:rPr>
                  <a:t>Toolkit</a:t>
                </a:r>
              </a:p>
            </p:txBody>
          </p:sp>
        </p:grpSp>
      </p:grpSp>
      <p:grpSp>
        <p:nvGrpSpPr>
          <p:cNvPr id="13" name="Group 12">
            <a:extLst>
              <a:ext uri="{FF2B5EF4-FFF2-40B4-BE49-F238E27FC236}">
                <a16:creationId xmlns:a16="http://schemas.microsoft.com/office/drawing/2014/main" id="{97AF9A8B-F088-4473-A7E6-3FEC0E6FD929}"/>
              </a:ext>
            </a:extLst>
          </p:cNvPr>
          <p:cNvGrpSpPr/>
          <p:nvPr/>
        </p:nvGrpSpPr>
        <p:grpSpPr>
          <a:xfrm>
            <a:off x="2999757" y="1696114"/>
            <a:ext cx="509795" cy="509795"/>
            <a:chOff x="2999757" y="1696114"/>
            <a:chExt cx="509795" cy="509795"/>
          </a:xfrm>
        </p:grpSpPr>
        <p:sp>
          <p:nvSpPr>
            <p:cNvPr id="531" name="Oval 530">
              <a:extLst>
                <a:ext uri="{FF2B5EF4-FFF2-40B4-BE49-F238E27FC236}">
                  <a16:creationId xmlns:a16="http://schemas.microsoft.com/office/drawing/2014/main" id="{933F028E-AA37-4DEF-9BCC-58A480121E1A}"/>
                </a:ext>
              </a:extLst>
            </p:cNvPr>
            <p:cNvSpPr/>
            <p:nvPr/>
          </p:nvSpPr>
          <p:spPr bwMode="auto">
            <a:xfrm>
              <a:off x="2999757" y="1696114"/>
              <a:ext cx="509795" cy="509795"/>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0698C88F-9E7C-4554-86A9-57339279519A}"/>
                </a:ext>
              </a:extLst>
            </p:cNvPr>
            <p:cNvGrpSpPr/>
            <p:nvPr/>
          </p:nvGrpSpPr>
          <p:grpSpPr>
            <a:xfrm>
              <a:off x="3145122" y="1800366"/>
              <a:ext cx="219064" cy="321405"/>
              <a:chOff x="3145122" y="1800366"/>
              <a:chExt cx="219064" cy="321405"/>
            </a:xfrm>
          </p:grpSpPr>
          <p:sp>
            <p:nvSpPr>
              <p:cNvPr id="533" name="TextBox 532">
                <a:extLst>
                  <a:ext uri="{FF2B5EF4-FFF2-40B4-BE49-F238E27FC236}">
                    <a16:creationId xmlns:a16="http://schemas.microsoft.com/office/drawing/2014/main" id="{E0FDD636-EE63-498F-B493-0530B2AD50C6}"/>
                  </a:ext>
                </a:extLst>
              </p:cNvPr>
              <p:cNvSpPr txBox="1"/>
              <p:nvPr/>
            </p:nvSpPr>
            <p:spPr>
              <a:xfrm>
                <a:off x="3180115" y="2044827"/>
                <a:ext cx="149079" cy="76944"/>
              </a:xfrm>
              <a:prstGeom prst="rect">
                <a:avLst/>
              </a:prstGeom>
            </p:spPr>
            <p:txBody>
              <a:bodyPr wrap="none" lIns="0" tIns="0" rIns="0" bIns="0"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Segoe UI Semibold" panose="020B0702040204020203" pitchFamily="34" charset="0"/>
                  </a:rPr>
                  <a:t>Keras</a:t>
                </a:r>
              </a:p>
            </p:txBody>
          </p:sp>
          <p:pic>
            <p:nvPicPr>
              <p:cNvPr id="534" name="Picture 2" descr="Image result for Keras Logo Png">
                <a:extLst>
                  <a:ext uri="{FF2B5EF4-FFF2-40B4-BE49-F238E27FC236}">
                    <a16:creationId xmlns:a16="http://schemas.microsoft.com/office/drawing/2014/main" id="{E55E6303-BCCF-4D7E-B44A-E0E25B2770F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145122" y="1800366"/>
                <a:ext cx="219064" cy="21559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25" name="Group 524">
            <a:extLst>
              <a:ext uri="{FF2B5EF4-FFF2-40B4-BE49-F238E27FC236}">
                <a16:creationId xmlns:a16="http://schemas.microsoft.com/office/drawing/2014/main" id="{A762815A-3396-4757-B81E-21654EE2700B}"/>
              </a:ext>
            </a:extLst>
          </p:cNvPr>
          <p:cNvGrpSpPr/>
          <p:nvPr/>
        </p:nvGrpSpPr>
        <p:grpSpPr>
          <a:xfrm>
            <a:off x="2124436" y="2577148"/>
            <a:ext cx="509795" cy="509795"/>
            <a:chOff x="1423522" y="1862113"/>
            <a:chExt cx="509795" cy="509795"/>
          </a:xfrm>
        </p:grpSpPr>
        <p:sp>
          <p:nvSpPr>
            <p:cNvPr id="526" name="Oval 525">
              <a:extLst>
                <a:ext uri="{FF2B5EF4-FFF2-40B4-BE49-F238E27FC236}">
                  <a16:creationId xmlns:a16="http://schemas.microsoft.com/office/drawing/2014/main" id="{89001AFD-3C5A-45C6-A8E5-F5C15DFD44B6}"/>
                </a:ext>
              </a:extLst>
            </p:cNvPr>
            <p:cNvSpPr/>
            <p:nvPr/>
          </p:nvSpPr>
          <p:spPr bwMode="auto">
            <a:xfrm>
              <a:off x="1423522" y="1862113"/>
              <a:ext cx="509795" cy="509795"/>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527" name="Group 526">
              <a:extLst>
                <a:ext uri="{FF2B5EF4-FFF2-40B4-BE49-F238E27FC236}">
                  <a16:creationId xmlns:a16="http://schemas.microsoft.com/office/drawing/2014/main" id="{5FC5537B-2948-44B7-AE7A-60F1846EE18F}"/>
                </a:ext>
              </a:extLst>
            </p:cNvPr>
            <p:cNvGrpSpPr/>
            <p:nvPr/>
          </p:nvGrpSpPr>
          <p:grpSpPr>
            <a:xfrm>
              <a:off x="1521325" y="1960782"/>
              <a:ext cx="314189" cy="312457"/>
              <a:chOff x="2631004" y="-2320070"/>
              <a:chExt cx="314189" cy="312457"/>
            </a:xfrm>
          </p:grpSpPr>
          <p:sp>
            <p:nvSpPr>
              <p:cNvPr id="528" name="TextBox 527">
                <a:extLst>
                  <a:ext uri="{FF2B5EF4-FFF2-40B4-BE49-F238E27FC236}">
                    <a16:creationId xmlns:a16="http://schemas.microsoft.com/office/drawing/2014/main" id="{13DB5E95-30EE-4426-AA2E-DB84FFAC3681}"/>
                  </a:ext>
                </a:extLst>
              </p:cNvPr>
              <p:cNvSpPr txBox="1"/>
              <p:nvPr/>
            </p:nvSpPr>
            <p:spPr>
              <a:xfrm>
                <a:off x="2631004" y="-2084557"/>
                <a:ext cx="314189" cy="76944"/>
              </a:xfrm>
              <a:prstGeom prst="rect">
                <a:avLst/>
              </a:prstGeom>
            </p:spPr>
            <p:txBody>
              <a:bodyPr wrap="none" lIns="0" tIns="0" rIns="0" bIns="0"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Segoe UI Semibold" panose="020B0702040204020203" pitchFamily="34" charset="0"/>
                  </a:rPr>
                  <a:t>TensorFlow</a:t>
                </a:r>
              </a:p>
            </p:txBody>
          </p:sp>
          <p:pic>
            <p:nvPicPr>
              <p:cNvPr id="529" name="Picture 8" descr="Image result for tensorflow logo png">
                <a:extLst>
                  <a:ext uri="{FF2B5EF4-FFF2-40B4-BE49-F238E27FC236}">
                    <a16:creationId xmlns:a16="http://schemas.microsoft.com/office/drawing/2014/main" id="{91761D12-2568-4EA9-98D3-9EB3D207215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94483" y="-2320070"/>
                <a:ext cx="187230" cy="20025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a:extLst>
              <a:ext uri="{FF2B5EF4-FFF2-40B4-BE49-F238E27FC236}">
                <a16:creationId xmlns:a16="http://schemas.microsoft.com/office/drawing/2014/main" id="{BC1AF71E-DDBF-449D-8C11-3E4B87EFC892}"/>
              </a:ext>
            </a:extLst>
          </p:cNvPr>
          <p:cNvGrpSpPr/>
          <p:nvPr/>
        </p:nvGrpSpPr>
        <p:grpSpPr>
          <a:xfrm>
            <a:off x="2380091" y="1496153"/>
            <a:ext cx="509795" cy="509795"/>
            <a:chOff x="2380091" y="1496153"/>
            <a:chExt cx="509795" cy="509795"/>
          </a:xfrm>
        </p:grpSpPr>
        <p:sp>
          <p:nvSpPr>
            <p:cNvPr id="522" name="Oval 521">
              <a:extLst>
                <a:ext uri="{FF2B5EF4-FFF2-40B4-BE49-F238E27FC236}">
                  <a16:creationId xmlns:a16="http://schemas.microsoft.com/office/drawing/2014/main" id="{FE5D9523-336F-4B6D-A492-962AEE7A352D}"/>
                </a:ext>
              </a:extLst>
            </p:cNvPr>
            <p:cNvSpPr/>
            <p:nvPr/>
          </p:nvSpPr>
          <p:spPr bwMode="auto">
            <a:xfrm>
              <a:off x="2380091" y="1496153"/>
              <a:ext cx="509795" cy="509795"/>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4B52C3B2-8587-470B-8B45-0E83CEE872C3}"/>
                </a:ext>
              </a:extLst>
            </p:cNvPr>
            <p:cNvGrpSpPr/>
            <p:nvPr/>
          </p:nvGrpSpPr>
          <p:grpSpPr>
            <a:xfrm>
              <a:off x="2523579" y="1578888"/>
              <a:ext cx="222818" cy="343194"/>
              <a:chOff x="2523579" y="1578888"/>
              <a:chExt cx="222818" cy="343194"/>
            </a:xfrm>
          </p:grpSpPr>
          <p:sp>
            <p:nvSpPr>
              <p:cNvPr id="200" name="TextBox 199">
                <a:extLst>
                  <a:ext uri="{FF2B5EF4-FFF2-40B4-BE49-F238E27FC236}">
                    <a16:creationId xmlns:a16="http://schemas.microsoft.com/office/drawing/2014/main" id="{C1534FDD-269A-4E00-8F74-8F8AA5E0D968}"/>
                  </a:ext>
                </a:extLst>
              </p:cNvPr>
              <p:cNvSpPr txBox="1"/>
              <p:nvPr/>
            </p:nvSpPr>
            <p:spPr>
              <a:xfrm>
                <a:off x="2523579" y="1845138"/>
                <a:ext cx="222818" cy="76944"/>
              </a:xfrm>
              <a:prstGeom prst="rect">
                <a:avLst/>
              </a:prstGeom>
            </p:spPr>
            <p:txBody>
              <a:bodyPr wrap="none" lIns="0" tIns="0" rIns="0" bIns="0"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Segoe UI Semibold" panose="020B0702040204020203" pitchFamily="34" charset="0"/>
                  </a:rPr>
                  <a:t>PyTorch</a:t>
                </a:r>
              </a:p>
            </p:txBody>
          </p:sp>
          <p:pic>
            <p:nvPicPr>
              <p:cNvPr id="244" name="Picture 28" descr="https://azurecomcdn.azureedge.net/cvt-ac80aa5765a8bbc401f8575a9a4ab433859699f4b8e1d0d7159ec4bfaa892f91/images/page/overview/ai-platform/pytorch.png">
                <a:extLst>
                  <a:ext uri="{FF2B5EF4-FFF2-40B4-BE49-F238E27FC236}">
                    <a16:creationId xmlns:a16="http://schemas.microsoft.com/office/drawing/2014/main" id="{021D78A2-3112-4B56-A726-93115C10C069}"/>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525260" y="1578888"/>
                <a:ext cx="219457" cy="21945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41" name="Oval 240">
            <a:extLst>
              <a:ext uri="{FF2B5EF4-FFF2-40B4-BE49-F238E27FC236}">
                <a16:creationId xmlns:a16="http://schemas.microsoft.com/office/drawing/2014/main" id="{02F1C159-37AC-4F5B-A7E9-5A6ACC9BD23F}"/>
              </a:ext>
            </a:extLst>
          </p:cNvPr>
          <p:cNvSpPr/>
          <p:nvPr/>
        </p:nvSpPr>
        <p:spPr bwMode="auto">
          <a:xfrm>
            <a:off x="2355355" y="1958872"/>
            <a:ext cx="812799" cy="765113"/>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42" name="TextBox 241">
            <a:extLst>
              <a:ext uri="{FF2B5EF4-FFF2-40B4-BE49-F238E27FC236}">
                <a16:creationId xmlns:a16="http://schemas.microsoft.com/office/drawing/2014/main" id="{23FCFFCA-C1A9-44FB-AB76-877DC78BB2F3}"/>
              </a:ext>
            </a:extLst>
          </p:cNvPr>
          <p:cNvSpPr txBox="1"/>
          <p:nvPr/>
        </p:nvSpPr>
        <p:spPr>
          <a:xfrm>
            <a:off x="2447165" y="2415250"/>
            <a:ext cx="691294"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 service SDK</a:t>
            </a:r>
          </a:p>
        </p:txBody>
      </p:sp>
      <p:grpSp>
        <p:nvGrpSpPr>
          <p:cNvPr id="243" name="Graphic 4">
            <a:extLst>
              <a:ext uri="{FF2B5EF4-FFF2-40B4-BE49-F238E27FC236}">
                <a16:creationId xmlns:a16="http://schemas.microsoft.com/office/drawing/2014/main" id="{4E99D778-9F06-46EF-A1A2-1B2668381B84}"/>
              </a:ext>
            </a:extLst>
          </p:cNvPr>
          <p:cNvGrpSpPr/>
          <p:nvPr/>
        </p:nvGrpSpPr>
        <p:grpSpPr>
          <a:xfrm>
            <a:off x="2582556" y="2049736"/>
            <a:ext cx="338597" cy="338323"/>
            <a:chOff x="11448302" y="6116320"/>
            <a:chExt cx="515552" cy="545879"/>
          </a:xfrm>
        </p:grpSpPr>
        <p:sp>
          <p:nvSpPr>
            <p:cNvPr id="245" name="Freeform: Shape 244">
              <a:extLst>
                <a:ext uri="{FF2B5EF4-FFF2-40B4-BE49-F238E27FC236}">
                  <a16:creationId xmlns:a16="http://schemas.microsoft.com/office/drawing/2014/main" id="{5359AADF-9B27-4483-BF70-598199697C8D}"/>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46" name="Freeform: Shape 245">
              <a:extLst>
                <a:ext uri="{FF2B5EF4-FFF2-40B4-BE49-F238E27FC236}">
                  <a16:creationId xmlns:a16="http://schemas.microsoft.com/office/drawing/2014/main" id="{A7C996DD-8656-483D-880A-A5D156B7D701}"/>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47" name="Freeform: Shape 246">
              <a:extLst>
                <a:ext uri="{FF2B5EF4-FFF2-40B4-BE49-F238E27FC236}">
                  <a16:creationId xmlns:a16="http://schemas.microsoft.com/office/drawing/2014/main" id="{030BAB12-36C7-4A01-845B-461A5A490410}"/>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48" name="Freeform: Shape 247">
              <a:extLst>
                <a:ext uri="{FF2B5EF4-FFF2-40B4-BE49-F238E27FC236}">
                  <a16:creationId xmlns:a16="http://schemas.microsoft.com/office/drawing/2014/main" id="{A5D7BC07-7BF4-41B7-97E3-214E553C22CE}"/>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249" name="Group 248">
            <a:extLst>
              <a:ext uri="{FF2B5EF4-FFF2-40B4-BE49-F238E27FC236}">
                <a16:creationId xmlns:a16="http://schemas.microsoft.com/office/drawing/2014/main" id="{17FEDADA-A50D-4839-9B5A-0D904791F94B}"/>
              </a:ext>
            </a:extLst>
          </p:cNvPr>
          <p:cNvGrpSpPr/>
          <p:nvPr/>
        </p:nvGrpSpPr>
        <p:grpSpPr>
          <a:xfrm>
            <a:off x="4616815" y="2693582"/>
            <a:ext cx="432041" cy="323575"/>
            <a:chOff x="11238522" y="2214151"/>
            <a:chExt cx="394713" cy="335774"/>
          </a:xfrm>
        </p:grpSpPr>
        <p:grpSp>
          <p:nvGrpSpPr>
            <p:cNvPr id="250" name="Group 249">
              <a:extLst>
                <a:ext uri="{FF2B5EF4-FFF2-40B4-BE49-F238E27FC236}">
                  <a16:creationId xmlns:a16="http://schemas.microsoft.com/office/drawing/2014/main" id="{9CC1E07F-BDA0-4F4E-AF89-2F83875617BD}"/>
                </a:ext>
              </a:extLst>
            </p:cNvPr>
            <p:cNvGrpSpPr/>
            <p:nvPr/>
          </p:nvGrpSpPr>
          <p:grpSpPr>
            <a:xfrm>
              <a:off x="11238522" y="2214151"/>
              <a:ext cx="394713" cy="335774"/>
              <a:chOff x="2107244" y="1575258"/>
              <a:chExt cx="310993" cy="264555"/>
            </a:xfrm>
          </p:grpSpPr>
          <p:grpSp>
            <p:nvGrpSpPr>
              <p:cNvPr id="253" name="Group 252">
                <a:extLst>
                  <a:ext uri="{FF2B5EF4-FFF2-40B4-BE49-F238E27FC236}">
                    <a16:creationId xmlns:a16="http://schemas.microsoft.com/office/drawing/2014/main" id="{55D1E355-DF56-433D-A136-7C922E26DA59}"/>
                  </a:ext>
                </a:extLst>
              </p:cNvPr>
              <p:cNvGrpSpPr/>
              <p:nvPr/>
            </p:nvGrpSpPr>
            <p:grpSpPr>
              <a:xfrm>
                <a:off x="2107244" y="1575258"/>
                <a:ext cx="310993" cy="264555"/>
                <a:chOff x="2107244" y="1575258"/>
                <a:chExt cx="310993" cy="264555"/>
              </a:xfrm>
            </p:grpSpPr>
            <p:sp>
              <p:nvSpPr>
                <p:cNvPr id="266" name="Rectangle 9">
                  <a:extLst>
                    <a:ext uri="{FF2B5EF4-FFF2-40B4-BE49-F238E27FC236}">
                      <a16:creationId xmlns:a16="http://schemas.microsoft.com/office/drawing/2014/main" id="{DBC11900-E748-449E-BB7F-B680714DEF79}"/>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3F3F3F"/>
                    </a:solidFill>
                    <a:effectLst/>
                    <a:uLnTx/>
                    <a:uFillTx/>
                    <a:latin typeface="Segoe UI"/>
                    <a:ea typeface="+mn-ea"/>
                    <a:cs typeface="+mn-cs"/>
                  </a:endParaRPr>
                </a:p>
              </p:txBody>
            </p:sp>
            <p:sp>
              <p:nvSpPr>
                <p:cNvPr id="267" name="Line 10">
                  <a:extLst>
                    <a:ext uri="{FF2B5EF4-FFF2-40B4-BE49-F238E27FC236}">
                      <a16:creationId xmlns:a16="http://schemas.microsoft.com/office/drawing/2014/main" id="{0F8502F0-992F-4579-8955-AA2232A24EF9}"/>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54" name="Group 253">
                <a:extLst>
                  <a:ext uri="{FF2B5EF4-FFF2-40B4-BE49-F238E27FC236}">
                    <a16:creationId xmlns:a16="http://schemas.microsoft.com/office/drawing/2014/main" id="{FDFE93B3-A82E-426E-8671-86A0A55A08E9}"/>
                  </a:ext>
                </a:extLst>
              </p:cNvPr>
              <p:cNvGrpSpPr/>
              <p:nvPr/>
            </p:nvGrpSpPr>
            <p:grpSpPr>
              <a:xfrm>
                <a:off x="2287367" y="1599181"/>
                <a:ext cx="95690" cy="23923"/>
                <a:chOff x="2287367" y="1599181"/>
                <a:chExt cx="95690" cy="23923"/>
              </a:xfrm>
            </p:grpSpPr>
            <p:sp>
              <p:nvSpPr>
                <p:cNvPr id="263" name="Oval 11">
                  <a:extLst>
                    <a:ext uri="{FF2B5EF4-FFF2-40B4-BE49-F238E27FC236}">
                      <a16:creationId xmlns:a16="http://schemas.microsoft.com/office/drawing/2014/main" id="{FD9EC39A-6898-4384-82D1-D03C04D760C7}"/>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3F3F3F"/>
                    </a:solidFill>
                    <a:effectLst/>
                    <a:uLnTx/>
                    <a:uFillTx/>
                    <a:latin typeface="Segoe UI"/>
                    <a:ea typeface="+mn-ea"/>
                    <a:cs typeface="+mn-cs"/>
                  </a:endParaRPr>
                </a:p>
              </p:txBody>
            </p:sp>
            <p:sp>
              <p:nvSpPr>
                <p:cNvPr id="264" name="Oval 12">
                  <a:extLst>
                    <a:ext uri="{FF2B5EF4-FFF2-40B4-BE49-F238E27FC236}">
                      <a16:creationId xmlns:a16="http://schemas.microsoft.com/office/drawing/2014/main" id="{E1C97865-4129-4655-8DE9-802E31FAD073}"/>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3F3F3F"/>
                    </a:solidFill>
                    <a:effectLst/>
                    <a:uLnTx/>
                    <a:uFillTx/>
                    <a:latin typeface="Segoe UI"/>
                    <a:ea typeface="+mn-ea"/>
                    <a:cs typeface="+mn-cs"/>
                  </a:endParaRPr>
                </a:p>
              </p:txBody>
            </p:sp>
            <p:sp>
              <p:nvSpPr>
                <p:cNvPr id="265" name="Oval 13">
                  <a:extLst>
                    <a:ext uri="{FF2B5EF4-FFF2-40B4-BE49-F238E27FC236}">
                      <a16:creationId xmlns:a16="http://schemas.microsoft.com/office/drawing/2014/main" id="{847456F1-35CC-4489-84DE-8EAB57D8D218}"/>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251" name="Freeform 422">
              <a:extLst>
                <a:ext uri="{FF2B5EF4-FFF2-40B4-BE49-F238E27FC236}">
                  <a16:creationId xmlns:a16="http://schemas.microsoft.com/office/drawing/2014/main" id="{B90D6668-9297-4B9D-8DE4-9C15E766CF56}"/>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Segoe UI"/>
                <a:ea typeface="+mn-ea"/>
                <a:cs typeface="+mn-cs"/>
              </a:endParaRPr>
            </a:p>
          </p:txBody>
        </p:sp>
        <p:cxnSp>
          <p:nvCxnSpPr>
            <p:cNvPr id="252" name="Straight Connector 251">
              <a:extLst>
                <a:ext uri="{FF2B5EF4-FFF2-40B4-BE49-F238E27FC236}">
                  <a16:creationId xmlns:a16="http://schemas.microsoft.com/office/drawing/2014/main" id="{29CB712B-C3E3-4AE8-B9D7-C873BD324108}"/>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68" name="Picture 267" descr="A picture containing vector graphics&#10;&#10;Description automatically generated">
            <a:extLst>
              <a:ext uri="{FF2B5EF4-FFF2-40B4-BE49-F238E27FC236}">
                <a16:creationId xmlns:a16="http://schemas.microsoft.com/office/drawing/2014/main" id="{C35C7F88-5F07-4492-A654-522365BC9C8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138459" y="2631388"/>
            <a:ext cx="387648" cy="443266"/>
          </a:xfrm>
          <a:prstGeom prst="rect">
            <a:avLst/>
          </a:prstGeom>
        </p:spPr>
      </p:pic>
      <p:pic>
        <p:nvPicPr>
          <p:cNvPr id="279" name="Picture 278" descr="A close up of a sign&#10;&#10;Description automatically generated">
            <a:extLst>
              <a:ext uri="{FF2B5EF4-FFF2-40B4-BE49-F238E27FC236}">
                <a16:creationId xmlns:a16="http://schemas.microsoft.com/office/drawing/2014/main" id="{4488C05F-6F00-4318-A30B-F9C84C195E6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46408" y="2631388"/>
            <a:ext cx="439052" cy="438444"/>
          </a:xfrm>
          <a:prstGeom prst="rect">
            <a:avLst/>
          </a:prstGeom>
        </p:spPr>
      </p:pic>
      <p:grpSp>
        <p:nvGrpSpPr>
          <p:cNvPr id="411" name="Group 4">
            <a:extLst>
              <a:ext uri="{FF2B5EF4-FFF2-40B4-BE49-F238E27FC236}">
                <a16:creationId xmlns:a16="http://schemas.microsoft.com/office/drawing/2014/main" id="{4CB137C2-5915-452F-A54F-62BA712FF121}"/>
              </a:ext>
            </a:extLst>
          </p:cNvPr>
          <p:cNvGrpSpPr>
            <a:grpSpLocks noChangeAspect="1"/>
          </p:cNvGrpSpPr>
          <p:nvPr/>
        </p:nvGrpSpPr>
        <p:grpSpPr bwMode="auto">
          <a:xfrm>
            <a:off x="7652349" y="1252894"/>
            <a:ext cx="344518" cy="319132"/>
            <a:chOff x="5298" y="3500"/>
            <a:chExt cx="380" cy="352"/>
          </a:xfrm>
        </p:grpSpPr>
        <p:sp>
          <p:nvSpPr>
            <p:cNvPr id="412" name="AutoShape 3">
              <a:extLst>
                <a:ext uri="{FF2B5EF4-FFF2-40B4-BE49-F238E27FC236}">
                  <a16:creationId xmlns:a16="http://schemas.microsoft.com/office/drawing/2014/main" id="{A274E67A-F6B0-4402-A48D-463123C7F498}"/>
                </a:ext>
              </a:extLst>
            </p:cNvPr>
            <p:cNvSpPr>
              <a:spLocks noChangeAspect="1" noChangeArrowheads="1" noTextEdit="1"/>
            </p:cNvSpPr>
            <p:nvPr/>
          </p:nvSpPr>
          <p:spPr bwMode="auto">
            <a:xfrm>
              <a:off x="5298" y="3500"/>
              <a:ext cx="38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3" name="Freeform 5">
              <a:extLst>
                <a:ext uri="{FF2B5EF4-FFF2-40B4-BE49-F238E27FC236}">
                  <a16:creationId xmlns:a16="http://schemas.microsoft.com/office/drawing/2014/main" id="{39B54E2D-E8AF-4CB0-967F-37F02BC181B3}"/>
                </a:ext>
              </a:extLst>
            </p:cNvPr>
            <p:cNvSpPr>
              <a:spLocks/>
            </p:cNvSpPr>
            <p:nvPr/>
          </p:nvSpPr>
          <p:spPr bwMode="auto">
            <a:xfrm>
              <a:off x="5364" y="3776"/>
              <a:ext cx="246" cy="74"/>
            </a:xfrm>
            <a:custGeom>
              <a:avLst/>
              <a:gdLst>
                <a:gd name="T0" fmla="*/ 95 w 130"/>
                <a:gd name="T1" fmla="*/ 0 h 39"/>
                <a:gd name="T2" fmla="*/ 90 w 130"/>
                <a:gd name="T3" fmla="*/ 0 h 39"/>
                <a:gd name="T4" fmla="*/ 43 w 130"/>
                <a:gd name="T5" fmla="*/ 0 h 39"/>
                <a:gd name="T6" fmla="*/ 40 w 130"/>
                <a:gd name="T7" fmla="*/ 0 h 39"/>
                <a:gd name="T8" fmla="*/ 0 w 130"/>
                <a:gd name="T9" fmla="*/ 27 h 39"/>
                <a:gd name="T10" fmla="*/ 0 w 130"/>
                <a:gd name="T11" fmla="*/ 39 h 39"/>
                <a:gd name="T12" fmla="*/ 49 w 130"/>
                <a:gd name="T13" fmla="*/ 39 h 39"/>
                <a:gd name="T14" fmla="*/ 84 w 130"/>
                <a:gd name="T15" fmla="*/ 39 h 39"/>
                <a:gd name="T16" fmla="*/ 130 w 130"/>
                <a:gd name="T17" fmla="*/ 39 h 39"/>
                <a:gd name="T18" fmla="*/ 130 w 130"/>
                <a:gd name="T19" fmla="*/ 27 h 39"/>
                <a:gd name="T20" fmla="*/ 95 w 130"/>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9">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4" name="Freeform 6">
              <a:extLst>
                <a:ext uri="{FF2B5EF4-FFF2-40B4-BE49-F238E27FC236}">
                  <a16:creationId xmlns:a16="http://schemas.microsoft.com/office/drawing/2014/main" id="{E397FD49-0A37-48E6-9611-44BA27F6E636}"/>
                </a:ext>
              </a:extLst>
            </p:cNvPr>
            <p:cNvSpPr>
              <a:spLocks/>
            </p:cNvSpPr>
            <p:nvPr/>
          </p:nvSpPr>
          <p:spPr bwMode="auto">
            <a:xfrm>
              <a:off x="5298" y="3500"/>
              <a:ext cx="378" cy="276"/>
            </a:xfrm>
            <a:custGeom>
              <a:avLst/>
              <a:gdLst>
                <a:gd name="T0" fmla="*/ 188 w 200"/>
                <a:gd name="T1" fmla="*/ 0 h 146"/>
                <a:gd name="T2" fmla="*/ 11 w 200"/>
                <a:gd name="T3" fmla="*/ 0 h 146"/>
                <a:gd name="T4" fmla="*/ 0 w 200"/>
                <a:gd name="T5" fmla="*/ 11 h 146"/>
                <a:gd name="T6" fmla="*/ 0 w 200"/>
                <a:gd name="T7" fmla="*/ 135 h 146"/>
                <a:gd name="T8" fmla="*/ 11 w 200"/>
                <a:gd name="T9" fmla="*/ 146 h 146"/>
                <a:gd name="T10" fmla="*/ 188 w 200"/>
                <a:gd name="T11" fmla="*/ 146 h 146"/>
                <a:gd name="T12" fmla="*/ 200 w 200"/>
                <a:gd name="T13" fmla="*/ 135 h 146"/>
                <a:gd name="T14" fmla="*/ 200 w 200"/>
                <a:gd name="T15" fmla="*/ 11 h 146"/>
                <a:gd name="T16" fmla="*/ 188 w 20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46">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5" name="Freeform 7">
              <a:extLst>
                <a:ext uri="{FF2B5EF4-FFF2-40B4-BE49-F238E27FC236}">
                  <a16:creationId xmlns:a16="http://schemas.microsoft.com/office/drawing/2014/main" id="{BF710EF3-5EE7-4834-8685-0B04BF196D61}"/>
                </a:ext>
              </a:extLst>
            </p:cNvPr>
            <p:cNvSpPr>
              <a:spLocks/>
            </p:cNvSpPr>
            <p:nvPr/>
          </p:nvSpPr>
          <p:spPr bwMode="auto">
            <a:xfrm>
              <a:off x="5298" y="3504"/>
              <a:ext cx="28" cy="272"/>
            </a:xfrm>
            <a:custGeom>
              <a:avLst/>
              <a:gdLst>
                <a:gd name="T0" fmla="*/ 5 w 15"/>
                <a:gd name="T1" fmla="*/ 0 h 144"/>
                <a:gd name="T2" fmla="*/ 0 w 15"/>
                <a:gd name="T3" fmla="*/ 9 h 144"/>
                <a:gd name="T4" fmla="*/ 0 w 15"/>
                <a:gd name="T5" fmla="*/ 133 h 144"/>
                <a:gd name="T6" fmla="*/ 11 w 15"/>
                <a:gd name="T7" fmla="*/ 144 h 144"/>
                <a:gd name="T8" fmla="*/ 15 w 15"/>
                <a:gd name="T9" fmla="*/ 144 h 144"/>
                <a:gd name="T10" fmla="*/ 11 w 15"/>
                <a:gd name="T11" fmla="*/ 144 h 144"/>
                <a:gd name="T12" fmla="*/ 0 w 15"/>
                <a:gd name="T13" fmla="*/ 133 h 144"/>
                <a:gd name="T14" fmla="*/ 0 w 15"/>
                <a:gd name="T15" fmla="*/ 9 h 144"/>
                <a:gd name="T16" fmla="*/ 5 w 15"/>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4">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6" name="Rectangle 9">
              <a:extLst>
                <a:ext uri="{FF2B5EF4-FFF2-40B4-BE49-F238E27FC236}">
                  <a16:creationId xmlns:a16="http://schemas.microsoft.com/office/drawing/2014/main" id="{A0D31FF2-5631-42AB-B988-98F9E078EF80}"/>
                </a:ext>
              </a:extLst>
            </p:cNvPr>
            <p:cNvSpPr>
              <a:spLocks noChangeArrowheads="1"/>
            </p:cNvSpPr>
            <p:nvPr/>
          </p:nvSpPr>
          <p:spPr bwMode="auto">
            <a:xfrm>
              <a:off x="5326" y="3528"/>
              <a:ext cx="320" cy="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7" name="Rectangle 10">
              <a:extLst>
                <a:ext uri="{FF2B5EF4-FFF2-40B4-BE49-F238E27FC236}">
                  <a16:creationId xmlns:a16="http://schemas.microsoft.com/office/drawing/2014/main" id="{43FF5002-9DB8-4C7F-A040-6FB9D69D5ADE}"/>
                </a:ext>
              </a:extLst>
            </p:cNvPr>
            <p:cNvSpPr>
              <a:spLocks noChangeArrowheads="1"/>
            </p:cNvSpPr>
            <p:nvPr/>
          </p:nvSpPr>
          <p:spPr bwMode="auto">
            <a:xfrm>
              <a:off x="5326" y="3528"/>
              <a:ext cx="32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8" name="Freeform 11">
              <a:extLst>
                <a:ext uri="{FF2B5EF4-FFF2-40B4-BE49-F238E27FC236}">
                  <a16:creationId xmlns:a16="http://schemas.microsoft.com/office/drawing/2014/main" id="{63686190-B3CA-46C5-AEEC-E7210AA6C80C}"/>
                </a:ext>
              </a:extLst>
            </p:cNvPr>
            <p:cNvSpPr>
              <a:spLocks/>
            </p:cNvSpPr>
            <p:nvPr/>
          </p:nvSpPr>
          <p:spPr bwMode="auto">
            <a:xfrm>
              <a:off x="5326" y="3528"/>
              <a:ext cx="293" cy="220"/>
            </a:xfrm>
            <a:custGeom>
              <a:avLst/>
              <a:gdLst>
                <a:gd name="T0" fmla="*/ 0 w 293"/>
                <a:gd name="T1" fmla="*/ 220 h 220"/>
                <a:gd name="T2" fmla="*/ 0 w 293"/>
                <a:gd name="T3" fmla="*/ 220 h 220"/>
                <a:gd name="T4" fmla="*/ 0 w 293"/>
                <a:gd name="T5" fmla="*/ 0 h 220"/>
                <a:gd name="T6" fmla="*/ 293 w 293"/>
                <a:gd name="T7" fmla="*/ 0 h 220"/>
                <a:gd name="T8" fmla="*/ 293 w 293"/>
                <a:gd name="T9" fmla="*/ 0 h 220"/>
                <a:gd name="T10" fmla="*/ 0 w 293"/>
                <a:gd name="T11" fmla="*/ 0 h 220"/>
                <a:gd name="T12" fmla="*/ 0 w 293"/>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93" h="220">
                  <a:moveTo>
                    <a:pt x="0" y="220"/>
                  </a:moveTo>
                  <a:lnTo>
                    <a:pt x="0" y="220"/>
                  </a:lnTo>
                  <a:lnTo>
                    <a:pt x="0" y="0"/>
                  </a:lnTo>
                  <a:lnTo>
                    <a:pt x="293" y="0"/>
                  </a:lnTo>
                  <a:lnTo>
                    <a:pt x="293" y="0"/>
                  </a:lnTo>
                  <a:lnTo>
                    <a:pt x="0" y="0"/>
                  </a:lnTo>
                  <a:lnTo>
                    <a:pt x="0" y="22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9" name="Rectangle 12">
              <a:extLst>
                <a:ext uri="{FF2B5EF4-FFF2-40B4-BE49-F238E27FC236}">
                  <a16:creationId xmlns:a16="http://schemas.microsoft.com/office/drawing/2014/main" id="{B8495353-771B-4CCD-A790-8B2F908134C8}"/>
                </a:ext>
              </a:extLst>
            </p:cNvPr>
            <p:cNvSpPr>
              <a:spLocks noChangeArrowheads="1"/>
            </p:cNvSpPr>
            <p:nvPr/>
          </p:nvSpPr>
          <p:spPr bwMode="auto">
            <a:xfrm>
              <a:off x="5364" y="3828"/>
              <a:ext cx="246" cy="2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0" name="Freeform 14">
              <a:extLst>
                <a:ext uri="{FF2B5EF4-FFF2-40B4-BE49-F238E27FC236}">
                  <a16:creationId xmlns:a16="http://schemas.microsoft.com/office/drawing/2014/main" id="{1EFF8465-A2B7-482F-8056-320F61E2E3D0}"/>
                </a:ext>
              </a:extLst>
            </p:cNvPr>
            <p:cNvSpPr>
              <a:spLocks/>
            </p:cNvSpPr>
            <p:nvPr/>
          </p:nvSpPr>
          <p:spPr bwMode="auto">
            <a:xfrm>
              <a:off x="5423" y="3551"/>
              <a:ext cx="136" cy="82"/>
            </a:xfrm>
            <a:custGeom>
              <a:avLst/>
              <a:gdLst>
                <a:gd name="T0" fmla="*/ 36 w 72"/>
                <a:gd name="T1" fmla="*/ 43 h 43"/>
                <a:gd name="T2" fmla="*/ 36 w 72"/>
                <a:gd name="T3" fmla="*/ 42 h 43"/>
                <a:gd name="T4" fmla="*/ 0 w 72"/>
                <a:gd name="T5" fmla="*/ 22 h 43"/>
                <a:gd name="T6" fmla="*/ 0 w 72"/>
                <a:gd name="T7" fmla="*/ 21 h 43"/>
                <a:gd name="T8" fmla="*/ 0 w 72"/>
                <a:gd name="T9" fmla="*/ 20 h 43"/>
                <a:gd name="T10" fmla="*/ 35 w 72"/>
                <a:gd name="T11" fmla="*/ 0 h 43"/>
                <a:gd name="T12" fmla="*/ 36 w 72"/>
                <a:gd name="T13" fmla="*/ 0 h 43"/>
                <a:gd name="T14" fmla="*/ 72 w 72"/>
                <a:gd name="T15" fmla="*/ 20 h 43"/>
                <a:gd name="T16" fmla="*/ 72 w 72"/>
                <a:gd name="T17" fmla="*/ 21 h 43"/>
                <a:gd name="T18" fmla="*/ 72 w 72"/>
                <a:gd name="T19" fmla="*/ 22 h 43"/>
                <a:gd name="T20" fmla="*/ 37 w 72"/>
                <a:gd name="T21" fmla="*/ 42 h 43"/>
                <a:gd name="T22" fmla="*/ 36 w 72"/>
                <a:gd name="T2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3">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1" name="Freeform 15">
              <a:extLst>
                <a:ext uri="{FF2B5EF4-FFF2-40B4-BE49-F238E27FC236}">
                  <a16:creationId xmlns:a16="http://schemas.microsoft.com/office/drawing/2014/main" id="{34C19F68-3BC3-4591-AC0A-93127547CB12}"/>
                </a:ext>
              </a:extLst>
            </p:cNvPr>
            <p:cNvSpPr>
              <a:spLocks/>
            </p:cNvSpPr>
            <p:nvPr/>
          </p:nvSpPr>
          <p:spPr bwMode="auto">
            <a:xfrm>
              <a:off x="5413" y="3606"/>
              <a:ext cx="70" cy="119"/>
            </a:xfrm>
            <a:custGeom>
              <a:avLst/>
              <a:gdLst>
                <a:gd name="T0" fmla="*/ 2 w 37"/>
                <a:gd name="T1" fmla="*/ 0 h 63"/>
                <a:gd name="T2" fmla="*/ 0 w 37"/>
                <a:gd name="T3" fmla="*/ 0 h 63"/>
                <a:gd name="T4" fmla="*/ 0 w 37"/>
                <a:gd name="T5" fmla="*/ 1 h 63"/>
                <a:gd name="T6" fmla="*/ 0 w 37"/>
                <a:gd name="T7" fmla="*/ 42 h 63"/>
                <a:gd name="T8" fmla="*/ 0 w 37"/>
                <a:gd name="T9" fmla="*/ 43 h 63"/>
                <a:gd name="T10" fmla="*/ 36 w 37"/>
                <a:gd name="T11" fmla="*/ 63 h 63"/>
                <a:gd name="T12" fmla="*/ 36 w 37"/>
                <a:gd name="T13" fmla="*/ 63 h 63"/>
                <a:gd name="T14" fmla="*/ 37 w 37"/>
                <a:gd name="T15" fmla="*/ 63 h 63"/>
                <a:gd name="T16" fmla="*/ 37 w 37"/>
                <a:gd name="T17" fmla="*/ 62 h 63"/>
                <a:gd name="T18" fmla="*/ 37 w 37"/>
                <a:gd name="T19" fmla="*/ 21 h 63"/>
                <a:gd name="T20" fmla="*/ 37 w 37"/>
                <a:gd name="T21" fmla="*/ 20 h 63"/>
                <a:gd name="T22" fmla="*/ 2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2" name="Freeform 16">
              <a:extLst>
                <a:ext uri="{FF2B5EF4-FFF2-40B4-BE49-F238E27FC236}">
                  <a16:creationId xmlns:a16="http://schemas.microsoft.com/office/drawing/2014/main" id="{29C51312-FC58-4E2D-805D-1579D621B069}"/>
                </a:ext>
              </a:extLst>
            </p:cNvPr>
            <p:cNvSpPr>
              <a:spLocks/>
            </p:cNvSpPr>
            <p:nvPr/>
          </p:nvSpPr>
          <p:spPr bwMode="auto">
            <a:xfrm>
              <a:off x="5498" y="3606"/>
              <a:ext cx="70" cy="119"/>
            </a:xfrm>
            <a:custGeom>
              <a:avLst/>
              <a:gdLst>
                <a:gd name="T0" fmla="*/ 37 w 37"/>
                <a:gd name="T1" fmla="*/ 0 h 63"/>
                <a:gd name="T2" fmla="*/ 36 w 37"/>
                <a:gd name="T3" fmla="*/ 0 h 63"/>
                <a:gd name="T4" fmla="*/ 1 w 37"/>
                <a:gd name="T5" fmla="*/ 21 h 63"/>
                <a:gd name="T6" fmla="*/ 0 w 37"/>
                <a:gd name="T7" fmla="*/ 22 h 63"/>
                <a:gd name="T8" fmla="*/ 0 w 37"/>
                <a:gd name="T9" fmla="*/ 62 h 63"/>
                <a:gd name="T10" fmla="*/ 1 w 37"/>
                <a:gd name="T11" fmla="*/ 63 h 63"/>
                <a:gd name="T12" fmla="*/ 1 w 37"/>
                <a:gd name="T13" fmla="*/ 63 h 63"/>
                <a:gd name="T14" fmla="*/ 2 w 37"/>
                <a:gd name="T15" fmla="*/ 63 h 63"/>
                <a:gd name="T16" fmla="*/ 37 w 37"/>
                <a:gd name="T17" fmla="*/ 43 h 63"/>
                <a:gd name="T18" fmla="*/ 37 w 37"/>
                <a:gd name="T19" fmla="*/ 42 h 63"/>
                <a:gd name="T20" fmla="*/ 37 w 37"/>
                <a:gd name="T21" fmla="*/ 1 h 63"/>
                <a:gd name="T22" fmla="*/ 37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423" name="Group 8">
            <a:extLst>
              <a:ext uri="{FF2B5EF4-FFF2-40B4-BE49-F238E27FC236}">
                <a16:creationId xmlns:a16="http://schemas.microsoft.com/office/drawing/2014/main" id="{7A9C83EA-E4E9-4FD4-AE80-0FA2A43E0B65}"/>
              </a:ext>
            </a:extLst>
          </p:cNvPr>
          <p:cNvGrpSpPr>
            <a:grpSpLocks noChangeAspect="1"/>
          </p:cNvGrpSpPr>
          <p:nvPr/>
        </p:nvGrpSpPr>
        <p:grpSpPr bwMode="auto">
          <a:xfrm>
            <a:off x="8707388" y="1666859"/>
            <a:ext cx="727280" cy="590915"/>
            <a:chOff x="5458" y="3157"/>
            <a:chExt cx="304" cy="247"/>
          </a:xfrm>
          <a:solidFill>
            <a:schemeClr val="bg1"/>
          </a:solidFill>
        </p:grpSpPr>
        <p:sp>
          <p:nvSpPr>
            <p:cNvPr id="424" name="Freeform 9">
              <a:extLst>
                <a:ext uri="{FF2B5EF4-FFF2-40B4-BE49-F238E27FC236}">
                  <a16:creationId xmlns:a16="http://schemas.microsoft.com/office/drawing/2014/main" id="{5B5C36CF-137E-41AF-B3D6-D91635B09B99}"/>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ln>
              <a:headEnd/>
              <a:tailEnd/>
            </a:ln>
            <a:extLst/>
          </p:spPr>
          <p:style>
            <a:lnRef idx="1">
              <a:schemeClr val="accent1"/>
            </a:lnRef>
            <a:fillRef idx="0">
              <a:schemeClr val="accent1"/>
            </a:fillRef>
            <a:effectRef idx="0">
              <a:schemeClr val="accent1"/>
            </a:effectRef>
            <a:fontRef idx="minor">
              <a:schemeClr val="tx1"/>
            </a:fontRef>
          </p:style>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25" name="Freeform 10">
              <a:extLst>
                <a:ext uri="{FF2B5EF4-FFF2-40B4-BE49-F238E27FC236}">
                  <a16:creationId xmlns:a16="http://schemas.microsoft.com/office/drawing/2014/main" id="{225B61AB-C75F-485D-B3BD-3608C7D7BC99}"/>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ln>
              <a:headEnd/>
              <a:tailEnd/>
            </a:ln>
            <a:extLst/>
          </p:spPr>
          <p:style>
            <a:lnRef idx="1">
              <a:schemeClr val="accent1"/>
            </a:lnRef>
            <a:fillRef idx="0">
              <a:schemeClr val="accent1"/>
            </a:fillRef>
            <a:effectRef idx="0">
              <a:schemeClr val="accent1"/>
            </a:effectRef>
            <a:fontRef idx="minor">
              <a:schemeClr val="tx1"/>
            </a:fontRef>
          </p:style>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26" name="Graphic 4">
            <a:extLst>
              <a:ext uri="{FF2B5EF4-FFF2-40B4-BE49-F238E27FC236}">
                <a16:creationId xmlns:a16="http://schemas.microsoft.com/office/drawing/2014/main" id="{65D326D4-4DE9-44ED-8A48-F7D85ABC12F0}"/>
              </a:ext>
            </a:extLst>
          </p:cNvPr>
          <p:cNvGrpSpPr/>
          <p:nvPr/>
        </p:nvGrpSpPr>
        <p:grpSpPr>
          <a:xfrm>
            <a:off x="7656457" y="2939434"/>
            <a:ext cx="338597" cy="338323"/>
            <a:chOff x="11448302" y="6116320"/>
            <a:chExt cx="515552" cy="545879"/>
          </a:xfrm>
        </p:grpSpPr>
        <p:sp>
          <p:nvSpPr>
            <p:cNvPr id="427" name="Freeform: Shape 426">
              <a:extLst>
                <a:ext uri="{FF2B5EF4-FFF2-40B4-BE49-F238E27FC236}">
                  <a16:creationId xmlns:a16="http://schemas.microsoft.com/office/drawing/2014/main" id="{056BDBCA-C16B-4B8E-9043-CE9404F325A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28" name="Freeform: Shape 427">
              <a:extLst>
                <a:ext uri="{FF2B5EF4-FFF2-40B4-BE49-F238E27FC236}">
                  <a16:creationId xmlns:a16="http://schemas.microsoft.com/office/drawing/2014/main" id="{A463EF55-B3D2-4523-8708-2ECE4E464D15}"/>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29" name="Freeform: Shape 428">
              <a:extLst>
                <a:ext uri="{FF2B5EF4-FFF2-40B4-BE49-F238E27FC236}">
                  <a16:creationId xmlns:a16="http://schemas.microsoft.com/office/drawing/2014/main" id="{0C07398F-49DF-4BDA-B94B-C28C76A60672}"/>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30" name="Freeform: Shape 429">
              <a:extLst>
                <a:ext uri="{FF2B5EF4-FFF2-40B4-BE49-F238E27FC236}">
                  <a16:creationId xmlns:a16="http://schemas.microsoft.com/office/drawing/2014/main" id="{B04FED64-A406-4157-863A-747860B183E8}"/>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50946756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6D89-7A7D-4799-A0C0-DB517D09CAE7}"/>
              </a:ext>
            </a:extLst>
          </p:cNvPr>
          <p:cNvSpPr>
            <a:spLocks noGrp="1"/>
          </p:cNvSpPr>
          <p:nvPr>
            <p:ph type="title"/>
          </p:nvPr>
        </p:nvSpPr>
        <p:spPr/>
        <p:txBody>
          <a:bodyPr/>
          <a:lstStyle/>
          <a:p>
            <a:r>
              <a:rPr lang="en-US" dirty="0"/>
              <a:t>Deploy Azure ML models at scale </a:t>
            </a:r>
          </a:p>
        </p:txBody>
      </p:sp>
      <p:grpSp>
        <p:nvGrpSpPr>
          <p:cNvPr id="8" name="Group 7">
            <a:extLst>
              <a:ext uri="{FF2B5EF4-FFF2-40B4-BE49-F238E27FC236}">
                <a16:creationId xmlns:a16="http://schemas.microsoft.com/office/drawing/2014/main" id="{2705294C-4F38-9A48-925D-0DF05CBFB020}"/>
              </a:ext>
            </a:extLst>
          </p:cNvPr>
          <p:cNvGrpSpPr/>
          <p:nvPr/>
        </p:nvGrpSpPr>
        <p:grpSpPr>
          <a:xfrm>
            <a:off x="2353322" y="1364480"/>
            <a:ext cx="9365000" cy="4483142"/>
            <a:chOff x="2400510" y="1391344"/>
            <a:chExt cx="9552788" cy="4573038"/>
          </a:xfrm>
        </p:grpSpPr>
        <p:sp>
          <p:nvSpPr>
            <p:cNvPr id="3" name="Rectangle 2">
              <a:extLst>
                <a:ext uri="{FF2B5EF4-FFF2-40B4-BE49-F238E27FC236}">
                  <a16:creationId xmlns:a16="http://schemas.microsoft.com/office/drawing/2014/main" id="{DFD9FDCD-10D2-4415-B74A-DEB77B857915}"/>
                </a:ext>
              </a:extLst>
            </p:cNvPr>
            <p:cNvSpPr/>
            <p:nvPr/>
          </p:nvSpPr>
          <p:spPr bwMode="auto">
            <a:xfrm>
              <a:off x="2400510" y="1707613"/>
              <a:ext cx="9552788" cy="4256769"/>
            </a:xfrm>
            <a:prstGeom prst="rect">
              <a:avLst/>
            </a:prstGeom>
            <a:noFill/>
            <a:ln>
              <a:solidFill>
                <a:schemeClr val="accent4">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9903361F-EC5F-4977-AC14-181D9F1DC475}"/>
                </a:ext>
              </a:extLst>
            </p:cNvPr>
            <p:cNvSpPr txBox="1"/>
            <p:nvPr/>
          </p:nvSpPr>
          <p:spPr>
            <a:xfrm>
              <a:off x="2424188" y="1391344"/>
              <a:ext cx="5410200" cy="276999"/>
            </a:xfrm>
            <a:prstGeom prst="rect">
              <a:avLst/>
            </a:prstGeom>
            <a:noFill/>
          </p:spPr>
          <p:txBody>
            <a:bodyPr wrap="square" lIns="0" tIns="0" rIns="0" bIns="0" rtlCol="0">
              <a:spAutoFit/>
            </a:bodyPr>
            <a:lstStyle/>
            <a:p>
              <a:pPr algn="l"/>
              <a:r>
                <a:rPr lang="en-US" sz="1765" dirty="0">
                  <a:solidFill>
                    <a:schemeClr val="tx2"/>
                  </a:solidFill>
                  <a:latin typeface="+mj-lt"/>
                </a:rPr>
                <a:t>Azure Machine Learning service </a:t>
              </a:r>
            </a:p>
          </p:txBody>
        </p:sp>
      </p:grpSp>
      <p:grpSp>
        <p:nvGrpSpPr>
          <p:cNvPr id="6" name="Group 5">
            <a:extLst>
              <a:ext uri="{FF2B5EF4-FFF2-40B4-BE49-F238E27FC236}">
                <a16:creationId xmlns:a16="http://schemas.microsoft.com/office/drawing/2014/main" id="{4935A4AD-AB1A-AC43-B94B-BEE94E09DA8E}"/>
              </a:ext>
            </a:extLst>
          </p:cNvPr>
          <p:cNvGrpSpPr/>
          <p:nvPr/>
        </p:nvGrpSpPr>
        <p:grpSpPr>
          <a:xfrm>
            <a:off x="275038" y="1674532"/>
            <a:ext cx="1745207" cy="4381582"/>
            <a:chOff x="280553" y="1707613"/>
            <a:chExt cx="1780202" cy="4469442"/>
          </a:xfrm>
        </p:grpSpPr>
        <p:sp>
          <p:nvSpPr>
            <p:cNvPr id="28" name="TextBox 27">
              <a:extLst>
                <a:ext uri="{FF2B5EF4-FFF2-40B4-BE49-F238E27FC236}">
                  <a16:creationId xmlns:a16="http://schemas.microsoft.com/office/drawing/2014/main" id="{51F0E868-2436-9C49-A45C-07D350442888}"/>
                </a:ext>
              </a:extLst>
            </p:cNvPr>
            <p:cNvSpPr txBox="1"/>
            <p:nvPr/>
          </p:nvSpPr>
          <p:spPr>
            <a:xfrm>
              <a:off x="280553" y="3640203"/>
              <a:ext cx="1780202" cy="87716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Azure Machine Learning Experimentation</a:t>
              </a:r>
            </a:p>
          </p:txBody>
        </p:sp>
        <p:grpSp>
          <p:nvGrpSpPr>
            <p:cNvPr id="5" name="Group 4">
              <a:extLst>
                <a:ext uri="{FF2B5EF4-FFF2-40B4-BE49-F238E27FC236}">
                  <a16:creationId xmlns:a16="http://schemas.microsoft.com/office/drawing/2014/main" id="{8D52145E-F19E-504D-88D9-AADF5E4AC784}"/>
                </a:ext>
              </a:extLst>
            </p:cNvPr>
            <p:cNvGrpSpPr/>
            <p:nvPr/>
          </p:nvGrpSpPr>
          <p:grpSpPr>
            <a:xfrm>
              <a:off x="417572" y="1707613"/>
              <a:ext cx="1506164" cy="4469442"/>
              <a:chOff x="417572" y="1707613"/>
              <a:chExt cx="1506164" cy="4469442"/>
            </a:xfrm>
          </p:grpSpPr>
          <p:grpSp>
            <p:nvGrpSpPr>
              <p:cNvPr id="25" name="Group 24">
                <a:extLst>
                  <a:ext uri="{FF2B5EF4-FFF2-40B4-BE49-F238E27FC236}">
                    <a16:creationId xmlns:a16="http://schemas.microsoft.com/office/drawing/2014/main" id="{F9029AA5-7182-2D44-A789-7904CCE13B7A}"/>
                  </a:ext>
                </a:extLst>
              </p:cNvPr>
              <p:cNvGrpSpPr/>
              <p:nvPr/>
            </p:nvGrpSpPr>
            <p:grpSpPr>
              <a:xfrm>
                <a:off x="826086" y="1707613"/>
                <a:ext cx="689136" cy="382369"/>
                <a:chOff x="221015" y="-94572"/>
                <a:chExt cx="689136" cy="382369"/>
              </a:xfrm>
            </p:grpSpPr>
            <p:grpSp>
              <p:nvGrpSpPr>
                <p:cNvPr id="21" name="Group 20">
                  <a:extLst>
                    <a:ext uri="{FF2B5EF4-FFF2-40B4-BE49-F238E27FC236}">
                      <a16:creationId xmlns:a16="http://schemas.microsoft.com/office/drawing/2014/main" id="{2E3ED2CA-9112-BF43-AB0F-755CBBBA3285}"/>
                    </a:ext>
                  </a:extLst>
                </p:cNvPr>
                <p:cNvGrpSpPr/>
                <p:nvPr/>
              </p:nvGrpSpPr>
              <p:grpSpPr>
                <a:xfrm>
                  <a:off x="221015" y="-94572"/>
                  <a:ext cx="689136" cy="382369"/>
                  <a:chOff x="255491" y="-121007"/>
                  <a:chExt cx="689136" cy="382369"/>
                </a:xfrm>
              </p:grpSpPr>
              <p:sp>
                <p:nvSpPr>
                  <p:cNvPr id="18" name="eye_2">
                    <a:extLst>
                      <a:ext uri="{FF2B5EF4-FFF2-40B4-BE49-F238E27FC236}">
                        <a16:creationId xmlns:a16="http://schemas.microsoft.com/office/drawing/2014/main" id="{142508AF-F312-2044-AFED-02053FDECD11}"/>
                      </a:ext>
                    </a:extLst>
                  </p:cNvPr>
                  <p:cNvSpPr>
                    <a:spLocks noChangeAspect="1" noEditPoints="1"/>
                  </p:cNvSpPr>
                  <p:nvPr/>
                </p:nvSpPr>
                <p:spPr bwMode="auto">
                  <a:xfrm>
                    <a:off x="255491" y="-121007"/>
                    <a:ext cx="689136" cy="382369"/>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Oval 19">
                    <a:extLst>
                      <a:ext uri="{FF2B5EF4-FFF2-40B4-BE49-F238E27FC236}">
                        <a16:creationId xmlns:a16="http://schemas.microsoft.com/office/drawing/2014/main" id="{103D1C4E-D9AA-D842-AC17-90E0E7AF4AD0}"/>
                      </a:ext>
                    </a:extLst>
                  </p:cNvPr>
                  <p:cNvSpPr/>
                  <p:nvPr/>
                </p:nvSpPr>
                <p:spPr bwMode="auto">
                  <a:xfrm>
                    <a:off x="401325" y="-106469"/>
                    <a:ext cx="397469" cy="35329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 name="gear_3">
                  <a:extLst>
                    <a:ext uri="{FF2B5EF4-FFF2-40B4-BE49-F238E27FC236}">
                      <a16:creationId xmlns:a16="http://schemas.microsoft.com/office/drawing/2014/main" id="{9BC8DB01-F7BC-194C-89DD-E96BDB9094CD}"/>
                    </a:ext>
                  </a:extLst>
                </p:cNvPr>
                <p:cNvSpPr>
                  <a:spLocks noChangeAspect="1" noEditPoints="1"/>
                </p:cNvSpPr>
                <p:nvPr/>
              </p:nvSpPr>
              <p:spPr bwMode="auto">
                <a:xfrm>
                  <a:off x="434975" y="-35102"/>
                  <a:ext cx="261216" cy="26342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sp>
            <p:nvSpPr>
              <p:cNvPr id="26" name="TextBox 25">
                <a:extLst>
                  <a:ext uri="{FF2B5EF4-FFF2-40B4-BE49-F238E27FC236}">
                    <a16:creationId xmlns:a16="http://schemas.microsoft.com/office/drawing/2014/main" id="{F89C5233-1229-574A-B8D6-65F15E52C3FC}"/>
                  </a:ext>
                </a:extLst>
              </p:cNvPr>
              <p:cNvSpPr txBox="1"/>
              <p:nvPr/>
            </p:nvSpPr>
            <p:spPr>
              <a:xfrm>
                <a:off x="417572" y="2095964"/>
                <a:ext cx="1506164" cy="683264"/>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Cognitive Services</a:t>
                </a:r>
              </a:p>
            </p:txBody>
          </p:sp>
          <p:grpSp>
            <p:nvGrpSpPr>
              <p:cNvPr id="30" name="Group 29">
                <a:extLst>
                  <a:ext uri="{FF2B5EF4-FFF2-40B4-BE49-F238E27FC236}">
                    <a16:creationId xmlns:a16="http://schemas.microsoft.com/office/drawing/2014/main" id="{F0DBC86D-A2CB-C74E-8DA3-1F50010F883E}"/>
                  </a:ext>
                </a:extLst>
              </p:cNvPr>
              <p:cNvGrpSpPr/>
              <p:nvPr/>
            </p:nvGrpSpPr>
            <p:grpSpPr>
              <a:xfrm>
                <a:off x="897408" y="3033056"/>
                <a:ext cx="546492" cy="546492"/>
                <a:chOff x="1087962" y="3497262"/>
                <a:chExt cx="546492" cy="546492"/>
              </a:xfrm>
            </p:grpSpPr>
            <p:sp>
              <p:nvSpPr>
                <p:cNvPr id="27" name="Arc 26">
                  <a:extLst>
                    <a:ext uri="{FF2B5EF4-FFF2-40B4-BE49-F238E27FC236}">
                      <a16:creationId xmlns:a16="http://schemas.microsoft.com/office/drawing/2014/main" id="{59255767-A2F8-F74D-AB30-0CD594EE1AE3}"/>
                    </a:ext>
                  </a:extLst>
                </p:cNvPr>
                <p:cNvSpPr/>
                <p:nvPr/>
              </p:nvSpPr>
              <p:spPr>
                <a:xfrm>
                  <a:off x="1087962" y="3497262"/>
                  <a:ext cx="546492" cy="546492"/>
                </a:xfrm>
                <a:prstGeom prst="arc">
                  <a:avLst>
                    <a:gd name="adj1" fmla="val 16200000"/>
                    <a:gd name="adj2" fmla="val 12693242"/>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29" name="gear_3">
                  <a:extLst>
                    <a:ext uri="{FF2B5EF4-FFF2-40B4-BE49-F238E27FC236}">
                      <a16:creationId xmlns:a16="http://schemas.microsoft.com/office/drawing/2014/main" id="{34B2257F-6C7A-E544-8C11-D071571E8840}"/>
                    </a:ext>
                  </a:extLst>
                </p:cNvPr>
                <p:cNvSpPr>
                  <a:spLocks noChangeAspect="1" noEditPoints="1"/>
                </p:cNvSpPr>
                <p:nvPr/>
              </p:nvSpPr>
              <p:spPr bwMode="auto">
                <a:xfrm>
                  <a:off x="1230600" y="3638793"/>
                  <a:ext cx="261216" cy="26342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grpSp>
            <p:nvGrpSpPr>
              <p:cNvPr id="31" name="Group 30">
                <a:extLst>
                  <a:ext uri="{FF2B5EF4-FFF2-40B4-BE49-F238E27FC236}">
                    <a16:creationId xmlns:a16="http://schemas.microsoft.com/office/drawing/2014/main" id="{598BF9A4-4093-2E4A-8DA3-42BB0DCE3378}"/>
                  </a:ext>
                </a:extLst>
              </p:cNvPr>
              <p:cNvGrpSpPr/>
              <p:nvPr/>
            </p:nvGrpSpPr>
            <p:grpSpPr>
              <a:xfrm>
                <a:off x="897408" y="4897035"/>
                <a:ext cx="546492" cy="546492"/>
                <a:chOff x="1087962" y="3497262"/>
                <a:chExt cx="546492" cy="546492"/>
              </a:xfrm>
            </p:grpSpPr>
            <p:sp>
              <p:nvSpPr>
                <p:cNvPr id="32" name="Arc 31">
                  <a:extLst>
                    <a:ext uri="{FF2B5EF4-FFF2-40B4-BE49-F238E27FC236}">
                      <a16:creationId xmlns:a16="http://schemas.microsoft.com/office/drawing/2014/main" id="{25B689D4-CE67-424C-851D-013557C9E9BB}"/>
                    </a:ext>
                  </a:extLst>
                </p:cNvPr>
                <p:cNvSpPr/>
                <p:nvPr/>
              </p:nvSpPr>
              <p:spPr>
                <a:xfrm>
                  <a:off x="1087962" y="3497262"/>
                  <a:ext cx="546492" cy="546492"/>
                </a:xfrm>
                <a:prstGeom prst="arc">
                  <a:avLst>
                    <a:gd name="adj1" fmla="val 16200000"/>
                    <a:gd name="adj2" fmla="val 12693242"/>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33" name="gear_3">
                  <a:extLst>
                    <a:ext uri="{FF2B5EF4-FFF2-40B4-BE49-F238E27FC236}">
                      <a16:creationId xmlns:a16="http://schemas.microsoft.com/office/drawing/2014/main" id="{8DB1CC4C-6B62-3148-9EBC-F09FC3AC9DEE}"/>
                    </a:ext>
                  </a:extLst>
                </p:cNvPr>
                <p:cNvSpPr>
                  <a:spLocks noChangeAspect="1" noEditPoints="1"/>
                </p:cNvSpPr>
                <p:nvPr/>
              </p:nvSpPr>
              <p:spPr bwMode="auto">
                <a:xfrm>
                  <a:off x="1230600" y="3638793"/>
                  <a:ext cx="261216" cy="26342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grpSp>
            <p:nvGrpSpPr>
              <p:cNvPr id="34" name="Group 33">
                <a:extLst>
                  <a:ext uri="{FF2B5EF4-FFF2-40B4-BE49-F238E27FC236}">
                    <a16:creationId xmlns:a16="http://schemas.microsoft.com/office/drawing/2014/main" id="{C319E7EB-3573-634A-ACF0-5DE71C7DBE10}"/>
                  </a:ext>
                </a:extLst>
              </p:cNvPr>
              <p:cNvGrpSpPr/>
              <p:nvPr/>
            </p:nvGrpSpPr>
            <p:grpSpPr>
              <a:xfrm>
                <a:off x="1301262" y="5250040"/>
                <a:ext cx="261217" cy="266251"/>
                <a:chOff x="7158422" y="1607015"/>
                <a:chExt cx="2726357" cy="2778897"/>
              </a:xfrm>
              <a:solidFill>
                <a:schemeClr val="bg1"/>
              </a:solidFill>
            </p:grpSpPr>
            <p:sp>
              <p:nvSpPr>
                <p:cNvPr id="35" name="Freeform 242">
                  <a:extLst>
                    <a:ext uri="{FF2B5EF4-FFF2-40B4-BE49-F238E27FC236}">
                      <a16:creationId xmlns:a16="http://schemas.microsoft.com/office/drawing/2014/main" id="{43A932AC-4CA2-9C40-B0C8-1CD1A015A738}"/>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896386"/>
                  <a:endParaRPr lang="en-US" sz="1765">
                    <a:solidFill>
                      <a:prstClr val="black"/>
                    </a:solidFill>
                    <a:latin typeface="Arial" charset="0"/>
                    <a:ea typeface="Arial" charset="0"/>
                    <a:cs typeface="Arial" charset="0"/>
                  </a:endParaRPr>
                </a:p>
              </p:txBody>
            </p:sp>
            <p:sp>
              <p:nvSpPr>
                <p:cNvPr id="36" name="Diamond 35">
                  <a:extLst>
                    <a:ext uri="{FF2B5EF4-FFF2-40B4-BE49-F238E27FC236}">
                      <a16:creationId xmlns:a16="http://schemas.microsoft.com/office/drawing/2014/main" id="{251E16C5-F8E9-3142-B7B9-98E22FB8B366}"/>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Freeform 243">
                  <a:extLst>
                    <a:ext uri="{FF2B5EF4-FFF2-40B4-BE49-F238E27FC236}">
                      <a16:creationId xmlns:a16="http://schemas.microsoft.com/office/drawing/2014/main" id="{AC7C60FE-F023-1E48-A4CD-355822EF573A}"/>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896386"/>
                  <a:endParaRPr lang="en-US" sz="1765">
                    <a:solidFill>
                      <a:prstClr val="black"/>
                    </a:solidFill>
                    <a:latin typeface="Arial" charset="0"/>
                    <a:ea typeface="Arial" charset="0"/>
                    <a:cs typeface="Arial" charset="0"/>
                  </a:endParaRPr>
                </a:p>
              </p:txBody>
            </p:sp>
            <p:sp>
              <p:nvSpPr>
                <p:cNvPr id="38" name="Diamond 37">
                  <a:extLst>
                    <a:ext uri="{FF2B5EF4-FFF2-40B4-BE49-F238E27FC236}">
                      <a16:creationId xmlns:a16="http://schemas.microsoft.com/office/drawing/2014/main" id="{A2C763AA-23D7-CF47-92D9-56D5CEBFFEAE}"/>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E485E652-A42B-1B45-B584-3212B1C31910}"/>
                  </a:ext>
                </a:extLst>
              </p:cNvPr>
              <p:cNvSpPr txBox="1"/>
              <p:nvPr/>
            </p:nvSpPr>
            <p:spPr>
              <a:xfrm>
                <a:off x="470783" y="5493791"/>
                <a:ext cx="1399743" cy="683264"/>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External Model</a:t>
                </a:r>
              </a:p>
            </p:txBody>
          </p:sp>
        </p:grpSp>
      </p:grpSp>
      <p:sp>
        <p:nvSpPr>
          <p:cNvPr id="44" name="TextBox 43">
            <a:extLst>
              <a:ext uri="{FF2B5EF4-FFF2-40B4-BE49-F238E27FC236}">
                <a16:creationId xmlns:a16="http://schemas.microsoft.com/office/drawing/2014/main" id="{9BC5F863-783D-584C-BF08-EC14C4A34BD6}"/>
              </a:ext>
            </a:extLst>
          </p:cNvPr>
          <p:cNvSpPr txBox="1"/>
          <p:nvPr/>
        </p:nvSpPr>
        <p:spPr>
          <a:xfrm>
            <a:off x="2644382" y="2509664"/>
            <a:ext cx="1640052"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Model Registry</a:t>
            </a:r>
          </a:p>
        </p:txBody>
      </p:sp>
      <p:sp>
        <p:nvSpPr>
          <p:cNvPr id="45" name="TextBox 44">
            <a:extLst>
              <a:ext uri="{FF2B5EF4-FFF2-40B4-BE49-F238E27FC236}">
                <a16:creationId xmlns:a16="http://schemas.microsoft.com/office/drawing/2014/main" id="{41D524F0-88F6-2A4C-9299-BDCE5CB9ABBB}"/>
              </a:ext>
            </a:extLst>
          </p:cNvPr>
          <p:cNvSpPr txBox="1"/>
          <p:nvPr/>
        </p:nvSpPr>
        <p:spPr>
          <a:xfrm>
            <a:off x="2472264" y="4543730"/>
            <a:ext cx="1976210" cy="432223"/>
          </a:xfrm>
          <a:prstGeom prst="rect">
            <a:avLst/>
          </a:prstGeom>
          <a:noFill/>
        </p:spPr>
        <p:txBody>
          <a:bodyPr wrap="square" lIns="179285" tIns="143428" rIns="179285" bIns="143428" rtlCol="0">
            <a:spAutoFit/>
          </a:bodyPr>
          <a:lstStyle/>
          <a:p>
            <a:pPr algn="ctr">
              <a:lnSpc>
                <a:spcPct val="90000"/>
              </a:lnSpc>
              <a:spcAft>
                <a:spcPts val="588"/>
              </a:spcAft>
            </a:pPr>
            <a:r>
              <a:rPr lang="en-US" sz="1029" dirty="0">
                <a:gradFill>
                  <a:gsLst>
                    <a:gs pos="2917">
                      <a:schemeClr val="tx1"/>
                    </a:gs>
                    <a:gs pos="30000">
                      <a:schemeClr val="tx1"/>
                    </a:gs>
                  </a:gsLst>
                  <a:lin ang="5400000" scaled="0"/>
                </a:gradFill>
              </a:rPr>
              <a:t>Register Model</a:t>
            </a:r>
          </a:p>
        </p:txBody>
      </p:sp>
      <p:grpSp>
        <p:nvGrpSpPr>
          <p:cNvPr id="149" name="Group 148">
            <a:extLst>
              <a:ext uri="{FF2B5EF4-FFF2-40B4-BE49-F238E27FC236}">
                <a16:creationId xmlns:a16="http://schemas.microsoft.com/office/drawing/2014/main" id="{1E1BE09F-B98E-5F47-9108-AAA4884C123F}"/>
              </a:ext>
            </a:extLst>
          </p:cNvPr>
          <p:cNvGrpSpPr/>
          <p:nvPr/>
        </p:nvGrpSpPr>
        <p:grpSpPr>
          <a:xfrm>
            <a:off x="2749588" y="2556221"/>
            <a:ext cx="1429642" cy="2364417"/>
            <a:chOff x="3209001" y="2606982"/>
            <a:chExt cx="1458309" cy="2411828"/>
          </a:xfrm>
        </p:grpSpPr>
        <p:grpSp>
          <p:nvGrpSpPr>
            <p:cNvPr id="40" name="Group 39">
              <a:extLst>
                <a:ext uri="{FF2B5EF4-FFF2-40B4-BE49-F238E27FC236}">
                  <a16:creationId xmlns:a16="http://schemas.microsoft.com/office/drawing/2014/main" id="{C2939258-E938-8B4F-A258-BD2CBB2EB7B4}"/>
                </a:ext>
              </a:extLst>
            </p:cNvPr>
            <p:cNvGrpSpPr/>
            <p:nvPr/>
          </p:nvGrpSpPr>
          <p:grpSpPr>
            <a:xfrm>
              <a:off x="3455585" y="3546748"/>
              <a:ext cx="965141" cy="797842"/>
              <a:chOff x="9524460" y="2632636"/>
              <a:chExt cx="2021177" cy="1670823"/>
            </a:xfrm>
          </p:grpSpPr>
          <p:sp>
            <p:nvSpPr>
              <p:cNvPr id="41" name="gear_3">
                <a:extLst>
                  <a:ext uri="{FF2B5EF4-FFF2-40B4-BE49-F238E27FC236}">
                    <a16:creationId xmlns:a16="http://schemas.microsoft.com/office/drawing/2014/main" id="{B14E5D0E-99F8-E24C-8B9F-779FE290DC6C}"/>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42" name="gear_3">
                <a:extLst>
                  <a:ext uri="{FF2B5EF4-FFF2-40B4-BE49-F238E27FC236}">
                    <a16:creationId xmlns:a16="http://schemas.microsoft.com/office/drawing/2014/main" id="{4A340D82-3ADE-EB42-BDA7-CB86827A0290}"/>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43" name="gear_3">
                <a:extLst>
                  <a:ext uri="{FF2B5EF4-FFF2-40B4-BE49-F238E27FC236}">
                    <a16:creationId xmlns:a16="http://schemas.microsoft.com/office/drawing/2014/main" id="{F6CA3C28-3070-AB47-B760-97A70EFE6592}"/>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grpSp>
        <p:grpSp>
          <p:nvGrpSpPr>
            <p:cNvPr id="50" name="Group 49">
              <a:extLst>
                <a:ext uri="{FF2B5EF4-FFF2-40B4-BE49-F238E27FC236}">
                  <a16:creationId xmlns:a16="http://schemas.microsoft.com/office/drawing/2014/main" id="{C552019F-13B0-304F-B1DB-6B55C9FB62E4}"/>
                </a:ext>
              </a:extLst>
            </p:cNvPr>
            <p:cNvGrpSpPr/>
            <p:nvPr/>
          </p:nvGrpSpPr>
          <p:grpSpPr>
            <a:xfrm>
              <a:off x="3209001" y="2606982"/>
              <a:ext cx="1458309" cy="2411828"/>
              <a:chOff x="3345873" y="2606982"/>
              <a:chExt cx="1674667" cy="2411828"/>
            </a:xfrm>
          </p:grpSpPr>
          <p:sp>
            <p:nvSpPr>
              <p:cNvPr id="46" name="Rectangle 45">
                <a:extLst>
                  <a:ext uri="{FF2B5EF4-FFF2-40B4-BE49-F238E27FC236}">
                    <a16:creationId xmlns:a16="http://schemas.microsoft.com/office/drawing/2014/main" id="{4C15A957-847A-3D42-8E58-7C409212B8D2}"/>
                  </a:ext>
                </a:extLst>
              </p:cNvPr>
              <p:cNvSpPr/>
              <p:nvPr/>
            </p:nvSpPr>
            <p:spPr bwMode="auto">
              <a:xfrm>
                <a:off x="3347603" y="2606982"/>
                <a:ext cx="1672937"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A5971B8B-FCEE-5540-B174-1F86D7B6F93D}"/>
                  </a:ext>
                </a:extLst>
              </p:cNvPr>
              <p:cNvCxnSpPr>
                <a:cxnSpLocks/>
              </p:cNvCxnSpPr>
              <p:nvPr/>
            </p:nvCxnSpPr>
            <p:spPr>
              <a:xfrm>
                <a:off x="3345873" y="3002973"/>
                <a:ext cx="1674667"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491454CD-BC8A-4D48-B97E-CD879C3A8AF5}"/>
              </a:ext>
            </a:extLst>
          </p:cNvPr>
          <p:cNvGrpSpPr/>
          <p:nvPr/>
        </p:nvGrpSpPr>
        <p:grpSpPr>
          <a:xfrm>
            <a:off x="7977266" y="2560456"/>
            <a:ext cx="1861414" cy="2556340"/>
            <a:chOff x="8137226" y="2611302"/>
            <a:chExt cx="1898739" cy="2607600"/>
          </a:xfrm>
        </p:grpSpPr>
        <p:sp>
          <p:nvSpPr>
            <p:cNvPr id="73" name="TextBox 72">
              <a:extLst>
                <a:ext uri="{FF2B5EF4-FFF2-40B4-BE49-F238E27FC236}">
                  <a16:creationId xmlns:a16="http://schemas.microsoft.com/office/drawing/2014/main" id="{F35B66A2-E866-5247-B434-B5A7624F23A2}"/>
                </a:ext>
              </a:extLst>
            </p:cNvPr>
            <p:cNvSpPr txBox="1"/>
            <p:nvPr/>
          </p:nvSpPr>
          <p:spPr>
            <a:xfrm>
              <a:off x="8137226" y="2932093"/>
              <a:ext cx="1898739" cy="440890"/>
            </a:xfrm>
            <a:prstGeom prst="rect">
              <a:avLst/>
            </a:prstGeom>
            <a:noFill/>
          </p:spPr>
          <p:txBody>
            <a:bodyPr wrap="square" lIns="179285" tIns="143428" rIns="179285" bIns="143428" rtlCol="0">
              <a:spAutoFit/>
            </a:bodyPr>
            <a:lstStyle/>
            <a:p>
              <a:pPr algn="ctr">
                <a:lnSpc>
                  <a:spcPct val="90000"/>
                </a:lnSpc>
                <a:spcAft>
                  <a:spcPts val="588"/>
                </a:spcAft>
              </a:pPr>
              <a:r>
                <a:rPr lang="en-US" sz="1029" dirty="0">
                  <a:gradFill>
                    <a:gsLst>
                      <a:gs pos="2917">
                        <a:schemeClr val="tx1"/>
                      </a:gs>
                      <a:gs pos="30000">
                        <a:schemeClr val="tx1"/>
                      </a:gs>
                    </a:gsLst>
                    <a:lin ang="5400000" scaled="0"/>
                  </a:gradFill>
                </a:rPr>
                <a:t>Cloud Service</a:t>
              </a:r>
            </a:p>
          </p:txBody>
        </p:sp>
        <p:sp>
          <p:nvSpPr>
            <p:cNvPr id="87" name="TextBox 86">
              <a:extLst>
                <a:ext uri="{FF2B5EF4-FFF2-40B4-BE49-F238E27FC236}">
                  <a16:creationId xmlns:a16="http://schemas.microsoft.com/office/drawing/2014/main" id="{03B89BF0-CFC2-7E46-8063-928D0738D4EF}"/>
                </a:ext>
              </a:extLst>
            </p:cNvPr>
            <p:cNvSpPr txBox="1"/>
            <p:nvPr/>
          </p:nvSpPr>
          <p:spPr>
            <a:xfrm>
              <a:off x="8137226" y="3957130"/>
              <a:ext cx="1898739" cy="440890"/>
            </a:xfrm>
            <a:prstGeom prst="rect">
              <a:avLst/>
            </a:prstGeom>
            <a:noFill/>
          </p:spPr>
          <p:txBody>
            <a:bodyPr wrap="square" lIns="179285" tIns="143428" rIns="179285" bIns="143428" rtlCol="0">
              <a:spAutoFit/>
            </a:bodyPr>
            <a:lstStyle/>
            <a:p>
              <a:pPr algn="ctr">
                <a:lnSpc>
                  <a:spcPct val="90000"/>
                </a:lnSpc>
                <a:spcAft>
                  <a:spcPts val="588"/>
                </a:spcAft>
              </a:pPr>
              <a:r>
                <a:rPr lang="en-US" sz="1029" dirty="0">
                  <a:gradFill>
                    <a:gsLst>
                      <a:gs pos="2917">
                        <a:schemeClr val="tx1"/>
                      </a:gs>
                      <a:gs pos="30000">
                        <a:schemeClr val="tx1"/>
                      </a:gs>
                    </a:gsLst>
                    <a:lin ang="5400000" scaled="0"/>
                  </a:gradFill>
                </a:rPr>
                <a:t>Heavy Edge</a:t>
              </a:r>
            </a:p>
          </p:txBody>
        </p:sp>
        <p:sp>
          <p:nvSpPr>
            <p:cNvPr id="88" name="TextBox 87">
              <a:extLst>
                <a:ext uri="{FF2B5EF4-FFF2-40B4-BE49-F238E27FC236}">
                  <a16:creationId xmlns:a16="http://schemas.microsoft.com/office/drawing/2014/main" id="{37D5F1C3-40FF-B948-B0B2-6CBFF827FA7B}"/>
                </a:ext>
              </a:extLst>
            </p:cNvPr>
            <p:cNvSpPr txBox="1"/>
            <p:nvPr/>
          </p:nvSpPr>
          <p:spPr>
            <a:xfrm>
              <a:off x="8137226" y="4778012"/>
              <a:ext cx="1898739" cy="440890"/>
            </a:xfrm>
            <a:prstGeom prst="rect">
              <a:avLst/>
            </a:prstGeom>
            <a:noFill/>
          </p:spPr>
          <p:txBody>
            <a:bodyPr wrap="square" lIns="179285" tIns="143428" rIns="179285" bIns="143428" rtlCol="0">
              <a:spAutoFit/>
            </a:bodyPr>
            <a:lstStyle/>
            <a:p>
              <a:pPr algn="ctr">
                <a:lnSpc>
                  <a:spcPct val="90000"/>
                </a:lnSpc>
                <a:spcAft>
                  <a:spcPts val="588"/>
                </a:spcAft>
              </a:pPr>
              <a:r>
                <a:rPr lang="en-US" sz="1029" dirty="0">
                  <a:gradFill>
                    <a:gsLst>
                      <a:gs pos="2917">
                        <a:schemeClr val="tx1"/>
                      </a:gs>
                      <a:gs pos="30000">
                        <a:schemeClr val="tx1"/>
                      </a:gs>
                    </a:gsLst>
                    <a:lin ang="5400000" scaled="0"/>
                  </a:gradFill>
                </a:rPr>
                <a:t>Light Edge</a:t>
              </a:r>
            </a:p>
          </p:txBody>
        </p:sp>
        <p:grpSp>
          <p:nvGrpSpPr>
            <p:cNvPr id="10" name="Group 9">
              <a:extLst>
                <a:ext uri="{FF2B5EF4-FFF2-40B4-BE49-F238E27FC236}">
                  <a16:creationId xmlns:a16="http://schemas.microsoft.com/office/drawing/2014/main" id="{36EF75B8-0AE1-8D40-ADF5-864B9DC9A5CC}"/>
                </a:ext>
              </a:extLst>
            </p:cNvPr>
            <p:cNvGrpSpPr/>
            <p:nvPr/>
          </p:nvGrpSpPr>
          <p:grpSpPr>
            <a:xfrm>
              <a:off x="8575935" y="2611302"/>
              <a:ext cx="1052033" cy="2198228"/>
              <a:chOff x="8575935" y="2611302"/>
              <a:chExt cx="1052033" cy="2198228"/>
            </a:xfrm>
          </p:grpSpPr>
          <p:sp>
            <p:nvSpPr>
              <p:cNvPr id="72" name="Freeform 146">
                <a:extLst>
                  <a:ext uri="{FF2B5EF4-FFF2-40B4-BE49-F238E27FC236}">
                    <a16:creationId xmlns:a16="http://schemas.microsoft.com/office/drawing/2014/main" id="{5DFD8F4C-007B-1345-B764-3073DE194462}"/>
                  </a:ext>
                </a:extLst>
              </p:cNvPr>
              <p:cNvSpPr>
                <a:spLocks noChangeAspect="1"/>
              </p:cNvSpPr>
              <p:nvPr/>
            </p:nvSpPr>
            <p:spPr bwMode="auto">
              <a:xfrm>
                <a:off x="8761371" y="2611302"/>
                <a:ext cx="576664" cy="3652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IN" sz="1922" b="1" dirty="0">
                  <a:solidFill>
                    <a:srgbClr val="FFFFFF"/>
                  </a:solidFill>
                  <a:latin typeface="Segoe UI Light"/>
                  <a:ea typeface="Segoe UI" pitchFamily="34" charset="0"/>
                  <a:cs typeface="Segoe UI" pitchFamily="34" charset="0"/>
                </a:endParaRPr>
              </a:p>
            </p:txBody>
          </p:sp>
          <p:grpSp>
            <p:nvGrpSpPr>
              <p:cNvPr id="74" name="Group 73">
                <a:extLst>
                  <a:ext uri="{FF2B5EF4-FFF2-40B4-BE49-F238E27FC236}">
                    <a16:creationId xmlns:a16="http://schemas.microsoft.com/office/drawing/2014/main" id="{9E8E3318-6CAB-D947-89E6-1BFBF21CB010}"/>
                  </a:ext>
                </a:extLst>
              </p:cNvPr>
              <p:cNvGrpSpPr/>
              <p:nvPr/>
            </p:nvGrpSpPr>
            <p:grpSpPr>
              <a:xfrm>
                <a:off x="8818685" y="3559464"/>
                <a:ext cx="490700" cy="438502"/>
                <a:chOff x="1275510" y="6073983"/>
                <a:chExt cx="508602" cy="454499"/>
              </a:xfrm>
            </p:grpSpPr>
            <p:grpSp>
              <p:nvGrpSpPr>
                <p:cNvPr id="75" name="Group 74">
                  <a:extLst>
                    <a:ext uri="{FF2B5EF4-FFF2-40B4-BE49-F238E27FC236}">
                      <a16:creationId xmlns:a16="http://schemas.microsoft.com/office/drawing/2014/main" id="{C99E655E-1AFF-3F4B-99A0-66819D38B62E}"/>
                    </a:ext>
                  </a:extLst>
                </p:cNvPr>
                <p:cNvGrpSpPr/>
                <p:nvPr/>
              </p:nvGrpSpPr>
              <p:grpSpPr>
                <a:xfrm>
                  <a:off x="1275510" y="6224584"/>
                  <a:ext cx="508602" cy="151498"/>
                  <a:chOff x="551886" y="4945335"/>
                  <a:chExt cx="508602" cy="151498"/>
                </a:xfrm>
              </p:grpSpPr>
              <p:sp>
                <p:nvSpPr>
                  <p:cNvPr id="84" name="Rectangle 83">
                    <a:extLst>
                      <a:ext uri="{FF2B5EF4-FFF2-40B4-BE49-F238E27FC236}">
                        <a16:creationId xmlns:a16="http://schemas.microsoft.com/office/drawing/2014/main" id="{A239932F-6BF8-794C-BC29-862514B7523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E48FF69B-F7D4-B64D-94ED-23E108494B7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6" name="Straight Connector 85">
                    <a:extLst>
                      <a:ext uri="{FF2B5EF4-FFF2-40B4-BE49-F238E27FC236}">
                        <a16:creationId xmlns:a16="http://schemas.microsoft.com/office/drawing/2014/main" id="{146D1D31-BFEE-3848-BB8F-E49943042F9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43D046F0-3AE7-CD46-A0B5-CACD55CDA648}"/>
                    </a:ext>
                  </a:extLst>
                </p:cNvPr>
                <p:cNvGrpSpPr/>
                <p:nvPr/>
              </p:nvGrpSpPr>
              <p:grpSpPr>
                <a:xfrm>
                  <a:off x="1275510" y="6376984"/>
                  <a:ext cx="508602" cy="151498"/>
                  <a:chOff x="551886" y="4945335"/>
                  <a:chExt cx="508602" cy="151498"/>
                </a:xfrm>
              </p:grpSpPr>
              <p:sp>
                <p:nvSpPr>
                  <p:cNvPr id="81" name="Rectangle 80">
                    <a:extLst>
                      <a:ext uri="{FF2B5EF4-FFF2-40B4-BE49-F238E27FC236}">
                        <a16:creationId xmlns:a16="http://schemas.microsoft.com/office/drawing/2014/main" id="{5C7B4BFD-4064-6E4C-AF5D-BAAEB0B777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54891FD4-BC79-ED4C-BB8C-99061EE0974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705A7030-1D85-1F4E-9611-CCA9C88B907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8B8CA55-7826-F04D-8AD5-E9B29C26D99D}"/>
                    </a:ext>
                  </a:extLst>
                </p:cNvPr>
                <p:cNvGrpSpPr/>
                <p:nvPr/>
              </p:nvGrpSpPr>
              <p:grpSpPr>
                <a:xfrm>
                  <a:off x="1275510" y="6073983"/>
                  <a:ext cx="508602" cy="151498"/>
                  <a:chOff x="551886" y="4947134"/>
                  <a:chExt cx="508602" cy="151498"/>
                </a:xfrm>
              </p:grpSpPr>
              <p:sp>
                <p:nvSpPr>
                  <p:cNvPr id="78" name="Rectangle 77">
                    <a:extLst>
                      <a:ext uri="{FF2B5EF4-FFF2-40B4-BE49-F238E27FC236}">
                        <a16:creationId xmlns:a16="http://schemas.microsoft.com/office/drawing/2014/main" id="{DA11EC52-1303-944B-A432-26A5A74EB615}"/>
                      </a:ext>
                    </a:extLst>
                  </p:cNvPr>
                  <p:cNvSpPr/>
                  <p:nvPr/>
                </p:nvSpPr>
                <p:spPr bwMode="auto">
                  <a:xfrm>
                    <a:off x="551886" y="4947134"/>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8FBB35EA-1CEF-F340-92DD-7F0851EC8D3C}"/>
                      </a:ext>
                    </a:extLst>
                  </p:cNvPr>
                  <p:cNvSpPr/>
                  <p:nvPr/>
                </p:nvSpPr>
                <p:spPr bwMode="auto">
                  <a:xfrm flipH="1">
                    <a:off x="955040" y="4995439"/>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3EE5C771-5785-8C47-9984-5177FF0134F7}"/>
                      </a:ext>
                    </a:extLst>
                  </p:cNvPr>
                  <p:cNvCxnSpPr/>
                  <p:nvPr/>
                </p:nvCxnSpPr>
                <p:spPr>
                  <a:xfrm>
                    <a:off x="625475" y="5021474"/>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3" name="Group 112">
                <a:extLst>
                  <a:ext uri="{FF2B5EF4-FFF2-40B4-BE49-F238E27FC236}">
                    <a16:creationId xmlns:a16="http://schemas.microsoft.com/office/drawing/2014/main" id="{5D091CD0-F2FC-FD40-BE1C-BA8BB091E681}"/>
                  </a:ext>
                </a:extLst>
              </p:cNvPr>
              <p:cNvGrpSpPr/>
              <p:nvPr/>
            </p:nvGrpSpPr>
            <p:grpSpPr>
              <a:xfrm>
                <a:off x="8575935" y="4525711"/>
                <a:ext cx="1052033" cy="283819"/>
                <a:chOff x="8575935" y="4567275"/>
                <a:chExt cx="1052033" cy="283819"/>
              </a:xfrm>
            </p:grpSpPr>
            <p:sp>
              <p:nvSpPr>
                <p:cNvPr id="89" name="car">
                  <a:extLst>
                    <a:ext uri="{FF2B5EF4-FFF2-40B4-BE49-F238E27FC236}">
                      <a16:creationId xmlns:a16="http://schemas.microsoft.com/office/drawing/2014/main" id="{0AB2B24D-F87D-E041-8E9F-94D6038F8866}"/>
                    </a:ext>
                  </a:extLst>
                </p:cNvPr>
                <p:cNvSpPr>
                  <a:spLocks noChangeAspect="1" noEditPoints="1"/>
                </p:cNvSpPr>
                <p:nvPr/>
              </p:nvSpPr>
              <p:spPr bwMode="auto">
                <a:xfrm>
                  <a:off x="8575935" y="4605205"/>
                  <a:ext cx="291520" cy="228741"/>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r" defTabSz="914192">
                    <a:defRPr/>
                  </a:pPr>
                  <a:endParaRPr lang="en-US" sz="1765">
                    <a:solidFill>
                      <a:srgbClr val="353535"/>
                    </a:solidFill>
                    <a:latin typeface="Segoe UI Semilight"/>
                  </a:endParaRPr>
                </a:p>
              </p:txBody>
            </p:sp>
            <p:grpSp>
              <p:nvGrpSpPr>
                <p:cNvPr id="90" name="Group 89">
                  <a:extLst>
                    <a:ext uri="{FF2B5EF4-FFF2-40B4-BE49-F238E27FC236}">
                      <a16:creationId xmlns:a16="http://schemas.microsoft.com/office/drawing/2014/main" id="{AB31335C-2CE6-8D48-83FD-2DBD23ED19CE}"/>
                    </a:ext>
                  </a:extLst>
                </p:cNvPr>
                <p:cNvGrpSpPr/>
                <p:nvPr/>
              </p:nvGrpSpPr>
              <p:grpSpPr>
                <a:xfrm>
                  <a:off x="9027030" y="4567275"/>
                  <a:ext cx="284996" cy="283819"/>
                  <a:chOff x="7643146" y="2995601"/>
                  <a:chExt cx="270958" cy="269839"/>
                </a:xfrm>
              </p:grpSpPr>
              <p:sp>
                <p:nvSpPr>
                  <p:cNvPr id="91" name="Freeform 78">
                    <a:extLst>
                      <a:ext uri="{FF2B5EF4-FFF2-40B4-BE49-F238E27FC236}">
                        <a16:creationId xmlns:a16="http://schemas.microsoft.com/office/drawing/2014/main" id="{FCBF22EC-5E9B-1A48-82DC-A726B9FF653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2" name="Line 79">
                    <a:extLst>
                      <a:ext uri="{FF2B5EF4-FFF2-40B4-BE49-F238E27FC236}">
                        <a16:creationId xmlns:a16="http://schemas.microsoft.com/office/drawing/2014/main" id="{5F7268DB-DAE7-8945-B69B-D75FA432D1AA}"/>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3" name="Line 80">
                    <a:extLst>
                      <a:ext uri="{FF2B5EF4-FFF2-40B4-BE49-F238E27FC236}">
                        <a16:creationId xmlns:a16="http://schemas.microsoft.com/office/drawing/2014/main" id="{5A9233D8-7FDC-124A-A65F-D35BA4F08DDE}"/>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4" name="Line 81">
                    <a:extLst>
                      <a:ext uri="{FF2B5EF4-FFF2-40B4-BE49-F238E27FC236}">
                        <a16:creationId xmlns:a16="http://schemas.microsoft.com/office/drawing/2014/main" id="{2215AB24-C49D-B448-BB4C-EEFF6356BFCF}"/>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5" name="Line 82">
                    <a:extLst>
                      <a:ext uri="{FF2B5EF4-FFF2-40B4-BE49-F238E27FC236}">
                        <a16:creationId xmlns:a16="http://schemas.microsoft.com/office/drawing/2014/main" id="{B66561CE-4A46-E545-8004-873A2FA2D4FE}"/>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6" name="Line 83">
                    <a:extLst>
                      <a:ext uri="{FF2B5EF4-FFF2-40B4-BE49-F238E27FC236}">
                        <a16:creationId xmlns:a16="http://schemas.microsoft.com/office/drawing/2014/main" id="{83B22DB4-1767-DB4A-904F-0AD834F37AD5}"/>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7" name="Line 84">
                    <a:extLst>
                      <a:ext uri="{FF2B5EF4-FFF2-40B4-BE49-F238E27FC236}">
                        <a16:creationId xmlns:a16="http://schemas.microsoft.com/office/drawing/2014/main" id="{55E2A75B-63A4-D242-99CF-7821EFD6187A}"/>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8" name="Line 85">
                    <a:extLst>
                      <a:ext uri="{FF2B5EF4-FFF2-40B4-BE49-F238E27FC236}">
                        <a16:creationId xmlns:a16="http://schemas.microsoft.com/office/drawing/2014/main" id="{C27ECDA3-7CFF-EF4D-A996-87E8ECFAAD82}"/>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99" name="Line 86">
                    <a:extLst>
                      <a:ext uri="{FF2B5EF4-FFF2-40B4-BE49-F238E27FC236}">
                        <a16:creationId xmlns:a16="http://schemas.microsoft.com/office/drawing/2014/main" id="{D911D471-9F01-1E41-BA99-BB4A067D4B8B}"/>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0" name="Line 87">
                    <a:extLst>
                      <a:ext uri="{FF2B5EF4-FFF2-40B4-BE49-F238E27FC236}">
                        <a16:creationId xmlns:a16="http://schemas.microsoft.com/office/drawing/2014/main" id="{9B41CA4B-B523-F247-BE4B-8EC744BE2D5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1" name="Line 88">
                    <a:extLst>
                      <a:ext uri="{FF2B5EF4-FFF2-40B4-BE49-F238E27FC236}">
                        <a16:creationId xmlns:a16="http://schemas.microsoft.com/office/drawing/2014/main" id="{BDE213D5-718C-F946-9B35-8C66657F25D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2" name="Line 89">
                    <a:extLst>
                      <a:ext uri="{FF2B5EF4-FFF2-40B4-BE49-F238E27FC236}">
                        <a16:creationId xmlns:a16="http://schemas.microsoft.com/office/drawing/2014/main" id="{EA92B597-7017-5142-A1C3-1BEE77314A10}"/>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3" name="Line 90">
                    <a:extLst>
                      <a:ext uri="{FF2B5EF4-FFF2-40B4-BE49-F238E27FC236}">
                        <a16:creationId xmlns:a16="http://schemas.microsoft.com/office/drawing/2014/main" id="{8C66B87E-988A-024C-96B6-861D272A8486}"/>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4" name="Line 91">
                    <a:extLst>
                      <a:ext uri="{FF2B5EF4-FFF2-40B4-BE49-F238E27FC236}">
                        <a16:creationId xmlns:a16="http://schemas.microsoft.com/office/drawing/2014/main" id="{030FF02F-1632-3241-9A3F-F105165A35E4}"/>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5" name="Line 92">
                    <a:extLst>
                      <a:ext uri="{FF2B5EF4-FFF2-40B4-BE49-F238E27FC236}">
                        <a16:creationId xmlns:a16="http://schemas.microsoft.com/office/drawing/2014/main" id="{4442A9DE-3DC8-2D42-964C-CF5A2D1E67D2}"/>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6" name="Line 93">
                    <a:extLst>
                      <a:ext uri="{FF2B5EF4-FFF2-40B4-BE49-F238E27FC236}">
                        <a16:creationId xmlns:a16="http://schemas.microsoft.com/office/drawing/2014/main" id="{B79AABE2-ED2F-3349-90D4-290116831B7E}"/>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7" name="Line 94">
                    <a:extLst>
                      <a:ext uri="{FF2B5EF4-FFF2-40B4-BE49-F238E27FC236}">
                        <a16:creationId xmlns:a16="http://schemas.microsoft.com/office/drawing/2014/main" id="{0D6E1C73-A72C-544D-A58F-7080DF3C2983}"/>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8" name="Line 95">
                    <a:extLst>
                      <a:ext uri="{FF2B5EF4-FFF2-40B4-BE49-F238E27FC236}">
                        <a16:creationId xmlns:a16="http://schemas.microsoft.com/office/drawing/2014/main" id="{BE906D83-F034-404A-A035-3F9A05228F14}"/>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09" name="Line 96">
                    <a:extLst>
                      <a:ext uri="{FF2B5EF4-FFF2-40B4-BE49-F238E27FC236}">
                        <a16:creationId xmlns:a16="http://schemas.microsoft.com/office/drawing/2014/main" id="{0539605A-7C81-5B4E-BB35-BF525BE07E34}"/>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10" name="Line 97">
                    <a:extLst>
                      <a:ext uri="{FF2B5EF4-FFF2-40B4-BE49-F238E27FC236}">
                        <a16:creationId xmlns:a16="http://schemas.microsoft.com/office/drawing/2014/main" id="{A3772E6D-B424-0E46-9B8A-69F51A6D740E}"/>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sp>
                <p:nvSpPr>
                  <p:cNvPr id="111" name="Line 98">
                    <a:extLst>
                      <a:ext uri="{FF2B5EF4-FFF2-40B4-BE49-F238E27FC236}">
                        <a16:creationId xmlns:a16="http://schemas.microsoft.com/office/drawing/2014/main" id="{1BDA3E39-79DC-2648-81DF-08468B04D4A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a:extLst/>
                </p:spPr>
                <p:txBody>
                  <a:bodyPr vert="horz" wrap="square" lIns="70997" tIns="35499" rIns="70997" bIns="35499" numCol="1" anchor="t" anchorCtr="0" compatLnSpc="1">
                    <a:prstTxWarp prst="textNoShape">
                      <a:avLst/>
                    </a:prstTxWarp>
                  </a:bodyPr>
                  <a:lstStyle/>
                  <a:p>
                    <a:pPr defTabSz="878559">
                      <a:defRPr/>
                    </a:pPr>
                    <a:endParaRPr lang="en-US" sz="924" kern="0">
                      <a:solidFill>
                        <a:srgbClr val="505050"/>
                      </a:solidFill>
                      <a:latin typeface="Segoe UI Semilight"/>
                    </a:endParaRPr>
                  </a:p>
                </p:txBody>
              </p:sp>
            </p:grpSp>
            <p:sp>
              <p:nvSpPr>
                <p:cNvPr id="112" name="Freeform 5">
                  <a:extLst>
                    <a:ext uri="{FF2B5EF4-FFF2-40B4-BE49-F238E27FC236}">
                      <a16:creationId xmlns:a16="http://schemas.microsoft.com/office/drawing/2014/main" id="{460CFF8E-6607-B245-B7DD-2EA664E1B3E3}"/>
                    </a:ext>
                  </a:extLst>
                </p:cNvPr>
                <p:cNvSpPr>
                  <a:spLocks noEditPoints="1"/>
                </p:cNvSpPr>
                <p:nvPr/>
              </p:nvSpPr>
              <p:spPr bwMode="auto">
                <a:xfrm>
                  <a:off x="9481991" y="4577402"/>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Segoe UI Semilight"/>
                  </a:endParaRPr>
                </a:p>
              </p:txBody>
            </p:sp>
          </p:grpSp>
        </p:grpSp>
      </p:grpSp>
      <p:grpSp>
        <p:nvGrpSpPr>
          <p:cNvPr id="14" name="Group 13">
            <a:extLst>
              <a:ext uri="{FF2B5EF4-FFF2-40B4-BE49-F238E27FC236}">
                <a16:creationId xmlns:a16="http://schemas.microsoft.com/office/drawing/2014/main" id="{BA56089D-6E76-EA42-856B-7AE60C9B027B}"/>
              </a:ext>
            </a:extLst>
          </p:cNvPr>
          <p:cNvGrpSpPr/>
          <p:nvPr/>
        </p:nvGrpSpPr>
        <p:grpSpPr>
          <a:xfrm>
            <a:off x="6216597" y="2509664"/>
            <a:ext cx="1861414" cy="2520949"/>
            <a:chOff x="6341252" y="2559491"/>
            <a:chExt cx="1898739" cy="2571499"/>
          </a:xfrm>
        </p:grpSpPr>
        <p:grpSp>
          <p:nvGrpSpPr>
            <p:cNvPr id="60" name="Group 59">
              <a:extLst>
                <a:ext uri="{FF2B5EF4-FFF2-40B4-BE49-F238E27FC236}">
                  <a16:creationId xmlns:a16="http://schemas.microsoft.com/office/drawing/2014/main" id="{72E1A1A9-F0D4-444F-B97D-A68EB7746B8E}"/>
                </a:ext>
              </a:extLst>
            </p:cNvPr>
            <p:cNvGrpSpPr/>
            <p:nvPr/>
          </p:nvGrpSpPr>
          <p:grpSpPr>
            <a:xfrm>
              <a:off x="6341252" y="2559491"/>
              <a:ext cx="1898739" cy="2571499"/>
              <a:chOff x="5221432" y="2559491"/>
              <a:chExt cx="2015837" cy="2571499"/>
            </a:xfrm>
          </p:grpSpPr>
          <p:sp>
            <p:nvSpPr>
              <p:cNvPr id="61" name="TextBox 60">
                <a:extLst>
                  <a:ext uri="{FF2B5EF4-FFF2-40B4-BE49-F238E27FC236}">
                    <a16:creationId xmlns:a16="http://schemas.microsoft.com/office/drawing/2014/main" id="{6AFD5DBC-A632-EF4E-92E9-E5C2A26AFB4B}"/>
                  </a:ext>
                </a:extLst>
              </p:cNvPr>
              <p:cNvSpPr txBox="1"/>
              <p:nvPr/>
            </p:nvSpPr>
            <p:spPr>
              <a:xfrm>
                <a:off x="5392881" y="2559491"/>
                <a:ext cx="1672938" cy="48936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Image Registry</a:t>
                </a:r>
              </a:p>
            </p:txBody>
          </p:sp>
          <p:sp>
            <p:nvSpPr>
              <p:cNvPr id="62" name="TextBox 61">
                <a:extLst>
                  <a:ext uri="{FF2B5EF4-FFF2-40B4-BE49-F238E27FC236}">
                    <a16:creationId xmlns:a16="http://schemas.microsoft.com/office/drawing/2014/main" id="{9516BF40-CFE2-A541-95C5-5ACA01424598}"/>
                  </a:ext>
                </a:extLst>
              </p:cNvPr>
              <p:cNvSpPr txBox="1"/>
              <p:nvPr/>
            </p:nvSpPr>
            <p:spPr>
              <a:xfrm>
                <a:off x="5221432" y="4544676"/>
                <a:ext cx="2015837" cy="586314"/>
              </a:xfrm>
              <a:prstGeom prst="rect">
                <a:avLst/>
              </a:prstGeom>
              <a:noFill/>
            </p:spPr>
            <p:txBody>
              <a:bodyPr wrap="square" lIns="179285" tIns="143428" rIns="179285" bIns="143428" rtlCol="0">
                <a:spAutoFit/>
              </a:bodyPr>
              <a:lstStyle/>
              <a:p>
                <a:pPr algn="ctr">
                  <a:lnSpc>
                    <a:spcPct val="90000"/>
                  </a:lnSpc>
                  <a:spcAft>
                    <a:spcPts val="588"/>
                  </a:spcAft>
                </a:pPr>
                <a:r>
                  <a:rPr lang="en-US" sz="1029" dirty="0">
                    <a:gradFill>
                      <a:gsLst>
                        <a:gs pos="2917">
                          <a:schemeClr val="tx1"/>
                        </a:gs>
                        <a:gs pos="30000">
                          <a:schemeClr val="tx1"/>
                        </a:gs>
                      </a:gsLst>
                      <a:lin ang="5400000" scaled="0"/>
                    </a:gradFill>
                  </a:rPr>
                  <a:t>Create &amp; </a:t>
                </a:r>
                <a:br>
                  <a:rPr lang="en-US" sz="1029" dirty="0">
                    <a:gradFill>
                      <a:gsLst>
                        <a:gs pos="2917">
                          <a:schemeClr val="tx1"/>
                        </a:gs>
                        <a:gs pos="30000">
                          <a:schemeClr val="tx1"/>
                        </a:gs>
                      </a:gsLst>
                      <a:lin ang="5400000" scaled="0"/>
                    </a:gradFill>
                  </a:rPr>
                </a:br>
                <a:r>
                  <a:rPr lang="en-US" sz="1029" dirty="0">
                    <a:gradFill>
                      <a:gsLst>
                        <a:gs pos="2917">
                          <a:schemeClr val="tx1"/>
                        </a:gs>
                        <a:gs pos="30000">
                          <a:schemeClr val="tx1"/>
                        </a:gs>
                      </a:gsLst>
                      <a:lin ang="5400000" scaled="0"/>
                    </a:gradFill>
                  </a:rPr>
                  <a:t>Register Image</a:t>
                </a:r>
              </a:p>
            </p:txBody>
          </p:sp>
          <p:grpSp>
            <p:nvGrpSpPr>
              <p:cNvPr id="63" name="Group 62">
                <a:extLst>
                  <a:ext uri="{FF2B5EF4-FFF2-40B4-BE49-F238E27FC236}">
                    <a16:creationId xmlns:a16="http://schemas.microsoft.com/office/drawing/2014/main" id="{76E54549-A6DF-FD4E-863A-B9F4F54C2D5E}"/>
                  </a:ext>
                </a:extLst>
              </p:cNvPr>
              <p:cNvGrpSpPr/>
              <p:nvPr/>
            </p:nvGrpSpPr>
            <p:grpSpPr>
              <a:xfrm>
                <a:off x="5455228" y="2606982"/>
                <a:ext cx="1548245" cy="2411828"/>
                <a:chOff x="3345873" y="2606982"/>
                <a:chExt cx="1674667" cy="2411828"/>
              </a:xfrm>
            </p:grpSpPr>
            <p:sp>
              <p:nvSpPr>
                <p:cNvPr id="64" name="Rectangle 63">
                  <a:extLst>
                    <a:ext uri="{FF2B5EF4-FFF2-40B4-BE49-F238E27FC236}">
                      <a16:creationId xmlns:a16="http://schemas.microsoft.com/office/drawing/2014/main" id="{03401097-8F61-884C-97BB-FBB4DD51CD73}"/>
                    </a:ext>
                  </a:extLst>
                </p:cNvPr>
                <p:cNvSpPr/>
                <p:nvPr/>
              </p:nvSpPr>
              <p:spPr bwMode="auto">
                <a:xfrm>
                  <a:off x="3347603" y="2606982"/>
                  <a:ext cx="1672937"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E1385275-4583-C94F-BFF1-F778E0BCB0D9}"/>
                    </a:ext>
                  </a:extLst>
                </p:cNvPr>
                <p:cNvCxnSpPr>
                  <a:cxnSpLocks/>
                </p:cNvCxnSpPr>
                <p:nvPr/>
              </p:nvCxnSpPr>
              <p:spPr>
                <a:xfrm>
                  <a:off x="3345873" y="3002973"/>
                  <a:ext cx="1674667"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4" name="Group 113">
              <a:extLst>
                <a:ext uri="{FF2B5EF4-FFF2-40B4-BE49-F238E27FC236}">
                  <a16:creationId xmlns:a16="http://schemas.microsoft.com/office/drawing/2014/main" id="{D03B44E5-625D-B446-8468-B7C0D37A9051}"/>
                </a:ext>
              </a:extLst>
            </p:cNvPr>
            <p:cNvGrpSpPr/>
            <p:nvPr/>
          </p:nvGrpSpPr>
          <p:grpSpPr>
            <a:xfrm>
              <a:off x="6826759" y="3535757"/>
              <a:ext cx="1035845" cy="684795"/>
              <a:chOff x="5429065" y="4114800"/>
              <a:chExt cx="689178" cy="455613"/>
            </a:xfrm>
          </p:grpSpPr>
          <p:sp>
            <p:nvSpPr>
              <p:cNvPr id="115" name="Freeform 67">
                <a:extLst>
                  <a:ext uri="{FF2B5EF4-FFF2-40B4-BE49-F238E27FC236}">
                    <a16:creationId xmlns:a16="http://schemas.microsoft.com/office/drawing/2014/main" id="{8F25E9AE-C84C-DE47-88CA-524C0B346CF5}"/>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17" name="Freeform 72">
                <a:extLst>
                  <a:ext uri="{FF2B5EF4-FFF2-40B4-BE49-F238E27FC236}">
                    <a16:creationId xmlns:a16="http://schemas.microsoft.com/office/drawing/2014/main" id="{BB61BAEC-3821-9245-91E4-EF21A3E68763}"/>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18" name="Freeform 73">
                <a:extLst>
                  <a:ext uri="{FF2B5EF4-FFF2-40B4-BE49-F238E27FC236}">
                    <a16:creationId xmlns:a16="http://schemas.microsoft.com/office/drawing/2014/main" id="{657F93A6-6F35-1C4C-935D-46671AE7CACE}"/>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19" name="Freeform 74">
                <a:extLst>
                  <a:ext uri="{FF2B5EF4-FFF2-40B4-BE49-F238E27FC236}">
                    <a16:creationId xmlns:a16="http://schemas.microsoft.com/office/drawing/2014/main" id="{71317160-9A4A-5B4D-BED6-129233C90416}"/>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20" name="Freeform 75">
                <a:extLst>
                  <a:ext uri="{FF2B5EF4-FFF2-40B4-BE49-F238E27FC236}">
                    <a16:creationId xmlns:a16="http://schemas.microsoft.com/office/drawing/2014/main" id="{F6B65857-7691-1F46-BF1C-01CB11834695}"/>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21" name="Freeform 76">
                <a:extLst>
                  <a:ext uri="{FF2B5EF4-FFF2-40B4-BE49-F238E27FC236}">
                    <a16:creationId xmlns:a16="http://schemas.microsoft.com/office/drawing/2014/main" id="{9C38FC3A-A97B-E84D-B66C-0A16D004F119}"/>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22" name="Freeform 77">
                <a:extLst>
                  <a:ext uri="{FF2B5EF4-FFF2-40B4-BE49-F238E27FC236}">
                    <a16:creationId xmlns:a16="http://schemas.microsoft.com/office/drawing/2014/main" id="{F6E671D2-B7AF-D94F-8D99-83D5861C1B83}"/>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23" name="Freeform 78">
                <a:extLst>
                  <a:ext uri="{FF2B5EF4-FFF2-40B4-BE49-F238E27FC236}">
                    <a16:creationId xmlns:a16="http://schemas.microsoft.com/office/drawing/2014/main" id="{4F43D2B8-A4D3-584F-91E3-4D3C3EB45392}"/>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24" name="Freeform 79">
                <a:extLst>
                  <a:ext uri="{FF2B5EF4-FFF2-40B4-BE49-F238E27FC236}">
                    <a16:creationId xmlns:a16="http://schemas.microsoft.com/office/drawing/2014/main" id="{F723AEB6-F4A9-D046-8117-A77FAEB359F1}"/>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25" name="Freeform 80">
                <a:extLst>
                  <a:ext uri="{FF2B5EF4-FFF2-40B4-BE49-F238E27FC236}">
                    <a16:creationId xmlns:a16="http://schemas.microsoft.com/office/drawing/2014/main" id="{4B54DA87-1D34-D748-8CE1-05BEEFE16C0B}"/>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26" name="Oval 81">
                <a:extLst>
                  <a:ext uri="{FF2B5EF4-FFF2-40B4-BE49-F238E27FC236}">
                    <a16:creationId xmlns:a16="http://schemas.microsoft.com/office/drawing/2014/main" id="{1E37ED65-61B4-F545-BCBD-860638F4F637}"/>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27" name="Freeform 82">
                <a:extLst>
                  <a:ext uri="{FF2B5EF4-FFF2-40B4-BE49-F238E27FC236}">
                    <a16:creationId xmlns:a16="http://schemas.microsoft.com/office/drawing/2014/main" id="{7764A834-F059-1843-B654-8C442C45F167}"/>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128" name="Freeform 84">
                <a:extLst>
                  <a:ext uri="{FF2B5EF4-FFF2-40B4-BE49-F238E27FC236}">
                    <a16:creationId xmlns:a16="http://schemas.microsoft.com/office/drawing/2014/main" id="{C03169BC-E495-984A-A4E1-65CD6F710B34}"/>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grpSp>
      </p:grpSp>
      <p:grpSp>
        <p:nvGrpSpPr>
          <p:cNvPr id="148" name="Group 147">
            <a:extLst>
              <a:ext uri="{FF2B5EF4-FFF2-40B4-BE49-F238E27FC236}">
                <a16:creationId xmlns:a16="http://schemas.microsoft.com/office/drawing/2014/main" id="{ABD8A237-C4A3-454D-8FF3-491E527F4704}"/>
              </a:ext>
            </a:extLst>
          </p:cNvPr>
          <p:cNvGrpSpPr/>
          <p:nvPr/>
        </p:nvGrpSpPr>
        <p:grpSpPr>
          <a:xfrm>
            <a:off x="4401829" y="2509663"/>
            <a:ext cx="1861414" cy="2466290"/>
            <a:chOff x="4646211" y="2559491"/>
            <a:chExt cx="1898739" cy="2515744"/>
          </a:xfrm>
        </p:grpSpPr>
        <p:grpSp>
          <p:nvGrpSpPr>
            <p:cNvPr id="59" name="Group 58">
              <a:extLst>
                <a:ext uri="{FF2B5EF4-FFF2-40B4-BE49-F238E27FC236}">
                  <a16:creationId xmlns:a16="http://schemas.microsoft.com/office/drawing/2014/main" id="{944C4EC9-FBB9-344D-82A9-0E077BB74728}"/>
                </a:ext>
              </a:extLst>
            </p:cNvPr>
            <p:cNvGrpSpPr/>
            <p:nvPr/>
          </p:nvGrpSpPr>
          <p:grpSpPr>
            <a:xfrm>
              <a:off x="4646211" y="2559491"/>
              <a:ext cx="1898739" cy="2515744"/>
              <a:chOff x="5221432" y="2559491"/>
              <a:chExt cx="2015837" cy="2515744"/>
            </a:xfrm>
          </p:grpSpPr>
          <p:sp>
            <p:nvSpPr>
              <p:cNvPr id="54" name="TextBox 53">
                <a:extLst>
                  <a:ext uri="{FF2B5EF4-FFF2-40B4-BE49-F238E27FC236}">
                    <a16:creationId xmlns:a16="http://schemas.microsoft.com/office/drawing/2014/main" id="{9E063BB0-6214-6849-B11A-BE44572C2AAC}"/>
                  </a:ext>
                </a:extLst>
              </p:cNvPr>
              <p:cNvSpPr txBox="1"/>
              <p:nvPr/>
            </p:nvSpPr>
            <p:spPr>
              <a:xfrm>
                <a:off x="5392881" y="2559491"/>
                <a:ext cx="1672938" cy="48936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Your IDE</a:t>
                </a:r>
              </a:p>
            </p:txBody>
          </p:sp>
          <p:sp>
            <p:nvSpPr>
              <p:cNvPr id="55" name="TextBox 54">
                <a:extLst>
                  <a:ext uri="{FF2B5EF4-FFF2-40B4-BE49-F238E27FC236}">
                    <a16:creationId xmlns:a16="http://schemas.microsoft.com/office/drawing/2014/main" id="{678E796D-37D7-9748-9748-3CD07B70ADE5}"/>
                  </a:ext>
                </a:extLst>
              </p:cNvPr>
              <p:cNvSpPr txBox="1"/>
              <p:nvPr/>
            </p:nvSpPr>
            <p:spPr>
              <a:xfrm>
                <a:off x="5221432" y="4634345"/>
                <a:ext cx="2015837" cy="440890"/>
              </a:xfrm>
              <a:prstGeom prst="rect">
                <a:avLst/>
              </a:prstGeom>
              <a:noFill/>
            </p:spPr>
            <p:txBody>
              <a:bodyPr wrap="square" lIns="179285" tIns="143428" rIns="179285" bIns="143428" rtlCol="0">
                <a:spAutoFit/>
              </a:bodyPr>
              <a:lstStyle/>
              <a:p>
                <a:pPr algn="ctr">
                  <a:lnSpc>
                    <a:spcPct val="90000"/>
                  </a:lnSpc>
                  <a:spcAft>
                    <a:spcPts val="588"/>
                  </a:spcAft>
                </a:pPr>
                <a:r>
                  <a:rPr lang="en-US" sz="1029" dirty="0">
                    <a:gradFill>
                      <a:gsLst>
                        <a:gs pos="2917">
                          <a:schemeClr val="tx1"/>
                        </a:gs>
                        <a:gs pos="30000">
                          <a:schemeClr val="tx1"/>
                        </a:gs>
                      </a:gsLst>
                      <a:lin ang="5400000" scaled="0"/>
                    </a:gradFill>
                  </a:rPr>
                  <a:t>Scoring File</a:t>
                </a:r>
              </a:p>
            </p:txBody>
          </p:sp>
          <p:grpSp>
            <p:nvGrpSpPr>
              <p:cNvPr id="56" name="Group 55">
                <a:extLst>
                  <a:ext uri="{FF2B5EF4-FFF2-40B4-BE49-F238E27FC236}">
                    <a16:creationId xmlns:a16="http://schemas.microsoft.com/office/drawing/2014/main" id="{C438C693-B2D2-424B-BD81-D41D5CBEA791}"/>
                  </a:ext>
                </a:extLst>
              </p:cNvPr>
              <p:cNvGrpSpPr/>
              <p:nvPr/>
            </p:nvGrpSpPr>
            <p:grpSpPr>
              <a:xfrm>
                <a:off x="5455228" y="2606982"/>
                <a:ext cx="1548245" cy="2411828"/>
                <a:chOff x="3345873" y="2606982"/>
                <a:chExt cx="1674667" cy="2411828"/>
              </a:xfrm>
            </p:grpSpPr>
            <p:sp>
              <p:nvSpPr>
                <p:cNvPr id="57" name="Rectangle 56">
                  <a:extLst>
                    <a:ext uri="{FF2B5EF4-FFF2-40B4-BE49-F238E27FC236}">
                      <a16:creationId xmlns:a16="http://schemas.microsoft.com/office/drawing/2014/main" id="{8FB793E0-1851-B84C-AB1A-3C003FC1879B}"/>
                    </a:ext>
                  </a:extLst>
                </p:cNvPr>
                <p:cNvSpPr/>
                <p:nvPr/>
              </p:nvSpPr>
              <p:spPr bwMode="auto">
                <a:xfrm>
                  <a:off x="3347603" y="2606982"/>
                  <a:ext cx="1672937"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57FD7B07-66EC-4E48-BEE7-FE8C839831FA}"/>
                    </a:ext>
                  </a:extLst>
                </p:cNvPr>
                <p:cNvCxnSpPr>
                  <a:cxnSpLocks/>
                </p:cNvCxnSpPr>
                <p:nvPr/>
              </p:nvCxnSpPr>
              <p:spPr>
                <a:xfrm>
                  <a:off x="3345873" y="3002973"/>
                  <a:ext cx="1674667"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9" name="Group 128">
              <a:extLst>
                <a:ext uri="{FF2B5EF4-FFF2-40B4-BE49-F238E27FC236}">
                  <a16:creationId xmlns:a16="http://schemas.microsoft.com/office/drawing/2014/main" id="{85F2EE3A-AFBC-9147-8639-2DEB592DE972}"/>
                </a:ext>
              </a:extLst>
            </p:cNvPr>
            <p:cNvGrpSpPr/>
            <p:nvPr/>
          </p:nvGrpSpPr>
          <p:grpSpPr>
            <a:xfrm>
              <a:off x="5350635" y="3600180"/>
              <a:ext cx="509832" cy="624103"/>
              <a:chOff x="965200" y="3436897"/>
              <a:chExt cx="528881" cy="647424"/>
            </a:xfrm>
          </p:grpSpPr>
          <p:grpSp>
            <p:nvGrpSpPr>
              <p:cNvPr id="130" name="Group 129">
                <a:extLst>
                  <a:ext uri="{FF2B5EF4-FFF2-40B4-BE49-F238E27FC236}">
                    <a16:creationId xmlns:a16="http://schemas.microsoft.com/office/drawing/2014/main" id="{F5161EAC-A997-A04C-9802-E07270BB5A46}"/>
                  </a:ext>
                </a:extLst>
              </p:cNvPr>
              <p:cNvGrpSpPr/>
              <p:nvPr/>
            </p:nvGrpSpPr>
            <p:grpSpPr>
              <a:xfrm flipH="1">
                <a:off x="965200" y="3436897"/>
                <a:ext cx="528881" cy="647424"/>
                <a:chOff x="3003960" y="3685414"/>
                <a:chExt cx="403310" cy="493707"/>
              </a:xfrm>
            </p:grpSpPr>
            <p:sp>
              <p:nvSpPr>
                <p:cNvPr id="135" name="Snip Single Corner Rectangle 26">
                  <a:extLst>
                    <a:ext uri="{FF2B5EF4-FFF2-40B4-BE49-F238E27FC236}">
                      <a16:creationId xmlns:a16="http://schemas.microsoft.com/office/drawing/2014/main" id="{6AD91232-232A-AA48-AD07-ABF190C8826A}"/>
                    </a:ext>
                  </a:extLst>
                </p:cNvPr>
                <p:cNvSpPr/>
                <p:nvPr/>
              </p:nvSpPr>
              <p:spPr bwMode="auto">
                <a:xfrm flipH="1">
                  <a:off x="3003960" y="3685414"/>
                  <a:ext cx="403310" cy="493707"/>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Triangle 27">
                  <a:extLst>
                    <a:ext uri="{FF2B5EF4-FFF2-40B4-BE49-F238E27FC236}">
                      <a16:creationId xmlns:a16="http://schemas.microsoft.com/office/drawing/2014/main" id="{57989671-470A-6143-82C3-0F87B01BACC0}"/>
                    </a:ext>
                  </a:extLst>
                </p:cNvPr>
                <p:cNvSpPr/>
                <p:nvPr/>
              </p:nvSpPr>
              <p:spPr bwMode="auto">
                <a:xfrm rot="8100000">
                  <a:off x="3012552" y="3733609"/>
                  <a:ext cx="160049" cy="80930"/>
                </a:xfrm>
                <a:prstGeom prst="triangle">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31" name="Straight Connector 130">
                <a:extLst>
                  <a:ext uri="{FF2B5EF4-FFF2-40B4-BE49-F238E27FC236}">
                    <a16:creationId xmlns:a16="http://schemas.microsoft.com/office/drawing/2014/main" id="{EFBC2CB3-E81D-8342-ADF7-4C412BB4F6EE}"/>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16EF0FF-C66D-A84E-9629-C0F65E0B1305}"/>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C30A125-D1B5-254A-88E5-00B577BEBB19}"/>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FC9B2C6-1CE6-AD46-91B8-1C9830D9879A}"/>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B4D5D41B-1CD3-FC4B-98B3-E5A6D21E0796}"/>
              </a:ext>
            </a:extLst>
          </p:cNvPr>
          <p:cNvGrpSpPr/>
          <p:nvPr/>
        </p:nvGrpSpPr>
        <p:grpSpPr>
          <a:xfrm>
            <a:off x="9783213" y="2509664"/>
            <a:ext cx="1861414" cy="2520949"/>
            <a:chOff x="9979386" y="2559491"/>
            <a:chExt cx="1898739" cy="2571499"/>
          </a:xfrm>
        </p:grpSpPr>
        <p:grpSp>
          <p:nvGrpSpPr>
            <p:cNvPr id="66" name="Group 65">
              <a:extLst>
                <a:ext uri="{FF2B5EF4-FFF2-40B4-BE49-F238E27FC236}">
                  <a16:creationId xmlns:a16="http://schemas.microsoft.com/office/drawing/2014/main" id="{5C3ED369-EFB9-8845-9C47-8525D36D3AB7}"/>
                </a:ext>
              </a:extLst>
            </p:cNvPr>
            <p:cNvGrpSpPr/>
            <p:nvPr/>
          </p:nvGrpSpPr>
          <p:grpSpPr>
            <a:xfrm>
              <a:off x="9979386" y="2559491"/>
              <a:ext cx="1898739" cy="2571499"/>
              <a:chOff x="5221432" y="2559491"/>
              <a:chExt cx="2015837" cy="2571499"/>
            </a:xfrm>
          </p:grpSpPr>
          <p:sp>
            <p:nvSpPr>
              <p:cNvPr id="67" name="TextBox 66">
                <a:extLst>
                  <a:ext uri="{FF2B5EF4-FFF2-40B4-BE49-F238E27FC236}">
                    <a16:creationId xmlns:a16="http://schemas.microsoft.com/office/drawing/2014/main" id="{C78244BD-2414-1B48-81F2-A9CC0F26EBE0}"/>
                  </a:ext>
                </a:extLst>
              </p:cNvPr>
              <p:cNvSpPr txBox="1"/>
              <p:nvPr/>
            </p:nvSpPr>
            <p:spPr>
              <a:xfrm>
                <a:off x="5392881" y="2559491"/>
                <a:ext cx="1672938" cy="48936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Image Registry</a:t>
                </a:r>
              </a:p>
            </p:txBody>
          </p:sp>
          <p:sp>
            <p:nvSpPr>
              <p:cNvPr id="68" name="TextBox 67">
                <a:extLst>
                  <a:ext uri="{FF2B5EF4-FFF2-40B4-BE49-F238E27FC236}">
                    <a16:creationId xmlns:a16="http://schemas.microsoft.com/office/drawing/2014/main" id="{9D32A4B9-71F2-5D43-97E2-B72877091E6B}"/>
                  </a:ext>
                </a:extLst>
              </p:cNvPr>
              <p:cNvSpPr txBox="1"/>
              <p:nvPr/>
            </p:nvSpPr>
            <p:spPr>
              <a:xfrm>
                <a:off x="5221432" y="4544676"/>
                <a:ext cx="2015837" cy="586314"/>
              </a:xfrm>
              <a:prstGeom prst="rect">
                <a:avLst/>
              </a:prstGeom>
              <a:noFill/>
            </p:spPr>
            <p:txBody>
              <a:bodyPr wrap="square" lIns="179285" tIns="143428" rIns="179285" bIns="143428" rtlCol="0">
                <a:spAutoFit/>
              </a:bodyPr>
              <a:lstStyle/>
              <a:p>
                <a:pPr algn="ctr">
                  <a:lnSpc>
                    <a:spcPct val="90000"/>
                  </a:lnSpc>
                  <a:spcAft>
                    <a:spcPts val="588"/>
                  </a:spcAft>
                </a:pPr>
                <a:r>
                  <a:rPr lang="en-US" sz="1029" spc="-10" dirty="0">
                    <a:gradFill>
                      <a:gsLst>
                        <a:gs pos="2917">
                          <a:schemeClr val="tx1"/>
                        </a:gs>
                        <a:gs pos="30000">
                          <a:schemeClr val="tx1"/>
                        </a:gs>
                      </a:gsLst>
                      <a:lin ang="5400000" scaled="0"/>
                    </a:gradFill>
                  </a:rPr>
                  <a:t>Deployment &amp; Model Monitoring</a:t>
                </a:r>
              </a:p>
            </p:txBody>
          </p:sp>
          <p:grpSp>
            <p:nvGrpSpPr>
              <p:cNvPr id="69" name="Group 68">
                <a:extLst>
                  <a:ext uri="{FF2B5EF4-FFF2-40B4-BE49-F238E27FC236}">
                    <a16:creationId xmlns:a16="http://schemas.microsoft.com/office/drawing/2014/main" id="{B1C04486-04CD-9A47-A7C7-F91133FC824D}"/>
                  </a:ext>
                </a:extLst>
              </p:cNvPr>
              <p:cNvGrpSpPr/>
              <p:nvPr/>
            </p:nvGrpSpPr>
            <p:grpSpPr>
              <a:xfrm>
                <a:off x="5455228" y="2606982"/>
                <a:ext cx="1548245" cy="2411828"/>
                <a:chOff x="3345873" y="2606982"/>
                <a:chExt cx="1674667" cy="2411828"/>
              </a:xfrm>
            </p:grpSpPr>
            <p:sp>
              <p:nvSpPr>
                <p:cNvPr id="70" name="Rectangle 69">
                  <a:extLst>
                    <a:ext uri="{FF2B5EF4-FFF2-40B4-BE49-F238E27FC236}">
                      <a16:creationId xmlns:a16="http://schemas.microsoft.com/office/drawing/2014/main" id="{CAF36C28-4833-344C-BA7E-C025E9D9AF3D}"/>
                    </a:ext>
                  </a:extLst>
                </p:cNvPr>
                <p:cNvSpPr/>
                <p:nvPr/>
              </p:nvSpPr>
              <p:spPr bwMode="auto">
                <a:xfrm>
                  <a:off x="3347603" y="2606982"/>
                  <a:ext cx="1672937"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15513023-D6BE-8148-AF30-EE58C23A36D5}"/>
                    </a:ext>
                  </a:extLst>
                </p:cNvPr>
                <p:cNvCxnSpPr>
                  <a:cxnSpLocks/>
                </p:cNvCxnSpPr>
                <p:nvPr/>
              </p:nvCxnSpPr>
              <p:spPr>
                <a:xfrm>
                  <a:off x="3345873" y="3002973"/>
                  <a:ext cx="1674667"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7" name="Freeform 136">
              <a:extLst>
                <a:ext uri="{FF2B5EF4-FFF2-40B4-BE49-F238E27FC236}">
                  <a16:creationId xmlns:a16="http://schemas.microsoft.com/office/drawing/2014/main" id="{ADE286AE-C74A-1141-8A4A-88DB515D110E}"/>
                </a:ext>
              </a:extLst>
            </p:cNvPr>
            <p:cNvSpPr/>
            <p:nvPr/>
          </p:nvSpPr>
          <p:spPr bwMode="auto">
            <a:xfrm>
              <a:off x="10547588" y="3559464"/>
              <a:ext cx="623440" cy="597994"/>
            </a:xfrm>
            <a:custGeom>
              <a:avLst/>
              <a:gdLst>
                <a:gd name="connsiteX0" fmla="*/ 0 w 509154"/>
                <a:gd name="connsiteY0" fmla="*/ 0 h 488373"/>
                <a:gd name="connsiteX1" fmla="*/ 0 w 509154"/>
                <a:gd name="connsiteY1" fmla="*/ 488373 h 488373"/>
                <a:gd name="connsiteX2" fmla="*/ 509154 w 509154"/>
                <a:gd name="connsiteY2" fmla="*/ 488373 h 488373"/>
              </a:gdLst>
              <a:ahLst/>
              <a:cxnLst>
                <a:cxn ang="0">
                  <a:pos x="connsiteX0" y="connsiteY0"/>
                </a:cxn>
                <a:cxn ang="0">
                  <a:pos x="connsiteX1" y="connsiteY1"/>
                </a:cxn>
                <a:cxn ang="0">
                  <a:pos x="connsiteX2" y="connsiteY2"/>
                </a:cxn>
              </a:cxnLst>
              <a:rect l="l" t="t" r="r" b="b"/>
              <a:pathLst>
                <a:path w="509154" h="488373">
                  <a:moveTo>
                    <a:pt x="0" y="0"/>
                  </a:moveTo>
                  <a:lnTo>
                    <a:pt x="0" y="488373"/>
                  </a:lnTo>
                  <a:lnTo>
                    <a:pt x="509154" y="488373"/>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sp>
          <p:nvSpPr>
            <p:cNvPr id="138" name="Freeform 137">
              <a:extLst>
                <a:ext uri="{FF2B5EF4-FFF2-40B4-BE49-F238E27FC236}">
                  <a16:creationId xmlns:a16="http://schemas.microsoft.com/office/drawing/2014/main" id="{3CDC7FDB-084A-9444-B34A-E9F20F91A8A5}"/>
                </a:ext>
              </a:extLst>
            </p:cNvPr>
            <p:cNvSpPr/>
            <p:nvPr/>
          </p:nvSpPr>
          <p:spPr bwMode="auto">
            <a:xfrm>
              <a:off x="10547588" y="3596957"/>
              <a:ext cx="616772" cy="560501"/>
            </a:xfrm>
            <a:custGeom>
              <a:avLst/>
              <a:gdLst>
                <a:gd name="connsiteX0" fmla="*/ 0 w 540327"/>
                <a:gd name="connsiteY0" fmla="*/ 415637 h 415637"/>
                <a:gd name="connsiteX1" fmla="*/ 166254 w 540327"/>
                <a:gd name="connsiteY1" fmla="*/ 176646 h 415637"/>
                <a:gd name="connsiteX2" fmla="*/ 311727 w 540327"/>
                <a:gd name="connsiteY2" fmla="*/ 332509 h 415637"/>
                <a:gd name="connsiteX3" fmla="*/ 540327 w 540327"/>
                <a:gd name="connsiteY3" fmla="*/ 0 h 415637"/>
              </a:gdLst>
              <a:ahLst/>
              <a:cxnLst>
                <a:cxn ang="0">
                  <a:pos x="connsiteX0" y="connsiteY0"/>
                </a:cxn>
                <a:cxn ang="0">
                  <a:pos x="connsiteX1" y="connsiteY1"/>
                </a:cxn>
                <a:cxn ang="0">
                  <a:pos x="connsiteX2" y="connsiteY2"/>
                </a:cxn>
                <a:cxn ang="0">
                  <a:pos x="connsiteX3" y="connsiteY3"/>
                </a:cxn>
              </a:cxnLst>
              <a:rect l="l" t="t" r="r" b="b"/>
              <a:pathLst>
                <a:path w="540327" h="415637">
                  <a:moveTo>
                    <a:pt x="0" y="415637"/>
                  </a:moveTo>
                  <a:lnTo>
                    <a:pt x="166254" y="176646"/>
                  </a:lnTo>
                  <a:lnTo>
                    <a:pt x="311727" y="332509"/>
                  </a:lnTo>
                  <a:lnTo>
                    <a:pt x="540327" y="0"/>
                  </a:lnTo>
                </a:path>
              </a:pathLst>
            </a:custGeom>
            <a:noFill/>
            <a:ln w="12700">
              <a:solidFill>
                <a:schemeClr val="tx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grpSp>
        <p:nvGrpSpPr>
          <p:cNvPr id="7" name="Group 6">
            <a:extLst>
              <a:ext uri="{FF2B5EF4-FFF2-40B4-BE49-F238E27FC236}">
                <a16:creationId xmlns:a16="http://schemas.microsoft.com/office/drawing/2014/main" id="{CCB10599-7CBA-7542-958E-70E55354D169}"/>
              </a:ext>
            </a:extLst>
          </p:cNvPr>
          <p:cNvGrpSpPr/>
          <p:nvPr/>
        </p:nvGrpSpPr>
        <p:grpSpPr>
          <a:xfrm>
            <a:off x="1822538" y="2293931"/>
            <a:ext cx="825990" cy="3418322"/>
            <a:chOff x="1859083" y="2339433"/>
            <a:chExt cx="842553" cy="3486866"/>
          </a:xfrm>
        </p:grpSpPr>
        <p:sp>
          <p:nvSpPr>
            <p:cNvPr id="150" name="Right Bracket 149">
              <a:extLst>
                <a:ext uri="{FF2B5EF4-FFF2-40B4-BE49-F238E27FC236}">
                  <a16:creationId xmlns:a16="http://schemas.microsoft.com/office/drawing/2014/main" id="{FF53469C-FE82-4F49-AA8C-4FB79C521CDF}"/>
                </a:ext>
              </a:extLst>
            </p:cNvPr>
            <p:cNvSpPr/>
            <p:nvPr/>
          </p:nvSpPr>
          <p:spPr>
            <a:xfrm>
              <a:off x="1859083" y="2339433"/>
              <a:ext cx="152328" cy="3486866"/>
            </a:xfrm>
            <a:prstGeom prst="rightBracket">
              <a:avLst>
                <a:gd name="adj" fmla="val 0"/>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152" name="Straight Arrow Connector 151">
              <a:extLst>
                <a:ext uri="{FF2B5EF4-FFF2-40B4-BE49-F238E27FC236}">
                  <a16:creationId xmlns:a16="http://schemas.microsoft.com/office/drawing/2014/main" id="{2E44C8EC-4994-A741-8CA0-E9ED60BE7D2D}"/>
                </a:ext>
              </a:extLst>
            </p:cNvPr>
            <p:cNvCxnSpPr>
              <a:cxnSpLocks/>
            </p:cNvCxnSpPr>
            <p:nvPr/>
          </p:nvCxnSpPr>
          <p:spPr>
            <a:xfrm>
              <a:off x="2011411" y="4023870"/>
              <a:ext cx="69022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57" name="Straight Connector 156">
            <a:extLst>
              <a:ext uri="{FF2B5EF4-FFF2-40B4-BE49-F238E27FC236}">
                <a16:creationId xmlns:a16="http://schemas.microsoft.com/office/drawing/2014/main" id="{F090B47A-F626-524A-99F9-192660801934}"/>
              </a:ext>
            </a:extLst>
          </p:cNvPr>
          <p:cNvCxnSpPr/>
          <p:nvPr/>
        </p:nvCxnSpPr>
        <p:spPr>
          <a:xfrm>
            <a:off x="4405265" y="3787793"/>
            <a:ext cx="0" cy="31492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D1D7C13-8E88-5B47-9934-ECD893A0AAC9}"/>
              </a:ext>
            </a:extLst>
          </p:cNvPr>
          <p:cNvCxnSpPr>
            <a:cxnSpLocks/>
          </p:cNvCxnSpPr>
          <p:nvPr/>
        </p:nvCxnSpPr>
        <p:spPr>
          <a:xfrm rot="16200000" flipV="1">
            <a:off x="4405265" y="3787793"/>
            <a:ext cx="0" cy="31492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386594D-A9C8-404D-95E0-98A9772E7D8C}"/>
              </a:ext>
            </a:extLst>
          </p:cNvPr>
          <p:cNvCxnSpPr>
            <a:cxnSpLocks/>
          </p:cNvCxnSpPr>
          <p:nvPr/>
        </p:nvCxnSpPr>
        <p:spPr>
          <a:xfrm>
            <a:off x="6047357"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221A0C7-355A-CA4E-9FC4-87DD854A7524}"/>
              </a:ext>
            </a:extLst>
          </p:cNvPr>
          <p:cNvGrpSpPr/>
          <p:nvPr/>
        </p:nvGrpSpPr>
        <p:grpSpPr>
          <a:xfrm>
            <a:off x="7860580" y="2831978"/>
            <a:ext cx="472097" cy="1883493"/>
            <a:chOff x="8018200" y="2888268"/>
            <a:chExt cx="481564" cy="1921261"/>
          </a:xfrm>
        </p:grpSpPr>
        <p:sp>
          <p:nvSpPr>
            <p:cNvPr id="164" name="Right Bracket 163">
              <a:extLst>
                <a:ext uri="{FF2B5EF4-FFF2-40B4-BE49-F238E27FC236}">
                  <a16:creationId xmlns:a16="http://schemas.microsoft.com/office/drawing/2014/main" id="{3B47A496-9847-784B-AC05-3CA63930C5F6}"/>
                </a:ext>
              </a:extLst>
            </p:cNvPr>
            <p:cNvSpPr/>
            <p:nvPr/>
          </p:nvSpPr>
          <p:spPr>
            <a:xfrm rot="10800000">
              <a:off x="8287289" y="2888268"/>
              <a:ext cx="209260" cy="1921261"/>
            </a:xfrm>
            <a:prstGeom prst="rightBracket">
              <a:avLst>
                <a:gd name="adj" fmla="val 0"/>
              </a:avLst>
            </a:prstGeom>
            <a:ln w="127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166" name="Straight Arrow Connector 165">
              <a:extLst>
                <a:ext uri="{FF2B5EF4-FFF2-40B4-BE49-F238E27FC236}">
                  <a16:creationId xmlns:a16="http://schemas.microsoft.com/office/drawing/2014/main" id="{CD7EA777-3D06-5C48-A4FB-D34C58A39BE7}"/>
                </a:ext>
              </a:extLst>
            </p:cNvPr>
            <p:cNvCxnSpPr>
              <a:cxnSpLocks/>
            </p:cNvCxnSpPr>
            <p:nvPr/>
          </p:nvCxnSpPr>
          <p:spPr>
            <a:xfrm>
              <a:off x="8018200" y="4023870"/>
              <a:ext cx="481564"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2896A97-C50C-8245-9CDE-855FB32D3B5D}"/>
              </a:ext>
            </a:extLst>
          </p:cNvPr>
          <p:cNvGrpSpPr/>
          <p:nvPr/>
        </p:nvGrpSpPr>
        <p:grpSpPr>
          <a:xfrm>
            <a:off x="9419136" y="2831978"/>
            <a:ext cx="472097" cy="1883493"/>
            <a:chOff x="9608009" y="2888268"/>
            <a:chExt cx="481564" cy="1921261"/>
          </a:xfrm>
        </p:grpSpPr>
        <p:sp>
          <p:nvSpPr>
            <p:cNvPr id="168" name="Right Bracket 167">
              <a:extLst>
                <a:ext uri="{FF2B5EF4-FFF2-40B4-BE49-F238E27FC236}">
                  <a16:creationId xmlns:a16="http://schemas.microsoft.com/office/drawing/2014/main" id="{50119026-172E-1B4F-BBFA-9E754D256C74}"/>
                </a:ext>
              </a:extLst>
            </p:cNvPr>
            <p:cNvSpPr/>
            <p:nvPr/>
          </p:nvSpPr>
          <p:spPr>
            <a:xfrm rot="10800000">
              <a:off x="9877098" y="2888268"/>
              <a:ext cx="209260" cy="1921261"/>
            </a:xfrm>
            <a:prstGeom prst="rightBracket">
              <a:avLst>
                <a:gd name="adj" fmla="val 0"/>
              </a:avLst>
            </a:prstGeom>
            <a:ln w="127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169" name="Straight Arrow Connector 168">
              <a:extLst>
                <a:ext uri="{FF2B5EF4-FFF2-40B4-BE49-F238E27FC236}">
                  <a16:creationId xmlns:a16="http://schemas.microsoft.com/office/drawing/2014/main" id="{8CD72C96-4DCE-8742-BA41-DAE97E40B932}"/>
                </a:ext>
              </a:extLst>
            </p:cNvPr>
            <p:cNvCxnSpPr>
              <a:cxnSpLocks/>
            </p:cNvCxnSpPr>
            <p:nvPr/>
          </p:nvCxnSpPr>
          <p:spPr>
            <a:xfrm>
              <a:off x="9608009" y="4023870"/>
              <a:ext cx="481564"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8109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wipe(left)">
                                      <p:cBhvr>
                                        <p:cTn id="19" dur="500"/>
                                        <p:tgtEl>
                                          <p:spTgt spid="15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57"/>
                                        </p:tgtEl>
                                        <p:attrNameLst>
                                          <p:attrName>style.visibility</p:attrName>
                                        </p:attrNameLst>
                                      </p:cBhvr>
                                      <p:to>
                                        <p:strVal val="visible"/>
                                      </p:to>
                                    </p:set>
                                    <p:animEffect transition="in" filter="wipe(down)">
                                      <p:cBhvr>
                                        <p:cTn id="23" dur="500"/>
                                        <p:tgtEl>
                                          <p:spTgt spid="15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500"/>
                                        <p:tgtEl>
                                          <p:spTgt spid="14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left)">
                                      <p:cBhvr>
                                        <p:cTn id="31" dur="500"/>
                                        <p:tgtEl>
                                          <p:spTgt spid="16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FDEF2B-F09F-40CB-B283-0778F51B86AA}"/>
              </a:ext>
            </a:extLst>
          </p:cNvPr>
          <p:cNvSpPr>
            <a:spLocks noGrp="1"/>
          </p:cNvSpPr>
          <p:nvPr>
            <p:ph type="title"/>
          </p:nvPr>
        </p:nvSpPr>
        <p:spPr>
          <a:xfrm>
            <a:off x="588263" y="457200"/>
            <a:ext cx="11018520" cy="553998"/>
          </a:xfrm>
        </p:spPr>
        <p:txBody>
          <a:bodyPr/>
          <a:lstStyle/>
          <a:p>
            <a:pPr algn="ctr"/>
            <a:r>
              <a:rPr lang="en-US" dirty="0"/>
              <a:t>Azure Data + AI Solution Areas</a:t>
            </a:r>
          </a:p>
        </p:txBody>
      </p:sp>
      <p:sp>
        <p:nvSpPr>
          <p:cNvPr id="34" name="Title 2">
            <a:extLst>
              <a:ext uri="{FF2B5EF4-FFF2-40B4-BE49-F238E27FC236}">
                <a16:creationId xmlns:a16="http://schemas.microsoft.com/office/drawing/2014/main" id="{B431DC9F-347C-4BDF-82D9-2D3224971797}"/>
              </a:ext>
            </a:extLst>
          </p:cNvPr>
          <p:cNvSpPr txBox="1">
            <a:spLocks/>
          </p:cNvSpPr>
          <p:nvPr/>
        </p:nvSpPr>
        <p:spPr>
          <a:xfrm>
            <a:off x="3583900" y="1828845"/>
            <a:ext cx="126225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070C0"/>
                </a:solidFill>
                <a:effectLst/>
                <a:uLnTx/>
                <a:uFillTx/>
                <a:latin typeface="Segoe UI Light" panose="020B0502040204020203" pitchFamily="34" charset="0"/>
                <a:ea typeface="+mn-ea"/>
                <a:cs typeface="Segoe UI Light" panose="020B0502040204020203" pitchFamily="34" charset="0"/>
              </a:rPr>
              <a:t>Data</a:t>
            </a:r>
          </a:p>
        </p:txBody>
      </p:sp>
      <p:sp>
        <p:nvSpPr>
          <p:cNvPr id="35" name="Title 2">
            <a:extLst>
              <a:ext uri="{FF2B5EF4-FFF2-40B4-BE49-F238E27FC236}">
                <a16:creationId xmlns:a16="http://schemas.microsoft.com/office/drawing/2014/main" id="{47BE8BD5-0003-4B8C-BC1E-5FA062A3BF8E}"/>
              </a:ext>
            </a:extLst>
          </p:cNvPr>
          <p:cNvSpPr txBox="1">
            <a:spLocks/>
          </p:cNvSpPr>
          <p:nvPr/>
        </p:nvSpPr>
        <p:spPr>
          <a:xfrm>
            <a:off x="7292114" y="1828845"/>
            <a:ext cx="126225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070C0"/>
                </a:solidFill>
                <a:effectLst/>
                <a:uLnTx/>
                <a:uFillTx/>
                <a:latin typeface="Segoe UI Light" panose="020B0502040204020203" pitchFamily="34" charset="0"/>
                <a:ea typeface="+mn-ea"/>
                <a:cs typeface="Segoe UI Light" panose="020B0502040204020203" pitchFamily="34" charset="0"/>
              </a:rPr>
              <a:t>AI</a:t>
            </a:r>
          </a:p>
        </p:txBody>
      </p:sp>
      <p:cxnSp>
        <p:nvCxnSpPr>
          <p:cNvPr id="131" name="Straight Connector 130">
            <a:extLst>
              <a:ext uri="{FF2B5EF4-FFF2-40B4-BE49-F238E27FC236}">
                <a16:creationId xmlns:a16="http://schemas.microsoft.com/office/drawing/2014/main" id="{2B88C1E3-F0F0-4C4A-B4B3-043C0DA59577}"/>
              </a:ext>
            </a:extLst>
          </p:cNvPr>
          <p:cNvCxnSpPr>
            <a:cxnSpLocks/>
          </p:cNvCxnSpPr>
          <p:nvPr/>
        </p:nvCxnSpPr>
        <p:spPr>
          <a:xfrm>
            <a:off x="3021044" y="2248221"/>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B6857C-6137-4DA8-A5A4-7F6A6C269083}"/>
              </a:ext>
            </a:extLst>
          </p:cNvPr>
          <p:cNvCxnSpPr>
            <a:cxnSpLocks/>
          </p:cNvCxnSpPr>
          <p:nvPr/>
        </p:nvCxnSpPr>
        <p:spPr>
          <a:xfrm>
            <a:off x="6790247" y="2248221"/>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Plus Sign 6">
            <a:extLst>
              <a:ext uri="{FF2B5EF4-FFF2-40B4-BE49-F238E27FC236}">
                <a16:creationId xmlns:a16="http://schemas.microsoft.com/office/drawing/2014/main" id="{3BD16273-64C6-4750-B3D5-D8F3B2CDD9B1}"/>
              </a:ext>
            </a:extLst>
          </p:cNvPr>
          <p:cNvSpPr/>
          <p:nvPr/>
        </p:nvSpPr>
        <p:spPr bwMode="auto">
          <a:xfrm>
            <a:off x="5901295" y="1832152"/>
            <a:ext cx="389410" cy="366025"/>
          </a:xfrm>
          <a:prstGeom prst="mathPlus">
            <a:avLst>
              <a:gd name="adj1" fmla="val 101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493D0CC7-1C47-4B04-B5A3-BBCF5B6A10D5}"/>
              </a:ext>
            </a:extLst>
          </p:cNvPr>
          <p:cNvGrpSpPr/>
          <p:nvPr/>
        </p:nvGrpSpPr>
        <p:grpSpPr>
          <a:xfrm>
            <a:off x="2684603" y="2453080"/>
            <a:ext cx="3060853" cy="3467745"/>
            <a:chOff x="2684603" y="2648390"/>
            <a:chExt cx="3060853" cy="3467745"/>
          </a:xfrm>
        </p:grpSpPr>
        <p:sp>
          <p:nvSpPr>
            <p:cNvPr id="4" name="Rectangle 3">
              <a:extLst>
                <a:ext uri="{FF2B5EF4-FFF2-40B4-BE49-F238E27FC236}">
                  <a16:creationId xmlns:a16="http://schemas.microsoft.com/office/drawing/2014/main" id="{E0EDB587-63FF-4B0A-B339-5B113DEBEE11}"/>
                </a:ext>
              </a:extLst>
            </p:cNvPr>
            <p:cNvSpPr/>
            <p:nvPr/>
          </p:nvSpPr>
          <p:spPr>
            <a:xfrm>
              <a:off x="2684603" y="4007424"/>
              <a:ext cx="306085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Data modernization to Azure</a:t>
              </a:r>
            </a:p>
          </p:txBody>
        </p:sp>
        <p:sp>
          <p:nvSpPr>
            <p:cNvPr id="5" name="Rectangle 4">
              <a:extLst>
                <a:ext uri="{FF2B5EF4-FFF2-40B4-BE49-F238E27FC236}">
                  <a16:creationId xmlns:a16="http://schemas.microsoft.com/office/drawing/2014/main" id="{20A8BF2A-3D9F-42C3-B2DD-9751F568F8DA}"/>
                </a:ext>
              </a:extLst>
            </p:cNvPr>
            <p:cNvSpPr/>
            <p:nvPr/>
          </p:nvSpPr>
          <p:spPr>
            <a:xfrm>
              <a:off x="2755421" y="4907891"/>
              <a:ext cx="291921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Globally distributed data</a:t>
              </a:r>
            </a:p>
          </p:txBody>
        </p:sp>
        <p:sp>
          <p:nvSpPr>
            <p:cNvPr id="6" name="Rectangle 5">
              <a:extLst>
                <a:ext uri="{FF2B5EF4-FFF2-40B4-BE49-F238E27FC236}">
                  <a16:creationId xmlns:a16="http://schemas.microsoft.com/office/drawing/2014/main" id="{DAA1D9EF-7D24-473D-A8F2-5346BD3498DA}"/>
                </a:ext>
              </a:extLst>
            </p:cNvPr>
            <p:cNvSpPr/>
            <p:nvPr/>
          </p:nvSpPr>
          <p:spPr>
            <a:xfrm>
              <a:off x="3260861" y="5808358"/>
              <a:ext cx="190834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Cloud Scale Analytics</a:t>
              </a:r>
            </a:p>
          </p:txBody>
        </p:sp>
        <p:grpSp>
          <p:nvGrpSpPr>
            <p:cNvPr id="21" name="Group 20">
              <a:extLst>
                <a:ext uri="{FF2B5EF4-FFF2-40B4-BE49-F238E27FC236}">
                  <a16:creationId xmlns:a16="http://schemas.microsoft.com/office/drawing/2014/main" id="{953D5081-C93C-45B1-BDD4-AA4158B1259D}"/>
                </a:ext>
              </a:extLst>
            </p:cNvPr>
            <p:cNvGrpSpPr/>
            <p:nvPr/>
          </p:nvGrpSpPr>
          <p:grpSpPr>
            <a:xfrm>
              <a:off x="4001036" y="3547045"/>
              <a:ext cx="457200" cy="457200"/>
              <a:chOff x="3525485" y="2975730"/>
              <a:chExt cx="769256" cy="769256"/>
            </a:xfrm>
          </p:grpSpPr>
          <p:sp>
            <p:nvSpPr>
              <p:cNvPr id="22" name="Oval 21">
                <a:extLst>
                  <a:ext uri="{FF2B5EF4-FFF2-40B4-BE49-F238E27FC236}">
                    <a16:creationId xmlns:a16="http://schemas.microsoft.com/office/drawing/2014/main" id="{CAE5DD11-0BD0-4EE4-8C62-4087FED3BB04}"/>
                  </a:ext>
                </a:extLst>
              </p:cNvPr>
              <p:cNvSpPr/>
              <p:nvPr/>
            </p:nvSpPr>
            <p:spPr bwMode="auto">
              <a:xfrm>
                <a:off x="3525485"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D0734956-A1B7-4D90-BAE0-93A597A4911E}"/>
                  </a:ext>
                </a:extLst>
              </p:cNvPr>
              <p:cNvGrpSpPr/>
              <p:nvPr/>
            </p:nvGrpSpPr>
            <p:grpSpPr>
              <a:xfrm>
                <a:off x="3725171" y="3169809"/>
                <a:ext cx="369885" cy="381099"/>
                <a:chOff x="4233935" y="3301269"/>
                <a:chExt cx="538232" cy="554550"/>
              </a:xfrm>
              <a:solidFill>
                <a:schemeClr val="accent1"/>
              </a:solidFill>
            </p:grpSpPr>
            <p:sp>
              <p:nvSpPr>
                <p:cNvPr id="24" name="cloud" title="Icon of a cloud">
                  <a:extLst>
                    <a:ext uri="{FF2B5EF4-FFF2-40B4-BE49-F238E27FC236}">
                      <a16:creationId xmlns:a16="http://schemas.microsoft.com/office/drawing/2014/main" id="{9D4020EE-3378-4CDA-A62C-277F07F93F9B}"/>
                    </a:ext>
                  </a:extLst>
                </p:cNvPr>
                <p:cNvSpPr>
                  <a:spLocks noChangeAspect="1"/>
                </p:cNvSpPr>
                <p:nvPr/>
              </p:nvSpPr>
              <p:spPr bwMode="auto">
                <a:xfrm>
                  <a:off x="4233935" y="3301269"/>
                  <a:ext cx="538232" cy="3429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erver" title="Icon of a server tower">
                  <a:extLst>
                    <a:ext uri="{FF2B5EF4-FFF2-40B4-BE49-F238E27FC236}">
                      <a16:creationId xmlns:a16="http://schemas.microsoft.com/office/drawing/2014/main" id="{694DD12C-F7A0-476F-BABC-511C6BFACA8F}"/>
                    </a:ext>
                  </a:extLst>
                </p:cNvPr>
                <p:cNvSpPr>
                  <a:spLocks noChangeAspect="1" noEditPoints="1"/>
                </p:cNvSpPr>
                <p:nvPr/>
              </p:nvSpPr>
              <p:spPr bwMode="auto">
                <a:xfrm>
                  <a:off x="4399666" y="3464379"/>
                  <a:ext cx="206770" cy="39144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7" name="Rectangle 26">
              <a:extLst>
                <a:ext uri="{FF2B5EF4-FFF2-40B4-BE49-F238E27FC236}">
                  <a16:creationId xmlns:a16="http://schemas.microsoft.com/office/drawing/2014/main" id="{BB3AF6B2-32B1-42C8-A6CF-811B6D01A2F9}"/>
                </a:ext>
              </a:extLst>
            </p:cNvPr>
            <p:cNvSpPr/>
            <p:nvPr/>
          </p:nvSpPr>
          <p:spPr>
            <a:xfrm>
              <a:off x="2807370" y="3106957"/>
              <a:ext cx="2867267"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Data Modernization on-premises</a:t>
              </a:r>
            </a:p>
          </p:txBody>
        </p:sp>
        <p:grpSp>
          <p:nvGrpSpPr>
            <p:cNvPr id="28" name="Group 27">
              <a:extLst>
                <a:ext uri="{FF2B5EF4-FFF2-40B4-BE49-F238E27FC236}">
                  <a16:creationId xmlns:a16="http://schemas.microsoft.com/office/drawing/2014/main" id="{F5B42125-5424-433C-8E12-916ABAE4897E}"/>
                </a:ext>
              </a:extLst>
            </p:cNvPr>
            <p:cNvGrpSpPr/>
            <p:nvPr/>
          </p:nvGrpSpPr>
          <p:grpSpPr>
            <a:xfrm>
              <a:off x="4001330" y="2648390"/>
              <a:ext cx="457200" cy="457200"/>
              <a:chOff x="1339597" y="2975730"/>
              <a:chExt cx="769256" cy="769256"/>
            </a:xfrm>
          </p:grpSpPr>
          <p:sp>
            <p:nvSpPr>
              <p:cNvPr id="29" name="Oval 28">
                <a:extLst>
                  <a:ext uri="{FF2B5EF4-FFF2-40B4-BE49-F238E27FC236}">
                    <a16:creationId xmlns:a16="http://schemas.microsoft.com/office/drawing/2014/main" id="{E57BC322-7400-43B7-8C27-48F7AC8AF344}"/>
                  </a:ext>
                </a:extLst>
              </p:cNvPr>
              <p:cNvSpPr/>
              <p:nvPr/>
            </p:nvSpPr>
            <p:spPr bwMode="auto">
              <a:xfrm>
                <a:off x="1339597"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building_8">
                <a:extLst>
                  <a:ext uri="{FF2B5EF4-FFF2-40B4-BE49-F238E27FC236}">
                    <a16:creationId xmlns:a16="http://schemas.microsoft.com/office/drawing/2014/main" id="{1B3CE4AD-310E-4757-BFE6-55D2E60AE1A4}"/>
                  </a:ext>
                </a:extLst>
              </p:cNvPr>
              <p:cNvSpPr>
                <a:spLocks noChangeAspect="1" noEditPoints="1"/>
              </p:cNvSpPr>
              <p:nvPr/>
            </p:nvSpPr>
            <p:spPr bwMode="auto">
              <a:xfrm>
                <a:off x="1580367" y="3204117"/>
                <a:ext cx="287717" cy="31248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3E4D676-7CA0-4FB4-9E30-FC8C26CDBF48}"/>
                </a:ext>
              </a:extLst>
            </p:cNvPr>
            <p:cNvGrpSpPr/>
            <p:nvPr/>
          </p:nvGrpSpPr>
          <p:grpSpPr>
            <a:xfrm>
              <a:off x="3989646" y="5347639"/>
              <a:ext cx="457200" cy="457200"/>
              <a:chOff x="7897261" y="2975730"/>
              <a:chExt cx="769256" cy="769256"/>
            </a:xfrm>
          </p:grpSpPr>
          <p:sp>
            <p:nvSpPr>
              <p:cNvPr id="38" name="Oval 37">
                <a:extLst>
                  <a:ext uri="{FF2B5EF4-FFF2-40B4-BE49-F238E27FC236}">
                    <a16:creationId xmlns:a16="http://schemas.microsoft.com/office/drawing/2014/main" id="{2CBB8E53-1652-4AE6-9052-C67D8FD6D47E}"/>
                  </a:ext>
                </a:extLst>
              </p:cNvPr>
              <p:cNvSpPr/>
              <p:nvPr/>
            </p:nvSpPr>
            <p:spPr bwMode="auto">
              <a:xfrm>
                <a:off x="7897261"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40693894-4CE0-45B8-A0C7-A7BC8F0A5D12}"/>
                  </a:ext>
                </a:extLst>
              </p:cNvPr>
              <p:cNvGrpSpPr/>
              <p:nvPr/>
            </p:nvGrpSpPr>
            <p:grpSpPr>
              <a:xfrm>
                <a:off x="8075192" y="3179962"/>
                <a:ext cx="413394" cy="379841"/>
                <a:chOff x="8096947" y="3169809"/>
                <a:chExt cx="369885" cy="339863"/>
              </a:xfrm>
            </p:grpSpPr>
            <p:sp>
              <p:nvSpPr>
                <p:cNvPr id="43" name="cloud" title="Icon of a cloud">
                  <a:extLst>
                    <a:ext uri="{FF2B5EF4-FFF2-40B4-BE49-F238E27FC236}">
                      <a16:creationId xmlns:a16="http://schemas.microsoft.com/office/drawing/2014/main" id="{6FE9445D-FFE3-4CE8-A686-9DC8CB96BB31}"/>
                    </a:ext>
                  </a:extLst>
                </p:cNvPr>
                <p:cNvSpPr>
                  <a:spLocks noChangeAspect="1"/>
                </p:cNvSpPr>
                <p:nvPr/>
              </p:nvSpPr>
              <p:spPr bwMode="auto">
                <a:xfrm>
                  <a:off x="8096947" y="3169809"/>
                  <a:ext cx="369885" cy="23565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4BF99117-8B24-4B4E-88AA-4DAF5F980C22}"/>
                    </a:ext>
                  </a:extLst>
                </p:cNvPr>
                <p:cNvSpPr/>
                <p:nvPr/>
              </p:nvSpPr>
              <p:spPr bwMode="auto">
                <a:xfrm>
                  <a:off x="8196753" y="3353338"/>
                  <a:ext cx="161928" cy="780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Move_E7C2">
                  <a:extLst>
                    <a:ext uri="{FF2B5EF4-FFF2-40B4-BE49-F238E27FC236}">
                      <a16:creationId xmlns:a16="http://schemas.microsoft.com/office/drawing/2014/main" id="{A4A64F1B-C0AE-4E25-B423-987BF0375E37}"/>
                    </a:ext>
                  </a:extLst>
                </p:cNvPr>
                <p:cNvSpPr>
                  <a:spLocks noChangeAspect="1" noEditPoints="1"/>
                </p:cNvSpPr>
                <p:nvPr/>
              </p:nvSpPr>
              <p:spPr bwMode="auto">
                <a:xfrm rot="18900000">
                  <a:off x="8171060" y="3298032"/>
                  <a:ext cx="211588" cy="21164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solidFill>
                  <a:srgbClr val="0078D4"/>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D99B1426-19A2-4D16-84CD-3F097868B473}"/>
                </a:ext>
              </a:extLst>
            </p:cNvPr>
            <p:cNvGrpSpPr/>
            <p:nvPr/>
          </p:nvGrpSpPr>
          <p:grpSpPr>
            <a:xfrm>
              <a:off x="4002943" y="4449779"/>
              <a:ext cx="457200" cy="457200"/>
              <a:chOff x="4002944" y="4443128"/>
              <a:chExt cx="424171" cy="424171"/>
            </a:xfrm>
          </p:grpSpPr>
          <p:sp>
            <p:nvSpPr>
              <p:cNvPr id="48" name="Oval 47">
                <a:extLst>
                  <a:ext uri="{FF2B5EF4-FFF2-40B4-BE49-F238E27FC236}">
                    <a16:creationId xmlns:a16="http://schemas.microsoft.com/office/drawing/2014/main" id="{03146184-39AE-412F-8AA5-821022D4B5DE}"/>
                  </a:ext>
                </a:extLst>
              </p:cNvPr>
              <p:cNvSpPr/>
              <p:nvPr/>
            </p:nvSpPr>
            <p:spPr bwMode="auto">
              <a:xfrm>
                <a:off x="4002944" y="4443128"/>
                <a:ext cx="424171" cy="424171"/>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globe_4">
                <a:extLst>
                  <a:ext uri="{FF2B5EF4-FFF2-40B4-BE49-F238E27FC236}">
                    <a16:creationId xmlns:a16="http://schemas.microsoft.com/office/drawing/2014/main" id="{50CE81E8-AFBC-41E3-AC09-0B4DD50FCF70}"/>
                  </a:ext>
                </a:extLst>
              </p:cNvPr>
              <p:cNvSpPr>
                <a:spLocks noChangeAspect="1" noEditPoints="1"/>
              </p:cNvSpPr>
              <p:nvPr/>
            </p:nvSpPr>
            <p:spPr bwMode="auto">
              <a:xfrm>
                <a:off x="4089845" y="4528457"/>
                <a:ext cx="250370" cy="25351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0" name="Rectangle 49">
            <a:extLst>
              <a:ext uri="{FF2B5EF4-FFF2-40B4-BE49-F238E27FC236}">
                <a16:creationId xmlns:a16="http://schemas.microsoft.com/office/drawing/2014/main" id="{C2A57660-09FA-4DBF-B4D0-C1CD932C6EFB}"/>
              </a:ext>
            </a:extLst>
          </p:cNvPr>
          <p:cNvSpPr/>
          <p:nvPr/>
        </p:nvSpPr>
        <p:spPr>
          <a:xfrm>
            <a:off x="6549178" y="2909914"/>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AI apps &amp; agents</a:t>
            </a:r>
          </a:p>
        </p:txBody>
      </p:sp>
      <p:sp>
        <p:nvSpPr>
          <p:cNvPr id="51" name="Rectangle 50">
            <a:extLst>
              <a:ext uri="{FF2B5EF4-FFF2-40B4-BE49-F238E27FC236}">
                <a16:creationId xmlns:a16="http://schemas.microsoft.com/office/drawing/2014/main" id="{CED1C5E1-7D98-4CA7-ABE8-E7A9050E9D42}"/>
              </a:ext>
            </a:extLst>
          </p:cNvPr>
          <p:cNvSpPr/>
          <p:nvPr/>
        </p:nvSpPr>
        <p:spPr>
          <a:xfrm>
            <a:off x="6549178" y="3812114"/>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Knowledge mining</a:t>
            </a:r>
          </a:p>
        </p:txBody>
      </p:sp>
      <p:sp>
        <p:nvSpPr>
          <p:cNvPr id="52" name="Rectangle 51">
            <a:extLst>
              <a:ext uri="{FF2B5EF4-FFF2-40B4-BE49-F238E27FC236}">
                <a16:creationId xmlns:a16="http://schemas.microsoft.com/office/drawing/2014/main" id="{34B137AA-CCFA-4033-9C8F-0EB6E71FB2D0}"/>
              </a:ext>
            </a:extLst>
          </p:cNvPr>
          <p:cNvSpPr/>
          <p:nvPr/>
        </p:nvSpPr>
        <p:spPr>
          <a:xfrm>
            <a:off x="6549178" y="4712580"/>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Machine learning</a:t>
            </a:r>
          </a:p>
        </p:txBody>
      </p:sp>
      <p:grpSp>
        <p:nvGrpSpPr>
          <p:cNvPr id="66" name="Group 65">
            <a:extLst>
              <a:ext uri="{FF2B5EF4-FFF2-40B4-BE49-F238E27FC236}">
                <a16:creationId xmlns:a16="http://schemas.microsoft.com/office/drawing/2014/main" id="{E0537A70-5C51-4334-BA07-59E66E7C2A65}"/>
              </a:ext>
            </a:extLst>
          </p:cNvPr>
          <p:cNvGrpSpPr/>
          <p:nvPr/>
        </p:nvGrpSpPr>
        <p:grpSpPr>
          <a:xfrm>
            <a:off x="7708254" y="2415554"/>
            <a:ext cx="457200" cy="457200"/>
            <a:chOff x="2234350" y="1976027"/>
            <a:chExt cx="1158327" cy="1158328"/>
          </a:xfrm>
        </p:grpSpPr>
        <p:sp>
          <p:nvSpPr>
            <p:cNvPr id="67" name="Oval 9">
              <a:extLst>
                <a:ext uri="{FF2B5EF4-FFF2-40B4-BE49-F238E27FC236}">
                  <a16:creationId xmlns:a16="http://schemas.microsoft.com/office/drawing/2014/main" id="{4C57036F-2086-4A87-A4D7-CEE1ECC836C3}"/>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2AD50014-6144-42FF-B1B2-C9F87BFA414A}"/>
                </a:ext>
              </a:extLst>
            </p:cNvPr>
            <p:cNvGrpSpPr/>
            <p:nvPr/>
          </p:nvGrpSpPr>
          <p:grpSpPr>
            <a:xfrm>
              <a:off x="2506262" y="2276142"/>
              <a:ext cx="629742" cy="436179"/>
              <a:chOff x="3186734" y="2614346"/>
              <a:chExt cx="675958" cy="468190"/>
            </a:xfrm>
          </p:grpSpPr>
          <p:sp>
            <p:nvSpPr>
              <p:cNvPr id="78" name="Freeform: Shape 77">
                <a:extLst>
                  <a:ext uri="{FF2B5EF4-FFF2-40B4-BE49-F238E27FC236}">
                    <a16:creationId xmlns:a16="http://schemas.microsoft.com/office/drawing/2014/main" id="{C117270B-2026-40AC-92DE-89F5DC3E4B8F}"/>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27">
                <a:extLst>
                  <a:ext uri="{FF2B5EF4-FFF2-40B4-BE49-F238E27FC236}">
                    <a16:creationId xmlns:a16="http://schemas.microsoft.com/office/drawing/2014/main" id="{650807C0-1788-4847-A7D3-8C83E1D71C4B}"/>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31">
                <a:extLst>
                  <a:ext uri="{FF2B5EF4-FFF2-40B4-BE49-F238E27FC236}">
                    <a16:creationId xmlns:a16="http://schemas.microsoft.com/office/drawing/2014/main" id="{05F50A03-5EC4-41C3-8711-E897BDE08ACB}"/>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32">
                <a:extLst>
                  <a:ext uri="{FF2B5EF4-FFF2-40B4-BE49-F238E27FC236}">
                    <a16:creationId xmlns:a16="http://schemas.microsoft.com/office/drawing/2014/main" id="{2D0A821B-9C49-4F42-A0B8-6ABC167AF8A5}"/>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2050495-F10C-4D68-8DBC-D9446182D4F3}"/>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5D04274E-D848-4679-AE02-F694FC690063}"/>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EB3CAF5D-E4A9-4C66-9684-C7D2819917B0}"/>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98A59423-3A75-4DA7-B5BE-8E1FD2A83DCA}"/>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6" name="Oval 33">
                <a:extLst>
                  <a:ext uri="{FF2B5EF4-FFF2-40B4-BE49-F238E27FC236}">
                    <a16:creationId xmlns:a16="http://schemas.microsoft.com/office/drawing/2014/main" id="{5B29DD7D-05A8-4EA4-B5D9-7AB9A7EF633A}"/>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7" name="Oval 34">
                <a:extLst>
                  <a:ext uri="{FF2B5EF4-FFF2-40B4-BE49-F238E27FC236}">
                    <a16:creationId xmlns:a16="http://schemas.microsoft.com/office/drawing/2014/main" id="{2A38C6AF-6764-4132-B543-A2911ADB24B0}"/>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8" name="Freeform 35">
                <a:extLst>
                  <a:ext uri="{FF2B5EF4-FFF2-40B4-BE49-F238E27FC236}">
                    <a16:creationId xmlns:a16="http://schemas.microsoft.com/office/drawing/2014/main" id="{5F9AC0D3-7AF4-420A-A6AC-4C7ECA9CD950}"/>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9" name="Freeform 36">
                <a:extLst>
                  <a:ext uri="{FF2B5EF4-FFF2-40B4-BE49-F238E27FC236}">
                    <a16:creationId xmlns:a16="http://schemas.microsoft.com/office/drawing/2014/main" id="{1D5B5E74-CAE4-46CE-A4B6-2A15204421E1}"/>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5E84E351-90D7-41E3-B533-15B8E5544F2A}"/>
              </a:ext>
            </a:extLst>
          </p:cNvPr>
          <p:cNvGrpSpPr/>
          <p:nvPr/>
        </p:nvGrpSpPr>
        <p:grpSpPr>
          <a:xfrm>
            <a:off x="7734418" y="3323636"/>
            <a:ext cx="457200" cy="452884"/>
            <a:chOff x="5468716" y="6021113"/>
            <a:chExt cx="1158327" cy="1158328"/>
          </a:xfrm>
        </p:grpSpPr>
        <p:sp>
          <p:nvSpPr>
            <p:cNvPr id="98" name="Oval 9">
              <a:extLst>
                <a:ext uri="{FF2B5EF4-FFF2-40B4-BE49-F238E27FC236}">
                  <a16:creationId xmlns:a16="http://schemas.microsoft.com/office/drawing/2014/main" id="{2A65309B-D328-428E-91CC-76AA37F8A26D}"/>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05" name="Freeform 6">
              <a:extLst>
                <a:ext uri="{FF2B5EF4-FFF2-40B4-BE49-F238E27FC236}">
                  <a16:creationId xmlns:a16="http://schemas.microsoft.com/office/drawing/2014/main" id="{E744A12E-93C1-4D5C-A80D-78E06CB88222}"/>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446E99B7-B604-49C1-A986-551D8446507C}"/>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2D067563-FE90-438C-AC94-E5E9A182EF90}"/>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9">
              <a:extLst>
                <a:ext uri="{FF2B5EF4-FFF2-40B4-BE49-F238E27FC236}">
                  <a16:creationId xmlns:a16="http://schemas.microsoft.com/office/drawing/2014/main" id="{D7B58363-C6A9-42E4-9ED1-F1E988A5C180}"/>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Oval 11">
              <a:extLst>
                <a:ext uri="{FF2B5EF4-FFF2-40B4-BE49-F238E27FC236}">
                  <a16:creationId xmlns:a16="http://schemas.microsoft.com/office/drawing/2014/main" id="{FEADC5FF-A684-4674-91E0-B9BBFF914451}"/>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
              <a:extLst>
                <a:ext uri="{FF2B5EF4-FFF2-40B4-BE49-F238E27FC236}">
                  <a16:creationId xmlns:a16="http://schemas.microsoft.com/office/drawing/2014/main" id="{71E1AFB2-94DA-405C-BEC2-4AFB1FF28A15}"/>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5">
              <a:extLst>
                <a:ext uri="{FF2B5EF4-FFF2-40B4-BE49-F238E27FC236}">
                  <a16:creationId xmlns:a16="http://schemas.microsoft.com/office/drawing/2014/main" id="{7A459D56-0E85-479B-B423-22B36953AF9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Oval 10">
              <a:extLst>
                <a:ext uri="{FF2B5EF4-FFF2-40B4-BE49-F238E27FC236}">
                  <a16:creationId xmlns:a16="http://schemas.microsoft.com/office/drawing/2014/main" id="{772B0413-DFB0-45C9-8223-02795EE95DCC}"/>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3" name="Magnifying_Glass">
              <a:extLst>
                <a:ext uri="{FF2B5EF4-FFF2-40B4-BE49-F238E27FC236}">
                  <a16:creationId xmlns:a16="http://schemas.microsoft.com/office/drawing/2014/main" id="{E29CC9E6-6397-4495-B28C-8C47E23FE012}"/>
                </a:ext>
              </a:extLst>
            </p:cNvPr>
            <p:cNvGrpSpPr/>
            <p:nvPr/>
          </p:nvGrpSpPr>
          <p:grpSpPr>
            <a:xfrm flipH="1">
              <a:off x="5690450" y="6269810"/>
              <a:ext cx="562017" cy="562017"/>
              <a:chOff x="5741782" y="1706805"/>
              <a:chExt cx="657225" cy="657225"/>
            </a:xfrm>
          </p:grpSpPr>
          <p:sp>
            <p:nvSpPr>
              <p:cNvPr id="114" name="Freeform: Shape 113">
                <a:extLst>
                  <a:ext uri="{FF2B5EF4-FFF2-40B4-BE49-F238E27FC236}">
                    <a16:creationId xmlns:a16="http://schemas.microsoft.com/office/drawing/2014/main" id="{D7AEA254-2784-4D9F-A6FB-C1EE840D1347}"/>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E674EF04-1BC8-4780-91CE-4A0205814C76}"/>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71370816-B0F9-4C44-A4B2-F758E1CE2734}"/>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1CF2B6D5-C149-4DFA-80EE-F69FB2C06E4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2BD30241-3D50-4067-AD4A-904A00321DD8}"/>
              </a:ext>
            </a:extLst>
          </p:cNvPr>
          <p:cNvGrpSpPr/>
          <p:nvPr/>
        </p:nvGrpSpPr>
        <p:grpSpPr>
          <a:xfrm>
            <a:off x="7771304" y="4214783"/>
            <a:ext cx="457200" cy="457580"/>
            <a:chOff x="9181082" y="7024290"/>
            <a:chExt cx="981849" cy="944711"/>
          </a:xfrm>
        </p:grpSpPr>
        <p:sp>
          <p:nvSpPr>
            <p:cNvPr id="119" name="Oval 9">
              <a:extLst>
                <a:ext uri="{FF2B5EF4-FFF2-40B4-BE49-F238E27FC236}">
                  <a16:creationId xmlns:a16="http://schemas.microsoft.com/office/drawing/2014/main" id="{EF32E5EC-6C40-4CB3-ADB7-0732A0BC2A4A}"/>
                </a:ext>
              </a:extLst>
            </p:cNvPr>
            <p:cNvSpPr>
              <a:spLocks noChangeArrowheads="1"/>
            </p:cNvSpPr>
            <p:nvPr/>
          </p:nvSpPr>
          <p:spPr bwMode="auto">
            <a:xfrm>
              <a:off x="9181082" y="7024290"/>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20" name="Group 30">
              <a:extLst>
                <a:ext uri="{FF2B5EF4-FFF2-40B4-BE49-F238E27FC236}">
                  <a16:creationId xmlns:a16="http://schemas.microsoft.com/office/drawing/2014/main" id="{A1A72101-34F5-493C-99CA-97171DBA099C}"/>
                </a:ext>
              </a:extLst>
            </p:cNvPr>
            <p:cNvGrpSpPr>
              <a:grpSpLocks noChangeAspect="1"/>
            </p:cNvGrpSpPr>
            <p:nvPr/>
          </p:nvGrpSpPr>
          <p:grpSpPr bwMode="auto">
            <a:xfrm>
              <a:off x="9422658" y="7283272"/>
              <a:ext cx="541546" cy="437907"/>
              <a:chOff x="3469" y="1860"/>
              <a:chExt cx="742" cy="600"/>
            </a:xfrm>
            <a:solidFill>
              <a:schemeClr val="bg1"/>
            </a:solidFill>
          </p:grpSpPr>
          <p:sp>
            <p:nvSpPr>
              <p:cNvPr id="121" name="Freeform 31">
                <a:extLst>
                  <a:ext uri="{FF2B5EF4-FFF2-40B4-BE49-F238E27FC236}">
                    <a16:creationId xmlns:a16="http://schemas.microsoft.com/office/drawing/2014/main" id="{D43B5988-76E1-468C-9CC6-3E61A8C4F164}"/>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32">
                <a:extLst>
                  <a:ext uri="{FF2B5EF4-FFF2-40B4-BE49-F238E27FC236}">
                    <a16:creationId xmlns:a16="http://schemas.microsoft.com/office/drawing/2014/main" id="{9F047E55-CB01-4BF6-B65C-3ABB06457C61}"/>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33">
                <a:extLst>
                  <a:ext uri="{FF2B5EF4-FFF2-40B4-BE49-F238E27FC236}">
                    <a16:creationId xmlns:a16="http://schemas.microsoft.com/office/drawing/2014/main" id="{EC76FC99-8212-48C7-A48F-765A5E4B0915}"/>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Oval 34">
                <a:extLst>
                  <a:ext uri="{FF2B5EF4-FFF2-40B4-BE49-F238E27FC236}">
                    <a16:creationId xmlns:a16="http://schemas.microsoft.com/office/drawing/2014/main" id="{FA1ABEA3-E4CA-438F-B1F4-BA69507F2A94}"/>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Oval 35">
                <a:extLst>
                  <a:ext uri="{FF2B5EF4-FFF2-40B4-BE49-F238E27FC236}">
                    <a16:creationId xmlns:a16="http://schemas.microsoft.com/office/drawing/2014/main" id="{0C32D0DD-1A34-477C-A0EC-F8456667502A}"/>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Oval 36">
                <a:extLst>
                  <a:ext uri="{FF2B5EF4-FFF2-40B4-BE49-F238E27FC236}">
                    <a16:creationId xmlns:a16="http://schemas.microsoft.com/office/drawing/2014/main" id="{FF94C52B-EAFC-4955-8B1D-32C35D526BA7}"/>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Oval 37">
                <a:extLst>
                  <a:ext uri="{FF2B5EF4-FFF2-40B4-BE49-F238E27FC236}">
                    <a16:creationId xmlns:a16="http://schemas.microsoft.com/office/drawing/2014/main" id="{FEF401D9-4CEE-48A2-AC64-29977D6191A1}"/>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Oval 38">
                <a:extLst>
                  <a:ext uri="{FF2B5EF4-FFF2-40B4-BE49-F238E27FC236}">
                    <a16:creationId xmlns:a16="http://schemas.microsoft.com/office/drawing/2014/main" id="{C68EC2B6-CCB1-4CDA-BD31-2A8C6DC8E43D}"/>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Oval 39">
                <a:extLst>
                  <a:ext uri="{FF2B5EF4-FFF2-40B4-BE49-F238E27FC236}">
                    <a16:creationId xmlns:a16="http://schemas.microsoft.com/office/drawing/2014/main" id="{E6D5B0A2-F9DF-48EF-9D3E-F395EB50883A}"/>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42443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par>
                                <p:cTn id="8" presetID="63" presetClass="path" presetSubtype="0" decel="100000" fill="hold" grpId="1" nodeType="withEffect">
                                  <p:stCondLst>
                                    <p:cond delay="0"/>
                                  </p:stCondLst>
                                  <p:childTnLst>
                                    <p:animMotion origin="layout" path="M -2.5E-6 -1.11111E-6 L -0.00052 0.07107 " pathEditMode="relative" rAng="0" ptsTypes="AA">
                                      <p:cBhvr>
                                        <p:cTn id="9" dur="500" spd="-100000" fill="hold"/>
                                        <p:tgtEl>
                                          <p:spTgt spid="3"/>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350"/>
                                        <p:tgtEl>
                                          <p:spTgt spid="34"/>
                                        </p:tgtEl>
                                      </p:cBhvr>
                                    </p:animEffect>
                                  </p:childTnLst>
                                </p:cTn>
                              </p:par>
                              <p:par>
                                <p:cTn id="13" presetID="63" presetClass="path" presetSubtype="0" decel="100000" fill="hold" grpId="1" nodeType="withEffect">
                                  <p:stCondLst>
                                    <p:cond delay="0"/>
                                  </p:stCondLst>
                                  <p:childTnLst>
                                    <p:animMotion origin="layout" path="M -3.125E-6 1.48148E-6 L -0.00052 0.07106 " pathEditMode="relative" rAng="0" ptsTypes="AA">
                                      <p:cBhvr>
                                        <p:cTn id="14" dur="500" spd="-100000" fill="hold"/>
                                        <p:tgtEl>
                                          <p:spTgt spid="34"/>
                                        </p:tgtEl>
                                        <p:attrNameLst>
                                          <p:attrName>ppt_x</p:attrName>
                                          <p:attrName>ppt_y</p:attrName>
                                        </p:attrNameLst>
                                      </p:cBhvr>
                                      <p:rCtr x="-26" y="3542"/>
                                    </p:animMotion>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350"/>
                                        <p:tgtEl>
                                          <p:spTgt spid="35"/>
                                        </p:tgtEl>
                                      </p:cBhvr>
                                    </p:animEffect>
                                  </p:childTnLst>
                                </p:cTn>
                              </p:par>
                              <p:par>
                                <p:cTn id="18" presetID="63" presetClass="path" presetSubtype="0" decel="100000" fill="hold" grpId="1" nodeType="withEffect">
                                  <p:stCondLst>
                                    <p:cond delay="0"/>
                                  </p:stCondLst>
                                  <p:childTnLst>
                                    <p:animMotion origin="layout" path="M 2.08333E-7 1.48148E-6 L -0.00052 0.07106 " pathEditMode="relative" rAng="0" ptsTypes="AA">
                                      <p:cBhvr>
                                        <p:cTn id="19" dur="500" spd="-100000" fill="hold"/>
                                        <p:tgtEl>
                                          <p:spTgt spid="35"/>
                                        </p:tgtEl>
                                        <p:attrNameLst>
                                          <p:attrName>ppt_x</p:attrName>
                                          <p:attrName>ppt_y</p:attrName>
                                        </p:attrNameLst>
                                      </p:cBhvr>
                                      <p:rCtr x="-26" y="3542"/>
                                    </p:animMotion>
                                  </p:childTnLst>
                                </p:cTn>
                              </p:par>
                              <p:par>
                                <p:cTn id="20" presetID="10" presetClass="entr" presetSubtype="0" fill="hold"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350"/>
                                        <p:tgtEl>
                                          <p:spTgt spid="132"/>
                                        </p:tgtEl>
                                      </p:cBhvr>
                                    </p:animEffect>
                                  </p:childTnLst>
                                </p:cTn>
                              </p:par>
                              <p:par>
                                <p:cTn id="23" presetID="63" presetClass="path" presetSubtype="0" decel="100000" fill="hold" nodeType="withEffect">
                                  <p:stCondLst>
                                    <p:cond delay="0"/>
                                  </p:stCondLst>
                                  <p:childTnLst>
                                    <p:animMotion origin="layout" path="M 2.29167E-6 2.22222E-6 L -0.00052 0.07106 " pathEditMode="relative" rAng="0" ptsTypes="AA">
                                      <p:cBhvr>
                                        <p:cTn id="24" dur="500" spd="-100000" fill="hold"/>
                                        <p:tgtEl>
                                          <p:spTgt spid="132"/>
                                        </p:tgtEl>
                                        <p:attrNameLst>
                                          <p:attrName>ppt_x</p:attrName>
                                          <p:attrName>ppt_y</p:attrName>
                                        </p:attrNameLst>
                                      </p:cBhvr>
                                      <p:rCtr x="-26" y="3542"/>
                                    </p:animMotion>
                                  </p:childTnLst>
                                </p:cTn>
                              </p:par>
                              <p:par>
                                <p:cTn id="25" presetID="10" presetClass="entr" presetSubtype="0"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350"/>
                                        <p:tgtEl>
                                          <p:spTgt spid="131"/>
                                        </p:tgtEl>
                                      </p:cBhvr>
                                    </p:animEffect>
                                  </p:childTnLst>
                                </p:cTn>
                              </p:par>
                              <p:par>
                                <p:cTn id="28" presetID="63" presetClass="path" presetSubtype="0" decel="100000" fill="hold" nodeType="withEffect">
                                  <p:stCondLst>
                                    <p:cond delay="0"/>
                                  </p:stCondLst>
                                  <p:childTnLst>
                                    <p:animMotion origin="layout" path="M -3.125E-6 2.22222E-6 L -0.00052 0.07106 " pathEditMode="relative" rAng="0" ptsTypes="AA">
                                      <p:cBhvr>
                                        <p:cTn id="29" dur="500" spd="-100000" fill="hold"/>
                                        <p:tgtEl>
                                          <p:spTgt spid="131"/>
                                        </p:tgtEl>
                                        <p:attrNameLst>
                                          <p:attrName>ppt_x</p:attrName>
                                          <p:attrName>ppt_y</p:attrName>
                                        </p:attrNameLst>
                                      </p:cBhvr>
                                      <p:rCtr x="-26" y="3542"/>
                                    </p:animMotion>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anim calcmode="lin" valueType="num">
                                      <p:cBhvr>
                                        <p:cTn id="33" dur="750" fill="hold"/>
                                        <p:tgtEl>
                                          <p:spTgt spid="11"/>
                                        </p:tgtEl>
                                        <p:attrNameLst>
                                          <p:attrName>ppt_x</p:attrName>
                                        </p:attrNameLst>
                                      </p:cBhvr>
                                      <p:tavLst>
                                        <p:tav tm="0">
                                          <p:val>
                                            <p:strVal val="#ppt_x"/>
                                          </p:val>
                                        </p:tav>
                                        <p:tav tm="100000">
                                          <p:val>
                                            <p:strVal val="#ppt_x"/>
                                          </p:val>
                                        </p:tav>
                                      </p:tavLst>
                                    </p:anim>
                                    <p:anim calcmode="lin" valueType="num">
                                      <p:cBhvr>
                                        <p:cTn id="34" dur="750" fill="hold"/>
                                        <p:tgtEl>
                                          <p:spTgt spid="11"/>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350"/>
                                        <p:tgtEl>
                                          <p:spTgt spid="7"/>
                                        </p:tgtEl>
                                      </p:cBhvr>
                                    </p:animEffect>
                                  </p:childTnLst>
                                </p:cTn>
                              </p:par>
                              <p:par>
                                <p:cTn id="38" presetID="63" presetClass="path" presetSubtype="0" decel="100000" fill="hold" grpId="1" nodeType="withEffect">
                                  <p:stCondLst>
                                    <p:cond delay="0"/>
                                  </p:stCondLst>
                                  <p:childTnLst>
                                    <p:animMotion origin="layout" path="M 0 0 L -0.00052 0.07106 " pathEditMode="relative" rAng="0" ptsTypes="AA">
                                      <p:cBhvr>
                                        <p:cTn id="39" dur="500" spd="-100000" fill="hold"/>
                                        <p:tgtEl>
                                          <p:spTgt spid="7"/>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4" grpId="0"/>
      <p:bldP spid="34" grpId="1"/>
      <p:bldP spid="35" grpId="0"/>
      <p:bldP spid="35" grpId="1"/>
      <p:bldP spid="7" grpId="0" animBg="1"/>
      <p:bldP spid="7"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2797EBFB-62E7-4072-BC60-737AE94F13FC}"/>
              </a:ext>
            </a:extLst>
          </p:cNvPr>
          <p:cNvGraphicFramePr>
            <a:graphicFrameLocks noGrp="1"/>
          </p:cNvGraphicFramePr>
          <p:nvPr/>
        </p:nvGraphicFramePr>
        <p:xfrm>
          <a:off x="269240" y="1978411"/>
          <a:ext cx="11248841" cy="4463851"/>
        </p:xfrm>
        <a:graphic>
          <a:graphicData uri="http://schemas.openxmlformats.org/drawingml/2006/table">
            <a:tbl>
              <a:tblPr firstRow="1" bandRow="1">
                <a:tableStyleId>{2D5ABB26-0587-4C30-8999-92F81FD0307C}</a:tableStyleId>
              </a:tblPr>
              <a:tblGrid>
                <a:gridCol w="2499127">
                  <a:extLst>
                    <a:ext uri="{9D8B030D-6E8A-4147-A177-3AD203B41FA5}">
                      <a16:colId xmlns:a16="http://schemas.microsoft.com/office/drawing/2014/main" val="22804015"/>
                    </a:ext>
                  </a:extLst>
                </a:gridCol>
                <a:gridCol w="3125293">
                  <a:extLst>
                    <a:ext uri="{9D8B030D-6E8A-4147-A177-3AD203B41FA5}">
                      <a16:colId xmlns:a16="http://schemas.microsoft.com/office/drawing/2014/main" val="3236007081"/>
                    </a:ext>
                  </a:extLst>
                </a:gridCol>
                <a:gridCol w="2938457">
                  <a:extLst>
                    <a:ext uri="{9D8B030D-6E8A-4147-A177-3AD203B41FA5}">
                      <a16:colId xmlns:a16="http://schemas.microsoft.com/office/drawing/2014/main" val="559725367"/>
                    </a:ext>
                  </a:extLst>
                </a:gridCol>
                <a:gridCol w="2685964">
                  <a:extLst>
                    <a:ext uri="{9D8B030D-6E8A-4147-A177-3AD203B41FA5}">
                      <a16:colId xmlns:a16="http://schemas.microsoft.com/office/drawing/2014/main" val="4118671020"/>
                    </a:ext>
                  </a:extLst>
                </a:gridCol>
              </a:tblGrid>
              <a:tr h="964785">
                <a:tc>
                  <a:txBody>
                    <a:bodyPr/>
                    <a:lstStyle/>
                    <a:p>
                      <a:pPr algn="l"/>
                      <a:r>
                        <a:rPr lang="en-US" sz="2000" b="1" dirty="0"/>
                        <a:t>Customer use case</a:t>
                      </a:r>
                      <a:endParaRPr lang="en-US" sz="20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Data Prep</a:t>
                      </a:r>
                      <a:endParaRPr 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Build &amp; Train</a:t>
                      </a:r>
                      <a:endParaRPr 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Manage and Deploy</a:t>
                      </a:r>
                      <a:endParaRPr 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9143923"/>
                  </a:ext>
                </a:extLst>
              </a:tr>
              <a:tr h="1749533">
                <a:tc>
                  <a:txBody>
                    <a:bodyPr/>
                    <a:lstStyle/>
                    <a:p>
                      <a:r>
                        <a:rPr lang="en-US" dirty="0"/>
                        <a:t>Big Data/Apache Spark</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Segoe UI Light" panose="020B0502040204020203" pitchFamily="34" charset="0"/>
                          <a:cs typeface="Segoe UI Light" panose="020B0502040204020203" pitchFamily="34" charset="0"/>
                        </a:rPr>
                        <a:t>Azure Databricks</a:t>
                      </a:r>
                    </a:p>
                    <a:p>
                      <a:pPr algn="ctr"/>
                      <a:endParaRPr lang="en-US" sz="1100" dirty="0">
                        <a:latin typeface="Segoe UI Light" panose="020B0502040204020203" pitchFamily="34" charset="0"/>
                        <a:cs typeface="Segoe UI Light" panose="020B0502040204020203" pitchFamily="34" charset="0"/>
                      </a:endParaRPr>
                    </a:p>
                    <a:p>
                      <a:pPr algn="ctr"/>
                      <a:r>
                        <a:rPr lang="en-US" sz="1100" dirty="0">
                          <a:latin typeface="Segoe UI Light" panose="020B0502040204020203" pitchFamily="34" charset="0"/>
                          <a:cs typeface="Segoe UI Light" panose="020B0502040204020203" pitchFamily="34" charset="0"/>
                        </a:rPr>
                        <a:t>(Apache Spark </a:t>
                      </a:r>
                      <a:r>
                        <a:rPr lang="en-US" sz="1100" dirty="0" err="1">
                          <a:latin typeface="Segoe UI Light" panose="020B0502040204020203" pitchFamily="34" charset="0"/>
                          <a:cs typeface="Segoe UI Light" panose="020B0502040204020203" pitchFamily="34" charset="0"/>
                        </a:rPr>
                        <a:t>Dataframes</a:t>
                      </a:r>
                      <a:r>
                        <a:rPr lang="en-US" sz="1100" dirty="0">
                          <a:latin typeface="Segoe UI Light" panose="020B0502040204020203" pitchFamily="34" charset="0"/>
                          <a:cs typeface="Segoe UI Light" panose="020B0502040204020203" pitchFamily="34" charset="0"/>
                        </a:rPr>
                        <a:t>, Datasets, Delta, Pandas, NumPy etc.)</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300" dirty="0">
                          <a:latin typeface="Segoe UI Light" panose="020B0502040204020203" pitchFamily="34" charset="0"/>
                          <a:cs typeface="Segoe UI Light" panose="020B0502040204020203" pitchFamily="34" charset="0"/>
                        </a:rPr>
                        <a:t>Azure Databricks + Azure ML service</a:t>
                      </a:r>
                    </a:p>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100" dirty="0">
                        <a:latin typeface="Segoe UI Light" panose="020B0502040204020203" pitchFamily="34" charset="0"/>
                        <a:cs typeface="Segoe UI Light" panose="020B05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latin typeface="Segoe UI Light" panose="020B0502040204020203" pitchFamily="34" charset="0"/>
                          <a:cs typeface="Segoe UI Light" panose="020B0502040204020203" pitchFamily="34" charset="0"/>
                        </a:rPr>
                        <a:t>(Spark </a:t>
                      </a:r>
                      <a:r>
                        <a:rPr lang="en-US" sz="1100" dirty="0" err="1">
                          <a:latin typeface="Segoe UI Light" panose="020B0502040204020203" pitchFamily="34" charset="0"/>
                          <a:cs typeface="Segoe UI Light" panose="020B0502040204020203" pitchFamily="34" charset="0"/>
                        </a:rPr>
                        <a:t>MLlib</a:t>
                      </a:r>
                      <a:r>
                        <a:rPr lang="en-US" sz="1100" dirty="0">
                          <a:latin typeface="Segoe UI Light" panose="020B0502040204020203" pitchFamily="34" charset="0"/>
                          <a:cs typeface="Segoe UI Light" panose="020B0502040204020203" pitchFamily="34" charset="0"/>
                        </a:rPr>
                        <a:t> and OSS frameworks + Automated ML, Model Registry)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Segoe UI Light" panose="020B0502040204020203" pitchFamily="34" charset="0"/>
                          <a:cs typeface="Segoe UI Light" panose="020B0502040204020203" pitchFamily="34" charset="0"/>
                        </a:rPr>
                        <a:t>Azure ML service</a:t>
                      </a:r>
                    </a:p>
                    <a:p>
                      <a:pPr algn="ctr"/>
                      <a:endParaRPr lang="en-US" sz="1100" dirty="0">
                        <a:latin typeface="Segoe UI Light" panose="020B0502040204020203" pitchFamily="34" charset="0"/>
                        <a:cs typeface="Segoe UI Light" panose="020B0502040204020203" pitchFamily="34" charset="0"/>
                      </a:endParaRPr>
                    </a:p>
                    <a:p>
                      <a:pPr algn="ctr"/>
                      <a:r>
                        <a:rPr lang="en-US" sz="1100" dirty="0">
                          <a:latin typeface="Segoe UI Light" panose="020B0502040204020203" pitchFamily="34" charset="0"/>
                          <a:cs typeface="Segoe UI Light" panose="020B0502040204020203" pitchFamily="34" charset="0"/>
                        </a:rPr>
                        <a:t>(containerize, deploy, inference and monitor)</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9128684"/>
                  </a:ext>
                </a:extLst>
              </a:tr>
              <a:tr h="1749533">
                <a:tc>
                  <a:txBody>
                    <a:bodyPr/>
                    <a:lstStyle/>
                    <a:p>
                      <a:r>
                        <a:rPr lang="en-US" dirty="0"/>
                        <a:t>Data Science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Pandas, NumPy etc.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latin typeface="Segoe UI Light" panose="020B0502040204020203" pitchFamily="34" charset="0"/>
                          <a:cs typeface="Segoe UI Light" panose="020B0502040204020203" pitchFamily="34" charset="0"/>
                        </a:rPr>
                        <a:t>Azure ML service</a:t>
                      </a:r>
                    </a:p>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100" dirty="0">
                        <a:latin typeface="Segoe UI Light" panose="020B0502040204020203" pitchFamily="34" charset="0"/>
                        <a:cs typeface="Segoe UI Light" panose="020B05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latin typeface="Segoe UI Light" panose="020B0502040204020203" pitchFamily="34" charset="0"/>
                          <a:cs typeface="Segoe UI Light" panose="020B0502040204020203" pitchFamily="34" charset="0"/>
                        </a:rPr>
                        <a:t>(OSS frameworks, Hyperdrive, Pipelines, Automated ML, Model Registry)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latin typeface="Segoe UI Light" panose="020B0502040204020203" pitchFamily="34" charset="0"/>
                          <a:cs typeface="Segoe UI Light" panose="020B0502040204020203" pitchFamily="34" charset="0"/>
                        </a:rPr>
                        <a:t>Azure ML service</a:t>
                      </a:r>
                    </a:p>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100" dirty="0">
                        <a:latin typeface="Segoe UI Light" panose="020B0502040204020203" pitchFamily="34" charset="0"/>
                        <a:cs typeface="Segoe UI Light" panose="020B05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latin typeface="Segoe UI Light" panose="020B0502040204020203" pitchFamily="34" charset="0"/>
                          <a:cs typeface="Segoe UI Light" panose="020B0502040204020203" pitchFamily="34" charset="0"/>
                        </a:rPr>
                        <a:t>(containerize, deploy, inference and monitor)</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25282735"/>
                  </a:ext>
                </a:extLst>
              </a:tr>
            </a:tbl>
          </a:graphicData>
        </a:graphic>
      </p:graphicFrame>
      <p:sp>
        <p:nvSpPr>
          <p:cNvPr id="16" name="Title 2">
            <a:extLst>
              <a:ext uri="{FF2B5EF4-FFF2-40B4-BE49-F238E27FC236}">
                <a16:creationId xmlns:a16="http://schemas.microsoft.com/office/drawing/2014/main" id="{40F42B06-0713-4C03-BF51-45821CB336A2}"/>
              </a:ext>
            </a:extLst>
          </p:cNvPr>
          <p:cNvSpPr txBox="1">
            <a:spLocks/>
          </p:cNvSpPr>
          <p:nvPr/>
        </p:nvSpPr>
        <p:spPr>
          <a:xfrm>
            <a:off x="585183" y="415737"/>
            <a:ext cx="11018520" cy="830997"/>
          </a:xfrm>
          <a:prstGeom prst="rect">
            <a:avLst/>
          </a:prstGeom>
        </p:spPr>
        <p:txBody>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br>
              <a:rPr kumimoji="0" lang="en-US" sz="3137" b="0" i="0" u="none" strike="noStrike" kern="1200" cap="none" spc="-147" normalizeH="0" baseline="0" noProof="0">
                <a:ln w="3175">
                  <a:noFill/>
                </a:ln>
                <a:solidFill>
                  <a:srgbClr val="000000"/>
                </a:solidFill>
                <a:effectLst/>
                <a:uLnTx/>
                <a:uFillTx/>
                <a:latin typeface="Segoe UI Semibold"/>
                <a:ea typeface="+mn-ea"/>
                <a:cs typeface="Segoe UI" pitchFamily="34" charset="0"/>
              </a:rPr>
            </a:br>
            <a:endParaRPr kumimoji="0" lang="en-US" sz="1800" b="0" i="0" u="none" strike="noStrike" kern="1200" cap="none" spc="-147" normalizeH="0" baseline="0" noProof="0">
              <a:ln w="3175">
                <a:noFill/>
              </a:ln>
              <a:solidFill>
                <a:srgbClr val="000000"/>
              </a:solidFill>
              <a:effectLst/>
              <a:uLnTx/>
              <a:uFillTx/>
              <a:latin typeface="Segoe UI Semibold"/>
              <a:ea typeface="+mn-ea"/>
              <a:cs typeface="Segoe UI" pitchFamily="34" charset="0"/>
            </a:endParaRPr>
          </a:p>
        </p:txBody>
      </p:sp>
      <p:sp>
        <p:nvSpPr>
          <p:cNvPr id="29" name="Title 2">
            <a:extLst>
              <a:ext uri="{FF2B5EF4-FFF2-40B4-BE49-F238E27FC236}">
                <a16:creationId xmlns:a16="http://schemas.microsoft.com/office/drawing/2014/main" id="{A6FD8611-5EB8-43E2-BBC6-F09DF847A2FE}"/>
              </a:ext>
            </a:extLst>
          </p:cNvPr>
          <p:cNvSpPr txBox="1">
            <a:spLocks/>
          </p:cNvSpPr>
          <p:nvPr/>
        </p:nvSpPr>
        <p:spPr>
          <a:xfrm>
            <a:off x="2099107" y="1610539"/>
            <a:ext cx="11336039" cy="758022"/>
          </a:xfrm>
          <a:prstGeom prst="rect">
            <a:avLst/>
          </a:prstGeom>
        </p:spPr>
        <p:txBody>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Segoe UI" pitchFamily="34" charset="0"/>
            </a:endParaRPr>
          </a:p>
        </p:txBody>
      </p:sp>
      <p:sp>
        <p:nvSpPr>
          <p:cNvPr id="4" name="Title 3">
            <a:extLst>
              <a:ext uri="{FF2B5EF4-FFF2-40B4-BE49-F238E27FC236}">
                <a16:creationId xmlns:a16="http://schemas.microsoft.com/office/drawing/2014/main" id="{C17153CF-D7D8-4138-B363-B789660743CD}"/>
              </a:ext>
            </a:extLst>
          </p:cNvPr>
          <p:cNvSpPr>
            <a:spLocks noGrp="1"/>
          </p:cNvSpPr>
          <p:nvPr>
            <p:ph type="title"/>
          </p:nvPr>
        </p:nvSpPr>
        <p:spPr/>
        <p:txBody>
          <a:bodyPr/>
          <a:lstStyle/>
          <a:p>
            <a:r>
              <a:rPr lang="en-US" dirty="0"/>
              <a:t>Productive Services</a:t>
            </a:r>
          </a:p>
        </p:txBody>
      </p:sp>
      <p:sp>
        <p:nvSpPr>
          <p:cNvPr id="30" name="Text Placeholder 29">
            <a:extLst>
              <a:ext uri="{FF2B5EF4-FFF2-40B4-BE49-F238E27FC236}">
                <a16:creationId xmlns:a16="http://schemas.microsoft.com/office/drawing/2014/main" id="{0D5E0786-464A-47A5-9215-6224B4243800}"/>
              </a:ext>
            </a:extLst>
          </p:cNvPr>
          <p:cNvSpPr>
            <a:spLocks noGrp="1"/>
          </p:cNvSpPr>
          <p:nvPr>
            <p:ph type="body" sz="quarter" idx="16"/>
          </p:nvPr>
        </p:nvSpPr>
        <p:spPr/>
        <p:txBody>
          <a:bodyPr/>
          <a:lstStyle/>
          <a:p>
            <a:r>
              <a:rPr lang="en-US" dirty="0"/>
              <a:t>What to use when?</a:t>
            </a:r>
          </a:p>
        </p:txBody>
      </p:sp>
      <p:pic>
        <p:nvPicPr>
          <p:cNvPr id="20" name="Graphic 19">
            <a:extLst>
              <a:ext uri="{FF2B5EF4-FFF2-40B4-BE49-F238E27FC236}">
                <a16:creationId xmlns:a16="http://schemas.microsoft.com/office/drawing/2014/main" id="{A78B34ED-F288-4703-8E88-05CAC13019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5522" y="3173917"/>
            <a:ext cx="593777" cy="593777"/>
          </a:xfrm>
          <a:prstGeom prst="rect">
            <a:avLst/>
          </a:prstGeom>
        </p:spPr>
      </p:pic>
      <p:grpSp>
        <p:nvGrpSpPr>
          <p:cNvPr id="47" name="Group 46">
            <a:extLst>
              <a:ext uri="{FF2B5EF4-FFF2-40B4-BE49-F238E27FC236}">
                <a16:creationId xmlns:a16="http://schemas.microsoft.com/office/drawing/2014/main" id="{E9704555-736D-4CF8-8A4E-15C4E9AFE2F6}"/>
              </a:ext>
            </a:extLst>
          </p:cNvPr>
          <p:cNvGrpSpPr/>
          <p:nvPr/>
        </p:nvGrpSpPr>
        <p:grpSpPr>
          <a:xfrm>
            <a:off x="4063122" y="3150004"/>
            <a:ext cx="593224" cy="593777"/>
            <a:chOff x="2924028" y="5536385"/>
            <a:chExt cx="554846" cy="616619"/>
          </a:xfrm>
        </p:grpSpPr>
        <p:sp>
          <p:nvSpPr>
            <p:cNvPr id="48" name="Freeform: Shape 47">
              <a:extLst>
                <a:ext uri="{FF2B5EF4-FFF2-40B4-BE49-F238E27FC236}">
                  <a16:creationId xmlns:a16="http://schemas.microsoft.com/office/drawing/2014/main" id="{4757421E-1ADC-494B-8218-F55A7F895CDA}"/>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F465C3D-A8AA-4B5C-A4E3-759C5235CEB9}"/>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23AE43AA-DF88-4420-B230-FDDE4A5AF3A2}"/>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B4F9233-44A9-4DB2-8AD7-75EDAEBCFC4D}"/>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24518134-F2D7-4E41-8B3E-184B4FB7CB83}"/>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F496CAD-564F-487E-8604-3C7BD4DB6306}"/>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grpSp>
      <p:pic>
        <p:nvPicPr>
          <p:cNvPr id="54" name="Graphic 53">
            <a:extLst>
              <a:ext uri="{FF2B5EF4-FFF2-40B4-BE49-F238E27FC236}">
                <a16:creationId xmlns:a16="http://schemas.microsoft.com/office/drawing/2014/main" id="{18902FDA-EEF7-4BA6-B507-171EB24D21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5523" y="4838725"/>
            <a:ext cx="593777" cy="593777"/>
          </a:xfrm>
          <a:prstGeom prst="rect">
            <a:avLst/>
          </a:prstGeom>
        </p:spPr>
      </p:pic>
      <p:pic>
        <p:nvPicPr>
          <p:cNvPr id="55" name="Graphic 54">
            <a:extLst>
              <a:ext uri="{FF2B5EF4-FFF2-40B4-BE49-F238E27FC236}">
                <a16:creationId xmlns:a16="http://schemas.microsoft.com/office/drawing/2014/main" id="{347B7BCD-EEA0-4CC4-A6C6-7FDB13BDC1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5522" y="4848018"/>
            <a:ext cx="593777" cy="593777"/>
          </a:xfrm>
          <a:prstGeom prst="rect">
            <a:avLst/>
          </a:prstGeom>
        </p:spPr>
      </p:pic>
      <p:grpSp>
        <p:nvGrpSpPr>
          <p:cNvPr id="63" name="Group 62">
            <a:extLst>
              <a:ext uri="{FF2B5EF4-FFF2-40B4-BE49-F238E27FC236}">
                <a16:creationId xmlns:a16="http://schemas.microsoft.com/office/drawing/2014/main" id="{CB28A7B8-7BC0-4032-A013-849ECD1A3356}"/>
              </a:ext>
            </a:extLst>
          </p:cNvPr>
          <p:cNvGrpSpPr/>
          <p:nvPr/>
        </p:nvGrpSpPr>
        <p:grpSpPr>
          <a:xfrm>
            <a:off x="6357342" y="3162533"/>
            <a:ext cx="593224" cy="593777"/>
            <a:chOff x="2924028" y="5536385"/>
            <a:chExt cx="554846" cy="616619"/>
          </a:xfrm>
        </p:grpSpPr>
        <p:sp>
          <p:nvSpPr>
            <p:cNvPr id="64" name="Freeform: Shape 63">
              <a:extLst>
                <a:ext uri="{FF2B5EF4-FFF2-40B4-BE49-F238E27FC236}">
                  <a16:creationId xmlns:a16="http://schemas.microsoft.com/office/drawing/2014/main" id="{CF1D192F-1409-4E4A-8A45-4E3E167940B0}"/>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5F4689F6-9954-4F7B-A6FE-27C799049F3B}"/>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08C92246-1A70-4E73-A74E-2A47369A6F7E}"/>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F444385-E095-41D2-96B4-16E2E752E5FE}"/>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1D729604-86B8-41FF-8DC1-3C090E979ECB}"/>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E7DBCEB4-A9B9-4A8D-BCCE-ABF442D289AF}"/>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grpSp>
      <p:pic>
        <p:nvPicPr>
          <p:cNvPr id="265" name="Graphic 264">
            <a:extLst>
              <a:ext uri="{FF2B5EF4-FFF2-40B4-BE49-F238E27FC236}">
                <a16:creationId xmlns:a16="http://schemas.microsoft.com/office/drawing/2014/main" id="{84F70BDA-5F14-466E-847F-8FB452369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4790" y="3147431"/>
            <a:ext cx="593777" cy="593777"/>
          </a:xfrm>
          <a:prstGeom prst="rect">
            <a:avLst/>
          </a:prstGeom>
        </p:spPr>
      </p:pic>
      <p:sp>
        <p:nvSpPr>
          <p:cNvPr id="266" name="TextBox 265">
            <a:extLst>
              <a:ext uri="{FF2B5EF4-FFF2-40B4-BE49-F238E27FC236}">
                <a16:creationId xmlns:a16="http://schemas.microsoft.com/office/drawing/2014/main" id="{B02E7CC6-8082-4380-8026-CCDC28B90C46}"/>
              </a:ext>
            </a:extLst>
          </p:cNvPr>
          <p:cNvSpPr txBox="1"/>
          <p:nvPr/>
        </p:nvSpPr>
        <p:spPr>
          <a:xfrm flipV="1">
            <a:off x="7320706" y="3156645"/>
            <a:ext cx="292937" cy="609398"/>
          </a:xfrm>
          <a:prstGeom prst="rect">
            <a:avLst/>
          </a:prstGeom>
          <a:noFill/>
        </p:spPr>
        <p:txBody>
          <a:bodyPr wrap="square" lIns="0" tIns="0" rIns="0" bIns="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p>
        </p:txBody>
      </p:sp>
    </p:spTree>
    <p:extLst>
      <p:ext uri="{BB962C8B-B14F-4D97-AF65-F5344CB8AC3E}">
        <p14:creationId xmlns:p14="http://schemas.microsoft.com/office/powerpoint/2010/main" val="403569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635778" y="5303350"/>
            <a:ext cx="954542"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dirty="0">
                <a:solidFill>
                  <a:prstClr val="black"/>
                </a:solidFill>
                <a:latin typeface="Segoe UI"/>
              </a:rPr>
              <a:t>Prepare Data</a:t>
            </a:r>
          </a:p>
        </p:txBody>
      </p:sp>
      <p:sp>
        <p:nvSpPr>
          <p:cNvPr id="62" name="TextBox 61">
            <a:extLst>
              <a:ext uri="{FF2B5EF4-FFF2-40B4-BE49-F238E27FC236}">
                <a16:creationId xmlns:a16="http://schemas.microsoft.com/office/drawing/2014/main" id="{5354CAAA-A5C5-5943-A218-EFFB6841F5B5}"/>
              </a:ext>
            </a:extLst>
          </p:cNvPr>
          <p:cNvSpPr txBox="1"/>
          <p:nvPr/>
        </p:nvSpPr>
        <p:spPr>
          <a:xfrm>
            <a:off x="6390033" y="5303350"/>
            <a:ext cx="1641765"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dirty="0">
                <a:solidFill>
                  <a:prstClr val="black"/>
                </a:solidFill>
                <a:latin typeface="Segoe UI"/>
              </a:rPr>
              <a:t>Register and </a:t>
            </a:r>
            <a:br>
              <a:rPr lang="en-US" sz="1371" dirty="0">
                <a:solidFill>
                  <a:prstClr val="black"/>
                </a:solidFill>
                <a:latin typeface="Segoe UI"/>
              </a:rPr>
            </a:br>
            <a:r>
              <a:rPr lang="en-US" sz="1371" dirty="0">
                <a:solidFill>
                  <a:prstClr val="black"/>
                </a:solidFill>
                <a:latin typeface="Segoe UI"/>
              </a:rPr>
              <a:t>Manage Model</a:t>
            </a:r>
          </a:p>
        </p:txBody>
      </p:sp>
      <p:sp>
        <p:nvSpPr>
          <p:cNvPr id="122" name="TextBox 121">
            <a:extLst>
              <a:ext uri="{FF2B5EF4-FFF2-40B4-BE49-F238E27FC236}">
                <a16:creationId xmlns:a16="http://schemas.microsoft.com/office/drawing/2014/main" id="{3DFFBA51-DDB4-C446-8DDD-CA7D00BD282B}"/>
              </a:ext>
            </a:extLst>
          </p:cNvPr>
          <p:cNvSpPr txBox="1"/>
          <p:nvPr/>
        </p:nvSpPr>
        <p:spPr>
          <a:xfrm>
            <a:off x="4654178" y="5303350"/>
            <a:ext cx="1366269"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dirty="0">
                <a:solidFill>
                  <a:prstClr val="black"/>
                </a:solidFill>
                <a:latin typeface="Segoe UI"/>
              </a:rPr>
              <a:t>Train &amp; </a:t>
            </a:r>
            <a:br>
              <a:rPr lang="en-US" sz="1371" dirty="0">
                <a:solidFill>
                  <a:prstClr val="black"/>
                </a:solidFill>
                <a:latin typeface="Segoe UI"/>
              </a:rPr>
            </a:br>
            <a:r>
              <a:rPr lang="en-US" sz="1371" dirty="0">
                <a:solidFill>
                  <a:prstClr val="black"/>
                </a:solidFill>
                <a:latin typeface="Segoe UI"/>
              </a:rPr>
              <a:t>Test Model</a:t>
            </a:r>
          </a:p>
        </p:txBody>
      </p:sp>
      <p:sp>
        <p:nvSpPr>
          <p:cNvPr id="123" name="TextBox 122">
            <a:extLst>
              <a:ext uri="{FF2B5EF4-FFF2-40B4-BE49-F238E27FC236}">
                <a16:creationId xmlns:a16="http://schemas.microsoft.com/office/drawing/2014/main" id="{8542FC4E-F233-F749-81B5-9928E2FC680B}"/>
              </a:ext>
            </a:extLst>
          </p:cNvPr>
          <p:cNvSpPr txBox="1"/>
          <p:nvPr/>
        </p:nvSpPr>
        <p:spPr>
          <a:xfrm>
            <a:off x="8653406" y="5303350"/>
            <a:ext cx="857492"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dirty="0">
                <a:solidFill>
                  <a:prstClr val="black"/>
                </a:solidFill>
                <a:latin typeface="Segoe UI"/>
              </a:rPr>
              <a:t>Build Image</a:t>
            </a:r>
          </a:p>
        </p:txBody>
      </p:sp>
      <p:pic>
        <p:nvPicPr>
          <p:cNvPr id="79" name="Picture 78">
            <a:extLst>
              <a:ext uri="{FF2B5EF4-FFF2-40B4-BE49-F238E27FC236}">
                <a16:creationId xmlns:a16="http://schemas.microsoft.com/office/drawing/2014/main" id="{798BF1E4-1A37-C54E-8535-AC06D3124CB2}"/>
              </a:ext>
            </a:extLst>
          </p:cNvPr>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966001" y="2907732"/>
            <a:ext cx="570513" cy="659042"/>
          </a:xfrm>
          <a:prstGeom prst="rect">
            <a:avLst/>
          </a:prstGeom>
        </p:spPr>
      </p:pic>
      <p:pic>
        <p:nvPicPr>
          <p:cNvPr id="82" name="Picture 10" descr="https://ih1.redbubble.net/image.361353434.1330/flat,800x800,075,f.jpg">
            <a:extLst>
              <a:ext uri="{FF2B5EF4-FFF2-40B4-BE49-F238E27FC236}">
                <a16:creationId xmlns:a16="http://schemas.microsoft.com/office/drawing/2014/main" id="{A73AD314-0081-A64B-9795-E5B91910C9ED}"/>
              </a:ext>
            </a:extLst>
          </p:cNvPr>
          <p:cNvPicPr>
            <a:picLocks noChangeAspect="1" noChangeArrowheads="1"/>
          </p:cNvPicPr>
          <p:nvPr/>
        </p:nvPicPr>
        <p:blipFill>
          <a:blip r:embed="rId4"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675626" y="4011924"/>
            <a:ext cx="1158470" cy="401121"/>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9AD86C31-093C-5B43-9E5F-078F98C18134}"/>
              </a:ext>
            </a:extLst>
          </p:cNvPr>
          <p:cNvSpPr txBox="1"/>
          <p:nvPr/>
        </p:nvSpPr>
        <p:spPr>
          <a:xfrm>
            <a:off x="2762178" y="3455032"/>
            <a:ext cx="966608" cy="538680"/>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dirty="0">
                <a:solidFill>
                  <a:srgbClr val="0078D4"/>
                </a:solidFill>
                <a:latin typeface="Segoe UI Semibold" panose="020B0702040204020203" pitchFamily="34" charset="0"/>
                <a:cs typeface="Segoe UI Semibold" panose="020B0702040204020203" pitchFamily="34" charset="0"/>
              </a:rPr>
              <a:t>…</a:t>
            </a:r>
          </a:p>
        </p:txBody>
      </p:sp>
      <p:sp>
        <p:nvSpPr>
          <p:cNvPr id="86" name="TextBox 85">
            <a:extLst>
              <a:ext uri="{FF2B5EF4-FFF2-40B4-BE49-F238E27FC236}">
                <a16:creationId xmlns:a16="http://schemas.microsoft.com/office/drawing/2014/main" id="{4C865F4A-240A-CB44-9831-2BE07351C4B7}"/>
              </a:ext>
            </a:extLst>
          </p:cNvPr>
          <p:cNvSpPr txBox="1"/>
          <p:nvPr/>
        </p:nvSpPr>
        <p:spPr>
          <a:xfrm>
            <a:off x="2473696" y="5303350"/>
            <a:ext cx="1543567"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dirty="0">
                <a:solidFill>
                  <a:prstClr val="black"/>
                </a:solidFill>
                <a:latin typeface="Segoe UI"/>
              </a:rPr>
              <a:t>Build model </a:t>
            </a:r>
            <a:br>
              <a:rPr lang="en-US" sz="1371" dirty="0">
                <a:solidFill>
                  <a:prstClr val="black"/>
                </a:solidFill>
                <a:latin typeface="Segoe UI"/>
              </a:rPr>
            </a:br>
            <a:r>
              <a:rPr lang="en-US" sz="1371" dirty="0">
                <a:solidFill>
                  <a:prstClr val="black"/>
                </a:solidFill>
                <a:latin typeface="Segoe UI"/>
              </a:rPr>
              <a:t>(your favorite IDE)</a:t>
            </a:r>
          </a:p>
        </p:txBody>
      </p:sp>
      <p:sp>
        <p:nvSpPr>
          <p:cNvPr id="89" name="TextBox 88">
            <a:extLst>
              <a:ext uri="{FF2B5EF4-FFF2-40B4-BE49-F238E27FC236}">
                <a16:creationId xmlns:a16="http://schemas.microsoft.com/office/drawing/2014/main" id="{2D472361-175F-1B47-8239-C02AA7E2D509}"/>
              </a:ext>
            </a:extLst>
          </p:cNvPr>
          <p:cNvSpPr txBox="1"/>
          <p:nvPr/>
        </p:nvSpPr>
        <p:spPr>
          <a:xfrm>
            <a:off x="10373984" y="5303350"/>
            <a:ext cx="1387676"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dirty="0">
                <a:solidFill>
                  <a:prstClr val="black"/>
                </a:solidFill>
                <a:latin typeface="Segoe UI"/>
              </a:rPr>
              <a:t>Deploy Service</a:t>
            </a:r>
          </a:p>
          <a:p>
            <a:pPr defTabSz="914016">
              <a:defRPr/>
            </a:pPr>
            <a:r>
              <a:rPr lang="en-US" sz="1371" dirty="0">
                <a:solidFill>
                  <a:prstClr val="black"/>
                </a:solidFill>
                <a:latin typeface="Segoe UI"/>
              </a:rPr>
              <a:t>Monitor Model</a:t>
            </a:r>
          </a:p>
        </p:txBody>
      </p:sp>
      <p:sp>
        <p:nvSpPr>
          <p:cNvPr id="90" name="Rectangle 41">
            <a:extLst>
              <a:ext uri="{FF2B5EF4-FFF2-40B4-BE49-F238E27FC236}">
                <a16:creationId xmlns:a16="http://schemas.microsoft.com/office/drawing/2014/main" id="{5053CCA1-0AFE-0246-8FA9-0E40E00A87A9}"/>
              </a:ext>
            </a:extLst>
          </p:cNvPr>
          <p:cNvSpPr>
            <a:spLocks noChangeArrowheads="1"/>
          </p:cNvSpPr>
          <p:nvPr/>
        </p:nvSpPr>
        <p:spPr bwMode="auto">
          <a:xfrm>
            <a:off x="680972" y="1906666"/>
            <a:ext cx="9500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707" eaLnBrk="0" fontAlgn="base" hangingPunct="0">
              <a:spcBef>
                <a:spcPct val="0"/>
              </a:spcBef>
              <a:spcAft>
                <a:spcPct val="0"/>
              </a:spcAft>
              <a:defRPr/>
            </a:pPr>
            <a:r>
              <a:rPr lang="en-US" altLang="en-US" sz="2000" b="1" kern="0" dirty="0">
                <a:solidFill>
                  <a:srgbClr val="0078D4"/>
                </a:solidFill>
                <a:latin typeface="Segoe UI Semibold" panose="020B0702040204020203" pitchFamily="34" charset="0"/>
              </a:rPr>
              <a:t>Prepare</a:t>
            </a:r>
          </a:p>
        </p:txBody>
      </p:sp>
      <p:cxnSp>
        <p:nvCxnSpPr>
          <p:cNvPr id="91" name="Straight Connector 90">
            <a:extLst>
              <a:ext uri="{FF2B5EF4-FFF2-40B4-BE49-F238E27FC236}">
                <a16:creationId xmlns:a16="http://schemas.microsoft.com/office/drawing/2014/main" id="{0CB05A1D-CFE8-CF46-A024-8070001B6371}"/>
              </a:ext>
            </a:extLst>
          </p:cNvPr>
          <p:cNvCxnSpPr>
            <a:cxnSpLocks/>
          </p:cNvCxnSpPr>
          <p:nvPr/>
        </p:nvCxnSpPr>
        <p:spPr>
          <a:xfrm flipV="1">
            <a:off x="2070888" y="1949687"/>
            <a:ext cx="2223" cy="1477387"/>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55F4D9B-55CB-1947-B988-2A83C667EEB0}"/>
              </a:ext>
            </a:extLst>
          </p:cNvPr>
          <p:cNvCxnSpPr>
            <a:cxnSpLocks/>
          </p:cNvCxnSpPr>
          <p:nvPr/>
        </p:nvCxnSpPr>
        <p:spPr>
          <a:xfrm flipV="1">
            <a:off x="7189027" y="4247740"/>
            <a:ext cx="0" cy="947687"/>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Rectangle 41">
            <a:extLst>
              <a:ext uri="{FF2B5EF4-FFF2-40B4-BE49-F238E27FC236}">
                <a16:creationId xmlns:a16="http://schemas.microsoft.com/office/drawing/2014/main" id="{B44DF2BC-FFCE-BC42-B260-BB3FFB5592E4}"/>
              </a:ext>
            </a:extLst>
          </p:cNvPr>
          <p:cNvSpPr>
            <a:spLocks noChangeArrowheads="1"/>
          </p:cNvSpPr>
          <p:nvPr/>
        </p:nvSpPr>
        <p:spPr bwMode="auto">
          <a:xfrm>
            <a:off x="2027162" y="1914651"/>
            <a:ext cx="51837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707" eaLnBrk="0" fontAlgn="base" hangingPunct="0">
              <a:spcBef>
                <a:spcPct val="0"/>
              </a:spcBef>
              <a:spcAft>
                <a:spcPct val="0"/>
              </a:spcAft>
              <a:defRPr/>
            </a:pPr>
            <a:r>
              <a:rPr lang="en-US" altLang="en-US" sz="2000" b="1" kern="0" dirty="0">
                <a:solidFill>
                  <a:srgbClr val="0078D4"/>
                </a:solidFill>
                <a:latin typeface="Segoe UI Semibold" panose="020B0702040204020203" pitchFamily="34" charset="0"/>
              </a:rPr>
              <a:t>Experiment</a:t>
            </a:r>
          </a:p>
        </p:txBody>
      </p:sp>
      <p:sp>
        <p:nvSpPr>
          <p:cNvPr id="96" name="Rectangle 41">
            <a:extLst>
              <a:ext uri="{FF2B5EF4-FFF2-40B4-BE49-F238E27FC236}">
                <a16:creationId xmlns:a16="http://schemas.microsoft.com/office/drawing/2014/main" id="{C86DDABC-B80E-BF40-8A02-4A7F4D53B606}"/>
              </a:ext>
            </a:extLst>
          </p:cNvPr>
          <p:cNvSpPr>
            <a:spLocks noChangeArrowheads="1"/>
          </p:cNvSpPr>
          <p:nvPr/>
        </p:nvSpPr>
        <p:spPr bwMode="auto">
          <a:xfrm>
            <a:off x="7210916" y="1907362"/>
            <a:ext cx="451664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707" eaLnBrk="0" fontAlgn="base" hangingPunct="0">
              <a:spcBef>
                <a:spcPct val="0"/>
              </a:spcBef>
              <a:spcAft>
                <a:spcPct val="0"/>
              </a:spcAft>
              <a:defRPr/>
            </a:pPr>
            <a:r>
              <a:rPr lang="en-US" altLang="en-US" sz="2000" b="1" kern="0" dirty="0">
                <a:solidFill>
                  <a:srgbClr val="0078D4"/>
                </a:solidFill>
                <a:latin typeface="Segoe UI Semibold" panose="020B0702040204020203" pitchFamily="34" charset="0"/>
              </a:rPr>
              <a:t>Deploy</a:t>
            </a:r>
          </a:p>
        </p:txBody>
      </p:sp>
      <p:cxnSp>
        <p:nvCxnSpPr>
          <p:cNvPr id="107" name="Straight Connector 106">
            <a:extLst>
              <a:ext uri="{FF2B5EF4-FFF2-40B4-BE49-F238E27FC236}">
                <a16:creationId xmlns:a16="http://schemas.microsoft.com/office/drawing/2014/main" id="{D7CB6549-C183-D64D-8C74-E6F95C7E1134}"/>
              </a:ext>
            </a:extLst>
          </p:cNvPr>
          <p:cNvCxnSpPr>
            <a:cxnSpLocks/>
          </p:cNvCxnSpPr>
          <p:nvPr/>
        </p:nvCxnSpPr>
        <p:spPr>
          <a:xfrm flipV="1">
            <a:off x="2071999" y="4116987"/>
            <a:ext cx="0" cy="1730293"/>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0FC0168D-6B02-9E41-8253-9997F1A48B6F}"/>
              </a:ext>
            </a:extLst>
          </p:cNvPr>
          <p:cNvCxnSpPr>
            <a:cxnSpLocks/>
          </p:cNvCxnSpPr>
          <p:nvPr/>
        </p:nvCxnSpPr>
        <p:spPr>
          <a:xfrm>
            <a:off x="5337311" y="3545747"/>
            <a:ext cx="0" cy="488533"/>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D094F7A0-4E67-3C48-A4D8-13DD63409887}"/>
              </a:ext>
            </a:extLst>
          </p:cNvPr>
          <p:cNvSpPr>
            <a:spLocks noGrp="1"/>
          </p:cNvSpPr>
          <p:nvPr>
            <p:ph type="title"/>
          </p:nvPr>
        </p:nvSpPr>
        <p:spPr/>
        <p:txBody>
          <a:bodyPr/>
          <a:lstStyle/>
          <a:p>
            <a:r>
              <a:rPr lang="en-US" dirty="0"/>
              <a:t>DevOps loop for data science </a:t>
            </a:r>
          </a:p>
        </p:txBody>
      </p:sp>
      <p:grpSp>
        <p:nvGrpSpPr>
          <p:cNvPr id="71" name="Group 70">
            <a:extLst>
              <a:ext uri="{FF2B5EF4-FFF2-40B4-BE49-F238E27FC236}">
                <a16:creationId xmlns:a16="http://schemas.microsoft.com/office/drawing/2014/main" id="{E0491AF6-9B30-5F45-8EA4-D20DA8FF11E2}"/>
              </a:ext>
            </a:extLst>
          </p:cNvPr>
          <p:cNvGrpSpPr/>
          <p:nvPr/>
        </p:nvGrpSpPr>
        <p:grpSpPr>
          <a:xfrm>
            <a:off x="5073679" y="4209683"/>
            <a:ext cx="516121" cy="513990"/>
            <a:chOff x="7643146" y="2995601"/>
            <a:chExt cx="270958" cy="269839"/>
          </a:xfrm>
        </p:grpSpPr>
        <p:sp>
          <p:nvSpPr>
            <p:cNvPr id="72" name="Freeform 78">
              <a:extLst>
                <a:ext uri="{FF2B5EF4-FFF2-40B4-BE49-F238E27FC236}">
                  <a16:creationId xmlns:a16="http://schemas.microsoft.com/office/drawing/2014/main" id="{4C6F9623-FD65-A640-A22E-98B1E2B6687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73" name="Line 79">
              <a:extLst>
                <a:ext uri="{FF2B5EF4-FFF2-40B4-BE49-F238E27FC236}">
                  <a16:creationId xmlns:a16="http://schemas.microsoft.com/office/drawing/2014/main" id="{4C391E8A-F259-304C-9480-E7A97BF3DF41}"/>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74" name="Line 80">
              <a:extLst>
                <a:ext uri="{FF2B5EF4-FFF2-40B4-BE49-F238E27FC236}">
                  <a16:creationId xmlns:a16="http://schemas.microsoft.com/office/drawing/2014/main" id="{D59AE738-D241-2C42-BA66-70196B7FEDF6}"/>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75" name="Line 81">
              <a:extLst>
                <a:ext uri="{FF2B5EF4-FFF2-40B4-BE49-F238E27FC236}">
                  <a16:creationId xmlns:a16="http://schemas.microsoft.com/office/drawing/2014/main" id="{DEB3FE32-4A49-B445-B10D-93F4DEE8A81B}"/>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76" name="Line 82">
              <a:extLst>
                <a:ext uri="{FF2B5EF4-FFF2-40B4-BE49-F238E27FC236}">
                  <a16:creationId xmlns:a16="http://schemas.microsoft.com/office/drawing/2014/main" id="{0F3ADCCB-9924-5249-8457-5DF762E39C27}"/>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77" name="Line 83">
              <a:extLst>
                <a:ext uri="{FF2B5EF4-FFF2-40B4-BE49-F238E27FC236}">
                  <a16:creationId xmlns:a16="http://schemas.microsoft.com/office/drawing/2014/main" id="{CA2D10B3-7399-C94F-912D-7A734D6C7B07}"/>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78" name="Line 84">
              <a:extLst>
                <a:ext uri="{FF2B5EF4-FFF2-40B4-BE49-F238E27FC236}">
                  <a16:creationId xmlns:a16="http://schemas.microsoft.com/office/drawing/2014/main" id="{26D3651B-F32E-1048-BF91-EF7A817E4497}"/>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80" name="Line 85">
              <a:extLst>
                <a:ext uri="{FF2B5EF4-FFF2-40B4-BE49-F238E27FC236}">
                  <a16:creationId xmlns:a16="http://schemas.microsoft.com/office/drawing/2014/main" id="{85EB7360-EAC0-8042-97D7-5B87DB68F959}"/>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81" name="Line 86">
              <a:extLst>
                <a:ext uri="{FF2B5EF4-FFF2-40B4-BE49-F238E27FC236}">
                  <a16:creationId xmlns:a16="http://schemas.microsoft.com/office/drawing/2014/main" id="{3BF7FF4C-5D0D-C94B-81FB-BE1C9A5130CE}"/>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83" name="Line 87">
              <a:extLst>
                <a:ext uri="{FF2B5EF4-FFF2-40B4-BE49-F238E27FC236}">
                  <a16:creationId xmlns:a16="http://schemas.microsoft.com/office/drawing/2014/main" id="{1A27CD68-47AE-9C4C-9B84-5F57EA3D97D3}"/>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84" name="Line 88">
              <a:extLst>
                <a:ext uri="{FF2B5EF4-FFF2-40B4-BE49-F238E27FC236}">
                  <a16:creationId xmlns:a16="http://schemas.microsoft.com/office/drawing/2014/main" id="{0AC950F5-7618-4B47-A240-5DD763FBE896}"/>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87" name="Line 89">
              <a:extLst>
                <a:ext uri="{FF2B5EF4-FFF2-40B4-BE49-F238E27FC236}">
                  <a16:creationId xmlns:a16="http://schemas.microsoft.com/office/drawing/2014/main" id="{AE13B044-149A-7842-BF90-03450C27B91E}"/>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88" name="Line 90">
              <a:extLst>
                <a:ext uri="{FF2B5EF4-FFF2-40B4-BE49-F238E27FC236}">
                  <a16:creationId xmlns:a16="http://schemas.microsoft.com/office/drawing/2014/main" id="{1283A89B-6582-B743-8162-71EA7292C2E4}"/>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94" name="Line 91">
              <a:extLst>
                <a:ext uri="{FF2B5EF4-FFF2-40B4-BE49-F238E27FC236}">
                  <a16:creationId xmlns:a16="http://schemas.microsoft.com/office/drawing/2014/main" id="{657C910C-4D02-414F-B3EF-2F0003FE5652}"/>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106" name="Line 92">
              <a:extLst>
                <a:ext uri="{FF2B5EF4-FFF2-40B4-BE49-F238E27FC236}">
                  <a16:creationId xmlns:a16="http://schemas.microsoft.com/office/drawing/2014/main" id="{D4459EC0-6F87-C14C-AB14-6EBB88211444}"/>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110" name="Line 93">
              <a:extLst>
                <a:ext uri="{FF2B5EF4-FFF2-40B4-BE49-F238E27FC236}">
                  <a16:creationId xmlns:a16="http://schemas.microsoft.com/office/drawing/2014/main" id="{358601D5-7679-0D48-9C8C-FAFAB79B9928}"/>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112" name="Line 94">
              <a:extLst>
                <a:ext uri="{FF2B5EF4-FFF2-40B4-BE49-F238E27FC236}">
                  <a16:creationId xmlns:a16="http://schemas.microsoft.com/office/drawing/2014/main" id="{3C9DC840-4E4A-0B4B-A8B1-B90D402F3BA2}"/>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113" name="Line 95">
              <a:extLst>
                <a:ext uri="{FF2B5EF4-FFF2-40B4-BE49-F238E27FC236}">
                  <a16:creationId xmlns:a16="http://schemas.microsoft.com/office/drawing/2014/main" id="{9746E63B-2E18-374B-8E01-FB9A3F836ADB}"/>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114" name="Line 96">
              <a:extLst>
                <a:ext uri="{FF2B5EF4-FFF2-40B4-BE49-F238E27FC236}">
                  <a16:creationId xmlns:a16="http://schemas.microsoft.com/office/drawing/2014/main" id="{96E8802E-A1EB-AF41-BC5E-EE511BE4701F}"/>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115" name="Line 97">
              <a:extLst>
                <a:ext uri="{FF2B5EF4-FFF2-40B4-BE49-F238E27FC236}">
                  <a16:creationId xmlns:a16="http://schemas.microsoft.com/office/drawing/2014/main" id="{78BE8D6B-9196-D24D-9A7A-D9AEFFB94A98}"/>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sp>
          <p:nvSpPr>
            <p:cNvPr id="116" name="Line 98">
              <a:extLst>
                <a:ext uri="{FF2B5EF4-FFF2-40B4-BE49-F238E27FC236}">
                  <a16:creationId xmlns:a16="http://schemas.microsoft.com/office/drawing/2014/main" id="{4AFF0015-C80C-974B-B9BF-C828E1032873}"/>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a:extLst/>
          </p:spPr>
          <p:txBody>
            <a:bodyPr vert="horz" wrap="square" lIns="70987" tIns="35494" rIns="70987" bIns="35494" numCol="1" anchor="t" anchorCtr="0" compatLnSpc="1">
              <a:prstTxWarp prst="textNoShape">
                <a:avLst/>
              </a:prstTxWarp>
            </a:bodyPr>
            <a:lstStyle/>
            <a:p>
              <a:pPr defTabSz="878390">
                <a:defRPr/>
              </a:pPr>
              <a:endParaRPr lang="en-US" sz="923" kern="0">
                <a:solidFill>
                  <a:srgbClr val="505050"/>
                </a:solidFill>
                <a:latin typeface="Segoe UI Semilight"/>
              </a:endParaRPr>
            </a:p>
          </p:txBody>
        </p:sp>
      </p:grpSp>
      <p:grpSp>
        <p:nvGrpSpPr>
          <p:cNvPr id="11" name="Group 10">
            <a:extLst>
              <a:ext uri="{FF2B5EF4-FFF2-40B4-BE49-F238E27FC236}">
                <a16:creationId xmlns:a16="http://schemas.microsoft.com/office/drawing/2014/main" id="{19EA6618-51C1-424B-885A-F37EE095BD01}"/>
              </a:ext>
            </a:extLst>
          </p:cNvPr>
          <p:cNvGrpSpPr/>
          <p:nvPr/>
        </p:nvGrpSpPr>
        <p:grpSpPr>
          <a:xfrm>
            <a:off x="4997786" y="2736758"/>
            <a:ext cx="661135" cy="661135"/>
            <a:chOff x="6064661" y="2331652"/>
            <a:chExt cx="674488" cy="674488"/>
          </a:xfrm>
        </p:grpSpPr>
        <p:grpSp>
          <p:nvGrpSpPr>
            <p:cNvPr id="10" name="Group 9">
              <a:extLst>
                <a:ext uri="{FF2B5EF4-FFF2-40B4-BE49-F238E27FC236}">
                  <a16:creationId xmlns:a16="http://schemas.microsoft.com/office/drawing/2014/main" id="{6683E531-888A-4243-9B60-83D497F0ECCC}"/>
                </a:ext>
              </a:extLst>
            </p:cNvPr>
            <p:cNvGrpSpPr/>
            <p:nvPr/>
          </p:nvGrpSpPr>
          <p:grpSpPr>
            <a:xfrm>
              <a:off x="6064661" y="2331652"/>
              <a:ext cx="674488" cy="674488"/>
              <a:chOff x="6064661" y="2331652"/>
              <a:chExt cx="674488" cy="674488"/>
            </a:xfrm>
          </p:grpSpPr>
          <p:sp>
            <p:nvSpPr>
              <p:cNvPr id="8" name="Oval 7">
                <a:extLst>
                  <a:ext uri="{FF2B5EF4-FFF2-40B4-BE49-F238E27FC236}">
                    <a16:creationId xmlns:a16="http://schemas.microsoft.com/office/drawing/2014/main" id="{DB307DB1-4514-2744-BC4C-94A4D941B2A6}"/>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9DD50550-AC52-F842-B74C-1CC6290E7645}"/>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4BCF5A8-9D4B-9941-BE25-0CAB088AA337}"/>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Oval 8">
              <a:extLst>
                <a:ext uri="{FF2B5EF4-FFF2-40B4-BE49-F238E27FC236}">
                  <a16:creationId xmlns:a16="http://schemas.microsoft.com/office/drawing/2014/main" id="{A3DDCCEB-3463-074D-91AD-78F81170C724}"/>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0EF73BA-687F-5F48-8A74-FFE3F031F8BE}"/>
              </a:ext>
            </a:extLst>
          </p:cNvPr>
          <p:cNvGrpSpPr/>
          <p:nvPr/>
        </p:nvGrpSpPr>
        <p:grpSpPr>
          <a:xfrm>
            <a:off x="10524644" y="3545747"/>
            <a:ext cx="631478" cy="559507"/>
            <a:chOff x="10902845" y="2693238"/>
            <a:chExt cx="644231" cy="570807"/>
          </a:xfrm>
        </p:grpSpPr>
        <p:sp>
          <p:nvSpPr>
            <p:cNvPr id="119" name="Freeform 146">
              <a:extLst>
                <a:ext uri="{FF2B5EF4-FFF2-40B4-BE49-F238E27FC236}">
                  <a16:creationId xmlns:a16="http://schemas.microsoft.com/office/drawing/2014/main" id="{8E629EED-BBF2-0845-AEBA-FCEAA4918860}"/>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dirty="0">
                <a:solidFill>
                  <a:srgbClr val="FFFFFF"/>
                </a:solidFill>
                <a:latin typeface="Segoe UI 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FA201150-C846-1B49-A339-27D05CFE5E9E}"/>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EF4ED0E-7D24-964A-B59A-B41D64AB7691}"/>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08025D7F-666B-8046-81E2-DCCAE897737A}"/>
              </a:ext>
            </a:extLst>
          </p:cNvPr>
          <p:cNvGrpSpPr/>
          <p:nvPr/>
        </p:nvGrpSpPr>
        <p:grpSpPr>
          <a:xfrm>
            <a:off x="901637" y="4082888"/>
            <a:ext cx="491513" cy="500986"/>
            <a:chOff x="7158422" y="1607015"/>
            <a:chExt cx="2726357" cy="2778897"/>
          </a:xfrm>
          <a:solidFill>
            <a:schemeClr val="bg1"/>
          </a:solidFill>
        </p:grpSpPr>
        <p:sp>
          <p:nvSpPr>
            <p:cNvPr id="124" name="Freeform 242">
              <a:extLst>
                <a:ext uri="{FF2B5EF4-FFF2-40B4-BE49-F238E27FC236}">
                  <a16:creationId xmlns:a16="http://schemas.microsoft.com/office/drawing/2014/main" id="{BF7E7839-82FA-E440-B559-74E96918514A}"/>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a:ex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65">
                <a:solidFill>
                  <a:prstClr val="black"/>
                </a:solidFill>
                <a:latin typeface="Arial" charset="0"/>
                <a:ea typeface="Arial" charset="0"/>
                <a:cs typeface="Arial" charset="0"/>
              </a:endParaRPr>
            </a:p>
          </p:txBody>
        </p:sp>
        <p:sp>
          <p:nvSpPr>
            <p:cNvPr id="125" name="Diamond 124">
              <a:extLst>
                <a:ext uri="{FF2B5EF4-FFF2-40B4-BE49-F238E27FC236}">
                  <a16:creationId xmlns:a16="http://schemas.microsoft.com/office/drawing/2014/main" id="{FE7B313F-3A79-634F-BD97-BDDF931C8213}"/>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Freeform 243">
              <a:extLst>
                <a:ext uri="{FF2B5EF4-FFF2-40B4-BE49-F238E27FC236}">
                  <a16:creationId xmlns:a16="http://schemas.microsoft.com/office/drawing/2014/main" id="{41F2E185-D5A7-C84B-9401-202B03432948}"/>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a:ex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65">
                <a:solidFill>
                  <a:prstClr val="black"/>
                </a:solidFill>
                <a:latin typeface="Arial" charset="0"/>
                <a:ea typeface="Arial" charset="0"/>
                <a:cs typeface="Arial" charset="0"/>
              </a:endParaRPr>
            </a:p>
          </p:txBody>
        </p:sp>
        <p:sp>
          <p:nvSpPr>
            <p:cNvPr id="127" name="Diamond 126">
              <a:extLst>
                <a:ext uri="{FF2B5EF4-FFF2-40B4-BE49-F238E27FC236}">
                  <a16:creationId xmlns:a16="http://schemas.microsoft.com/office/drawing/2014/main" id="{306809B3-1773-1B44-B80F-977BB074F087}"/>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8" name="Freeform: Shape 830">
            <a:extLst>
              <a:ext uri="{FF2B5EF4-FFF2-40B4-BE49-F238E27FC236}">
                <a16:creationId xmlns:a16="http://schemas.microsoft.com/office/drawing/2014/main" id="{D8C5F275-07C0-C74D-880F-B1647D309435}"/>
              </a:ext>
            </a:extLst>
          </p:cNvPr>
          <p:cNvSpPr>
            <a:spLocks noChangeArrowheads="1"/>
          </p:cNvSpPr>
          <p:nvPr/>
        </p:nvSpPr>
        <p:spPr bwMode="auto">
          <a:xfrm>
            <a:off x="939836" y="3174517"/>
            <a:ext cx="441681" cy="601179"/>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a:extLst/>
        </p:spPr>
        <p:txBody>
          <a:bodyPr vert="horz" wrap="square" lIns="89604" tIns="44802" rIns="89604" bIns="44802" numCol="1" anchor="t" anchorCtr="0" compatLnSpc="1">
            <a:prstTxWarp prst="textNoShape">
              <a:avLst/>
            </a:prstTxWarp>
            <a:noAutofit/>
          </a:bodyPr>
          <a:lstStyle/>
          <a:p>
            <a:pPr defTabSz="913874">
              <a:defRPr/>
            </a:pPr>
            <a:endParaRPr lang="en-US" sz="1765" kern="0" dirty="0">
              <a:solidFill>
                <a:srgbClr val="FFFFFF"/>
              </a:solidFill>
              <a:latin typeface="Segoe UI"/>
            </a:endParaRPr>
          </a:p>
        </p:txBody>
      </p:sp>
      <p:grpSp>
        <p:nvGrpSpPr>
          <p:cNvPr id="36" name="Group 35">
            <a:extLst>
              <a:ext uri="{FF2B5EF4-FFF2-40B4-BE49-F238E27FC236}">
                <a16:creationId xmlns:a16="http://schemas.microsoft.com/office/drawing/2014/main" id="{A90E460A-9C70-F14D-858C-8DB8D728BF62}"/>
              </a:ext>
            </a:extLst>
          </p:cNvPr>
          <p:cNvGrpSpPr/>
          <p:nvPr/>
        </p:nvGrpSpPr>
        <p:grpSpPr>
          <a:xfrm rot="1800000">
            <a:off x="6890378" y="3434252"/>
            <a:ext cx="597302" cy="692222"/>
            <a:chOff x="6281977" y="1925712"/>
            <a:chExt cx="609366" cy="706203"/>
          </a:xfrm>
        </p:grpSpPr>
        <p:sp>
          <p:nvSpPr>
            <p:cNvPr id="18" name="Hexagon 17">
              <a:extLst>
                <a:ext uri="{FF2B5EF4-FFF2-40B4-BE49-F238E27FC236}">
                  <a16:creationId xmlns:a16="http://schemas.microsoft.com/office/drawing/2014/main" id="{AF160ACA-E317-7843-A564-126A5A36EFC2}"/>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FE754B18-4F9B-374E-8126-A6D157270B71}"/>
                </a:ext>
              </a:extLst>
            </p:cNvPr>
            <p:cNvCxnSpPr>
              <a:stCxn id="18" idx="3"/>
              <a:endCxn id="18"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7836A71-D889-3B4D-AB22-C605A9A8CA59}"/>
                </a:ext>
              </a:extLst>
            </p:cNvPr>
            <p:cNvGrpSpPr/>
            <p:nvPr/>
          </p:nvGrpSpPr>
          <p:grpSpPr>
            <a:xfrm>
              <a:off x="6584950" y="2093649"/>
              <a:ext cx="281406" cy="372551"/>
              <a:chOff x="6584950" y="2093146"/>
              <a:chExt cx="281406" cy="372551"/>
            </a:xfrm>
          </p:grpSpPr>
          <p:cxnSp>
            <p:nvCxnSpPr>
              <p:cNvPr id="26" name="Straight Connector 25">
                <a:extLst>
                  <a:ext uri="{FF2B5EF4-FFF2-40B4-BE49-F238E27FC236}">
                    <a16:creationId xmlns:a16="http://schemas.microsoft.com/office/drawing/2014/main" id="{4769026C-FEFE-9F4B-A04A-2F053588B82D}"/>
                  </a:ext>
                </a:extLst>
              </p:cNvPr>
              <p:cNvCxnSpPr>
                <a:cxnSpLocks/>
                <a:stCxn id="18"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CEA1AA3-A4BB-0148-B4CE-FB86085C2F60}"/>
                  </a:ext>
                </a:extLst>
              </p:cNvPr>
              <p:cNvCxnSpPr>
                <a:stCxn id="18"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14C19EC-E569-6046-AD25-9C0915A610B2}"/>
                  </a:ext>
                </a:extLst>
              </p:cNvPr>
              <p:cNvCxnSpPr>
                <a:cxnSpLocks/>
                <a:stCxn id="18"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FE22AA46-5C7A-FB4F-B3B4-C824A3FAF2DE}"/>
                </a:ext>
              </a:extLst>
            </p:cNvPr>
            <p:cNvGrpSpPr/>
            <p:nvPr/>
          </p:nvGrpSpPr>
          <p:grpSpPr>
            <a:xfrm flipH="1">
              <a:off x="6304801" y="2093649"/>
              <a:ext cx="281406" cy="372551"/>
              <a:chOff x="6584950" y="2093146"/>
              <a:chExt cx="281406" cy="372551"/>
            </a:xfrm>
          </p:grpSpPr>
          <p:cxnSp>
            <p:nvCxnSpPr>
              <p:cNvPr id="131" name="Straight Connector 130">
                <a:extLst>
                  <a:ext uri="{FF2B5EF4-FFF2-40B4-BE49-F238E27FC236}">
                    <a16:creationId xmlns:a16="http://schemas.microsoft.com/office/drawing/2014/main" id="{5B13F7B4-58D2-1540-A909-8E33A81753B6}"/>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C94D041-D1B2-944B-8A4B-A1CC33A27B4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C554105-D40F-344F-AB4D-981B388DAB23}"/>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8CC92139-8474-BB43-8E88-D968DDA7F2A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F6E59F5C-6D69-0C49-8943-09C13CFAD6DA}"/>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2E2691A0-59DA-6F47-A3E8-0C98CBD01CD3}"/>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D0ADD5EE-16CD-6D45-BA20-CEE6DFFF32F8}"/>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37CEA329-00D8-2C49-B8C3-3BE3F517B0A6}"/>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C0F91D38-427B-9042-8D3C-04E04A8D6F36}"/>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35CFC60B-57B0-3C47-A200-8A0BD902F79E}"/>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86CF1A0E-A076-4F42-8236-B1AF63F4FE6A}"/>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ECF2AE12-B2D1-E746-BE70-8A4EADB65800}"/>
              </a:ext>
            </a:extLst>
          </p:cNvPr>
          <p:cNvGrpSpPr/>
          <p:nvPr/>
        </p:nvGrpSpPr>
        <p:grpSpPr>
          <a:xfrm>
            <a:off x="8742470" y="3451232"/>
            <a:ext cx="687355" cy="543450"/>
            <a:chOff x="967154" y="1481462"/>
            <a:chExt cx="5331069" cy="4214950"/>
          </a:xfrm>
          <a:noFill/>
        </p:grpSpPr>
        <p:cxnSp>
          <p:nvCxnSpPr>
            <p:cNvPr id="143" name="Straight Connector 142">
              <a:extLst>
                <a:ext uri="{FF2B5EF4-FFF2-40B4-BE49-F238E27FC236}">
                  <a16:creationId xmlns:a16="http://schemas.microsoft.com/office/drawing/2014/main" id="{64089B54-8DB0-B04E-9823-7BE8382A2547}"/>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3CBD3BC3-2F7C-DB4D-BF73-A2CF4B5E2EB1}"/>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55B47254-3D1A-EE4F-A78A-2BE132CE500B}"/>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Shape 404">
              <a:extLst>
                <a:ext uri="{FF2B5EF4-FFF2-40B4-BE49-F238E27FC236}">
                  <a16:creationId xmlns:a16="http://schemas.microsoft.com/office/drawing/2014/main" id="{B473EF98-2A77-D645-8470-93AC438D260B}"/>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Freeform: Shape 405">
              <a:extLst>
                <a:ext uri="{FF2B5EF4-FFF2-40B4-BE49-F238E27FC236}">
                  <a16:creationId xmlns:a16="http://schemas.microsoft.com/office/drawing/2014/main" id="{9B4C1DF2-30C7-2340-82CF-A5FDAF802A14}"/>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48" name="Straight Connector 147">
            <a:extLst>
              <a:ext uri="{FF2B5EF4-FFF2-40B4-BE49-F238E27FC236}">
                <a16:creationId xmlns:a16="http://schemas.microsoft.com/office/drawing/2014/main" id="{C55AAC20-8B17-4E4A-8ECF-457329EBB6FA}"/>
              </a:ext>
            </a:extLst>
          </p:cNvPr>
          <p:cNvCxnSpPr>
            <a:cxnSpLocks/>
          </p:cNvCxnSpPr>
          <p:nvPr/>
        </p:nvCxnSpPr>
        <p:spPr>
          <a:xfrm flipV="1">
            <a:off x="7189027" y="1949687"/>
            <a:ext cx="0" cy="134110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2" name="Freeform 151">
            <a:extLst>
              <a:ext uri="{FF2B5EF4-FFF2-40B4-BE49-F238E27FC236}">
                <a16:creationId xmlns:a16="http://schemas.microsoft.com/office/drawing/2014/main" id="{615C6FEC-BB4E-0947-83BA-D52AC7DFD493}"/>
              </a:ext>
            </a:extLst>
          </p:cNvPr>
          <p:cNvSpPr/>
          <p:nvPr/>
        </p:nvSpPr>
        <p:spPr bwMode="auto">
          <a:xfrm flipH="1">
            <a:off x="2014165" y="3642576"/>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p:nvSpPr>
          <p:cNvPr id="154" name="Freeform 153">
            <a:extLst>
              <a:ext uri="{FF2B5EF4-FFF2-40B4-BE49-F238E27FC236}">
                <a16:creationId xmlns:a16="http://schemas.microsoft.com/office/drawing/2014/main" id="{4342671D-B324-CC45-B54F-4B018589CCE1}"/>
              </a:ext>
            </a:extLst>
          </p:cNvPr>
          <p:cNvSpPr/>
          <p:nvPr/>
        </p:nvSpPr>
        <p:spPr bwMode="auto">
          <a:xfrm flipH="1">
            <a:off x="4407686" y="3642576"/>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p:nvSpPr>
          <p:cNvPr id="155" name="Freeform 154">
            <a:extLst>
              <a:ext uri="{FF2B5EF4-FFF2-40B4-BE49-F238E27FC236}">
                <a16:creationId xmlns:a16="http://schemas.microsoft.com/office/drawing/2014/main" id="{D85E2878-6302-DF4C-A2DD-9DDF2DD478A6}"/>
              </a:ext>
            </a:extLst>
          </p:cNvPr>
          <p:cNvSpPr/>
          <p:nvPr/>
        </p:nvSpPr>
        <p:spPr bwMode="auto">
          <a:xfrm flipH="1">
            <a:off x="6190096" y="3642576"/>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p:nvSpPr>
          <p:cNvPr id="156" name="Freeform 155">
            <a:extLst>
              <a:ext uri="{FF2B5EF4-FFF2-40B4-BE49-F238E27FC236}">
                <a16:creationId xmlns:a16="http://schemas.microsoft.com/office/drawing/2014/main" id="{B3668756-9080-3548-A0EF-C9F633A98E1C}"/>
              </a:ext>
            </a:extLst>
          </p:cNvPr>
          <p:cNvSpPr/>
          <p:nvPr/>
        </p:nvSpPr>
        <p:spPr bwMode="auto">
          <a:xfrm flipH="1">
            <a:off x="8083243" y="3642576"/>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p:nvSpPr>
          <p:cNvPr id="157" name="Freeform 156">
            <a:extLst>
              <a:ext uri="{FF2B5EF4-FFF2-40B4-BE49-F238E27FC236}">
                <a16:creationId xmlns:a16="http://schemas.microsoft.com/office/drawing/2014/main" id="{69AF45C1-2E1D-7B4D-B017-691498B72DB5}"/>
              </a:ext>
            </a:extLst>
          </p:cNvPr>
          <p:cNvSpPr/>
          <p:nvPr/>
        </p:nvSpPr>
        <p:spPr bwMode="auto">
          <a:xfrm flipH="1">
            <a:off x="9916581" y="3642576"/>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Tree>
    <p:extLst>
      <p:ext uri="{BB962C8B-B14F-4D97-AF65-F5344CB8AC3E}">
        <p14:creationId xmlns:p14="http://schemas.microsoft.com/office/powerpoint/2010/main" val="3535486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childTnLst>
                          </p:cTn>
                        </p:par>
                        <p:par>
                          <p:cTn id="14" fill="hold">
                            <p:stCondLst>
                              <p:cond delay="500"/>
                            </p:stCondLst>
                            <p:childTnLst>
                              <p:par>
                                <p:cTn id="15" presetID="10" presetClass="entr" presetSubtype="0" fill="hold" nodeType="afterEffect">
                                  <p:stCondLst>
                                    <p:cond delay="5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10" presetClass="entr" presetSubtype="0" fill="hold" nodeType="withEffect">
                                  <p:stCondLst>
                                    <p:cond delay="50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par>
                                <p:cTn id="24" presetID="10" presetClass="entr" presetSubtype="0" fill="hold" nodeType="withEffect">
                                  <p:stCondLst>
                                    <p:cond delay="50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nodeType="withEffect">
                                  <p:stCondLst>
                                    <p:cond delay="500"/>
                                  </p:stCondLst>
                                  <p:childTnLst>
                                    <p:set>
                                      <p:cBhvr>
                                        <p:cTn id="28" dur="1" fill="hold">
                                          <p:stCondLst>
                                            <p:cond delay="0"/>
                                          </p:stCondLst>
                                        </p:cTn>
                                        <p:tgtEl>
                                          <p:spTgt spid="107"/>
                                        </p:tgtEl>
                                        <p:attrNameLst>
                                          <p:attrName>style.visibility</p:attrName>
                                        </p:attrNameLst>
                                      </p:cBhvr>
                                      <p:to>
                                        <p:strVal val="visible"/>
                                      </p:to>
                                    </p:set>
                                    <p:animEffect transition="in" filter="fade">
                                      <p:cBhvr>
                                        <p:cTn id="29" dur="500"/>
                                        <p:tgtEl>
                                          <p:spTgt spid="10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52"/>
                                        </p:tgtEl>
                                        <p:attrNameLst>
                                          <p:attrName>style.visibility</p:attrName>
                                        </p:attrNameLst>
                                      </p:cBhvr>
                                      <p:to>
                                        <p:strVal val="visible"/>
                                      </p:to>
                                    </p:set>
                                    <p:animEffect transition="in" filter="fade">
                                      <p:cBhvr>
                                        <p:cTn id="32" dur="500"/>
                                        <p:tgtEl>
                                          <p:spTgt spid="15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childTnLst>
                          </p:cTn>
                        </p:par>
                        <p:par>
                          <p:cTn id="36" fill="hold">
                            <p:stCondLst>
                              <p:cond delay="1500"/>
                            </p:stCondLst>
                            <p:childTnLst>
                              <p:par>
                                <p:cTn id="37" presetID="10" presetClass="entr" presetSubtype="0" fill="hold" nodeType="afterEffect">
                                  <p:stCondLst>
                                    <p:cond delay="50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50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par>
                                <p:cTn id="43" presetID="10" presetClass="entr" presetSubtype="0" fill="hold" nodeType="withEffect">
                                  <p:stCondLst>
                                    <p:cond delay="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154"/>
                                        </p:tgtEl>
                                        <p:attrNameLst>
                                          <p:attrName>style.visibility</p:attrName>
                                        </p:attrNameLst>
                                      </p:cBhvr>
                                      <p:to>
                                        <p:strVal val="visible"/>
                                      </p:to>
                                    </p:set>
                                    <p:animEffect transition="in" filter="fade">
                                      <p:cBhvr>
                                        <p:cTn id="48" dur="500"/>
                                        <p:tgtEl>
                                          <p:spTgt spid="154"/>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22"/>
                                        </p:tgtEl>
                                        <p:attrNameLst>
                                          <p:attrName>style.visibility</p:attrName>
                                        </p:attrNameLst>
                                      </p:cBhvr>
                                      <p:to>
                                        <p:strVal val="visible"/>
                                      </p:to>
                                    </p:set>
                                    <p:animEffect transition="in" filter="fade">
                                      <p:cBhvr>
                                        <p:cTn id="51" dur="500"/>
                                        <p:tgtEl>
                                          <p:spTgt spid="122"/>
                                        </p:tgtEl>
                                      </p:cBhvr>
                                    </p:animEffect>
                                  </p:childTnLst>
                                </p:cTn>
                              </p:par>
                            </p:childTnLst>
                          </p:cTn>
                        </p:par>
                        <p:par>
                          <p:cTn id="52" fill="hold">
                            <p:stCondLst>
                              <p:cond delay="2500"/>
                            </p:stCondLst>
                            <p:childTnLst>
                              <p:par>
                                <p:cTn id="53" presetID="10" presetClass="entr" presetSubtype="0" fill="hold" grpId="0" nodeType="afterEffect">
                                  <p:stCondLst>
                                    <p:cond delay="5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nodeType="withEffect">
                                  <p:stCondLst>
                                    <p:cond delay="50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par>
                                <p:cTn id="59" presetID="10" presetClass="entr" presetSubtype="0" fill="hold" nodeType="withEffect">
                                  <p:stCondLst>
                                    <p:cond delay="50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500"/>
                                  </p:stCondLst>
                                  <p:childTnLst>
                                    <p:set>
                                      <p:cBhvr>
                                        <p:cTn id="63" dur="1" fill="hold">
                                          <p:stCondLst>
                                            <p:cond delay="0"/>
                                          </p:stCondLst>
                                        </p:cTn>
                                        <p:tgtEl>
                                          <p:spTgt spid="148"/>
                                        </p:tgtEl>
                                        <p:attrNameLst>
                                          <p:attrName>style.visibility</p:attrName>
                                        </p:attrNameLst>
                                      </p:cBhvr>
                                      <p:to>
                                        <p:strVal val="visible"/>
                                      </p:to>
                                    </p:set>
                                    <p:animEffect transition="in" filter="fade">
                                      <p:cBhvr>
                                        <p:cTn id="64" dur="500"/>
                                        <p:tgtEl>
                                          <p:spTgt spid="148"/>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155"/>
                                        </p:tgtEl>
                                        <p:attrNameLst>
                                          <p:attrName>style.visibility</p:attrName>
                                        </p:attrNameLst>
                                      </p:cBhvr>
                                      <p:to>
                                        <p:strVal val="visible"/>
                                      </p:to>
                                    </p:set>
                                    <p:animEffect transition="in" filter="fade">
                                      <p:cBhvr>
                                        <p:cTn id="67" dur="500"/>
                                        <p:tgtEl>
                                          <p:spTgt spid="155"/>
                                        </p:tgtEl>
                                      </p:cBhvr>
                                    </p:animEffect>
                                  </p:childTnLst>
                                </p:cTn>
                              </p:par>
                            </p:childTnLst>
                          </p:cTn>
                        </p:par>
                        <p:par>
                          <p:cTn id="68" fill="hold">
                            <p:stCondLst>
                              <p:cond delay="3500"/>
                            </p:stCondLst>
                            <p:childTnLst>
                              <p:par>
                                <p:cTn id="69" presetID="10" presetClass="entr" presetSubtype="0" fill="hold" grpId="0" nodeType="afterEffect">
                                  <p:stCondLst>
                                    <p:cond delay="500"/>
                                  </p:stCondLst>
                                  <p:childTnLst>
                                    <p:set>
                                      <p:cBhvr>
                                        <p:cTn id="70" dur="1" fill="hold">
                                          <p:stCondLst>
                                            <p:cond delay="0"/>
                                          </p:stCondLst>
                                        </p:cTn>
                                        <p:tgtEl>
                                          <p:spTgt spid="123"/>
                                        </p:tgtEl>
                                        <p:attrNameLst>
                                          <p:attrName>style.visibility</p:attrName>
                                        </p:attrNameLst>
                                      </p:cBhvr>
                                      <p:to>
                                        <p:strVal val="visible"/>
                                      </p:to>
                                    </p:set>
                                    <p:animEffect transition="in" filter="fade">
                                      <p:cBhvr>
                                        <p:cTn id="71" dur="500"/>
                                        <p:tgtEl>
                                          <p:spTgt spid="123"/>
                                        </p:tgtEl>
                                      </p:cBhvr>
                                    </p:animEffect>
                                  </p:childTnLst>
                                </p:cTn>
                              </p:par>
                              <p:par>
                                <p:cTn id="72" presetID="10" presetClass="entr" presetSubtype="0" fill="hold" nodeType="withEffect">
                                  <p:stCondLst>
                                    <p:cond delay="500"/>
                                  </p:stCondLst>
                                  <p:childTnLst>
                                    <p:set>
                                      <p:cBhvr>
                                        <p:cTn id="73" dur="1" fill="hold">
                                          <p:stCondLst>
                                            <p:cond delay="0"/>
                                          </p:stCondLst>
                                        </p:cTn>
                                        <p:tgtEl>
                                          <p:spTgt spid="142"/>
                                        </p:tgtEl>
                                        <p:attrNameLst>
                                          <p:attrName>style.visibility</p:attrName>
                                        </p:attrNameLst>
                                      </p:cBhvr>
                                      <p:to>
                                        <p:strVal val="visible"/>
                                      </p:to>
                                    </p:set>
                                    <p:animEffect transition="in" filter="fade">
                                      <p:cBhvr>
                                        <p:cTn id="74" dur="500"/>
                                        <p:tgtEl>
                                          <p:spTgt spid="142"/>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156"/>
                                        </p:tgtEl>
                                        <p:attrNameLst>
                                          <p:attrName>style.visibility</p:attrName>
                                        </p:attrNameLst>
                                      </p:cBhvr>
                                      <p:to>
                                        <p:strVal val="visible"/>
                                      </p:to>
                                    </p:set>
                                    <p:animEffect transition="in" filter="fade">
                                      <p:cBhvr>
                                        <p:cTn id="77" dur="500"/>
                                        <p:tgtEl>
                                          <p:spTgt spid="156"/>
                                        </p:tgtEl>
                                      </p:cBhvr>
                                    </p:animEffect>
                                  </p:childTnLst>
                                </p:cTn>
                              </p:par>
                            </p:childTnLst>
                          </p:cTn>
                        </p:par>
                        <p:par>
                          <p:cTn id="78" fill="hold">
                            <p:stCondLst>
                              <p:cond delay="4500"/>
                            </p:stCondLst>
                            <p:childTnLst>
                              <p:par>
                                <p:cTn id="79" presetID="10" presetClass="entr" presetSubtype="0" fill="hold" grpId="0" nodeType="afterEffect">
                                  <p:stCondLst>
                                    <p:cond delay="500"/>
                                  </p:stCondLst>
                                  <p:childTnLst>
                                    <p:set>
                                      <p:cBhvr>
                                        <p:cTn id="80" dur="1" fill="hold">
                                          <p:stCondLst>
                                            <p:cond delay="0"/>
                                          </p:stCondLst>
                                        </p:cTn>
                                        <p:tgtEl>
                                          <p:spTgt spid="89"/>
                                        </p:tgtEl>
                                        <p:attrNameLst>
                                          <p:attrName>style.visibility</p:attrName>
                                        </p:attrNameLst>
                                      </p:cBhvr>
                                      <p:to>
                                        <p:strVal val="visible"/>
                                      </p:to>
                                    </p:set>
                                    <p:animEffect transition="in" filter="fade">
                                      <p:cBhvr>
                                        <p:cTn id="81" dur="500"/>
                                        <p:tgtEl>
                                          <p:spTgt spid="89"/>
                                        </p:tgtEl>
                                      </p:cBhvr>
                                    </p:animEffect>
                                  </p:childTnLst>
                                </p:cTn>
                              </p:par>
                              <p:par>
                                <p:cTn id="82" presetID="10" presetClass="entr" presetSubtype="0" fill="hold" nodeType="withEffect">
                                  <p:stCondLst>
                                    <p:cond delay="50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157"/>
                                        </p:tgtEl>
                                        <p:attrNameLst>
                                          <p:attrName>style.visibility</p:attrName>
                                        </p:attrNameLst>
                                      </p:cBhvr>
                                      <p:to>
                                        <p:strVal val="visible"/>
                                      </p:to>
                                    </p:set>
                                    <p:animEffect transition="in" filter="fade">
                                      <p:cBhvr>
                                        <p:cTn id="8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2" grpId="0"/>
      <p:bldP spid="122" grpId="0"/>
      <p:bldP spid="123" grpId="0"/>
      <p:bldP spid="85" grpId="0"/>
      <p:bldP spid="86" grpId="0"/>
      <p:bldP spid="89" grpId="0"/>
      <p:bldP spid="128" grpId="0" animBg="1"/>
      <p:bldP spid="152" grpId="0" animBg="1"/>
      <p:bldP spid="154" grpId="0" animBg="1"/>
      <p:bldP spid="155" grpId="0" animBg="1"/>
      <p:bldP spid="156" grpId="0" animBg="1"/>
      <p:bldP spid="15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1C0DF2-3DB4-4E53-B090-90339AC32E84}"/>
              </a:ext>
            </a:extLst>
          </p:cNvPr>
          <p:cNvSpPr txBox="1"/>
          <p:nvPr/>
        </p:nvSpPr>
        <p:spPr>
          <a:xfrm>
            <a:off x="-12995700" y="3408306"/>
            <a:ext cx="12970399" cy="73858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600" dirty="0">
                <a:solidFill>
                  <a:srgbClr val="0078D4"/>
                </a:solidFill>
                <a:latin typeface="Segoe UI"/>
              </a:rPr>
              <a:t>01010100101001011101101001001001011010100100010001111010010101010010100101010010100101110110100100100101101010010001000111101001010101001010001010010111011010010010010110101001000100011110100101010100101001010100101001011101101001</a:t>
            </a:r>
          </a:p>
        </p:txBody>
      </p:sp>
      <p:sp>
        <p:nvSpPr>
          <p:cNvPr id="12" name="Rectangle 11">
            <a:extLst>
              <a:ext uri="{FF2B5EF4-FFF2-40B4-BE49-F238E27FC236}">
                <a16:creationId xmlns:a16="http://schemas.microsoft.com/office/drawing/2014/main" id="{B252A604-69C1-4219-A4D6-A0B60DE21CD3}"/>
              </a:ext>
            </a:extLst>
          </p:cNvPr>
          <p:cNvSpPr/>
          <p:nvPr/>
        </p:nvSpPr>
        <p:spPr bwMode="auto">
          <a:xfrm>
            <a:off x="2014165" y="3267449"/>
            <a:ext cx="10177836" cy="11697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Oval 1">
            <a:extLst>
              <a:ext uri="{FF2B5EF4-FFF2-40B4-BE49-F238E27FC236}">
                <a16:creationId xmlns:a16="http://schemas.microsoft.com/office/drawing/2014/main" id="{D36671B2-4E12-4BC1-8BE4-D4F2BCF2BF04}"/>
              </a:ext>
            </a:extLst>
          </p:cNvPr>
          <p:cNvSpPr/>
          <p:nvPr/>
        </p:nvSpPr>
        <p:spPr bwMode="auto">
          <a:xfrm>
            <a:off x="3411800" y="1679472"/>
            <a:ext cx="4571352" cy="4571352"/>
          </a:xfrm>
          <a:prstGeom prst="ellipse">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err="1">
              <a:solidFill>
                <a:prstClr val="white"/>
              </a:solidFill>
              <a:latin typeface="Segoe UI"/>
            </a:endParaRPr>
          </a:p>
        </p:txBody>
      </p:sp>
      <p:sp>
        <p:nvSpPr>
          <p:cNvPr id="11" name="Rectangle 10">
            <a:extLst>
              <a:ext uri="{FF2B5EF4-FFF2-40B4-BE49-F238E27FC236}">
                <a16:creationId xmlns:a16="http://schemas.microsoft.com/office/drawing/2014/main" id="{1B76C33A-6A1B-49F3-9D07-E2C6BF2A6241}"/>
              </a:ext>
            </a:extLst>
          </p:cNvPr>
          <p:cNvSpPr/>
          <p:nvPr/>
        </p:nvSpPr>
        <p:spPr bwMode="auto">
          <a:xfrm rot="20621471">
            <a:off x="7467590" y="2694127"/>
            <a:ext cx="594471" cy="13427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6ACD0EFB-3AC7-0D4B-B247-3A3CF740EE93}"/>
              </a:ext>
            </a:extLst>
          </p:cNvPr>
          <p:cNvSpPr/>
          <p:nvPr/>
        </p:nvSpPr>
        <p:spPr bwMode="auto">
          <a:xfrm>
            <a:off x="3893572" y="4981096"/>
            <a:ext cx="855548" cy="12946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92F9C066-AD08-7A4A-ACC1-A6EE38C27EA2}"/>
              </a:ext>
            </a:extLst>
          </p:cNvPr>
          <p:cNvSpPr/>
          <p:nvPr/>
        </p:nvSpPr>
        <p:spPr bwMode="auto">
          <a:xfrm>
            <a:off x="7072816" y="5204915"/>
            <a:ext cx="997214" cy="10772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E701A103-15AE-AE4A-9B9F-68B0C0A71AEA}"/>
              </a:ext>
            </a:extLst>
          </p:cNvPr>
          <p:cNvSpPr/>
          <p:nvPr/>
        </p:nvSpPr>
        <p:spPr bwMode="auto">
          <a:xfrm>
            <a:off x="2998073" y="2888820"/>
            <a:ext cx="875809" cy="1744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E017E3F-3E60-6646-95ED-C8AC58A29378}"/>
              </a:ext>
            </a:extLst>
          </p:cNvPr>
          <p:cNvSpPr>
            <a:spLocks noGrp="1"/>
          </p:cNvSpPr>
          <p:nvPr>
            <p:ph type="title"/>
          </p:nvPr>
        </p:nvSpPr>
        <p:spPr/>
        <p:txBody>
          <a:bodyPr/>
          <a:lstStyle/>
          <a:p>
            <a:r>
              <a:rPr lang="en-US" dirty="0"/>
              <a:t>DevOps loop for data science </a:t>
            </a:r>
          </a:p>
        </p:txBody>
      </p:sp>
      <p:sp>
        <p:nvSpPr>
          <p:cNvPr id="66" name="TextBox 65">
            <a:extLst>
              <a:ext uri="{FF2B5EF4-FFF2-40B4-BE49-F238E27FC236}">
                <a16:creationId xmlns:a16="http://schemas.microsoft.com/office/drawing/2014/main" id="{8FA439E5-4D66-114D-8614-9F56DC680B52}"/>
              </a:ext>
            </a:extLst>
          </p:cNvPr>
          <p:cNvSpPr txBox="1"/>
          <p:nvPr/>
        </p:nvSpPr>
        <p:spPr>
          <a:xfrm>
            <a:off x="635778" y="5303350"/>
            <a:ext cx="954542"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dirty="0">
                <a:solidFill>
                  <a:prstClr val="black"/>
                </a:solidFill>
                <a:latin typeface="Segoe UI"/>
              </a:rPr>
              <a:t>Prepare Data</a:t>
            </a:r>
          </a:p>
        </p:txBody>
      </p:sp>
      <p:sp>
        <p:nvSpPr>
          <p:cNvPr id="71" name="Rectangle 41">
            <a:extLst>
              <a:ext uri="{FF2B5EF4-FFF2-40B4-BE49-F238E27FC236}">
                <a16:creationId xmlns:a16="http://schemas.microsoft.com/office/drawing/2014/main" id="{E408D5CA-3289-DC43-AAA8-A7CF8AA7B237}"/>
              </a:ext>
            </a:extLst>
          </p:cNvPr>
          <p:cNvSpPr>
            <a:spLocks noChangeArrowheads="1"/>
          </p:cNvSpPr>
          <p:nvPr/>
        </p:nvSpPr>
        <p:spPr bwMode="auto">
          <a:xfrm>
            <a:off x="680972" y="1906666"/>
            <a:ext cx="9500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707" eaLnBrk="0" fontAlgn="base" hangingPunct="0">
              <a:spcBef>
                <a:spcPct val="0"/>
              </a:spcBef>
              <a:spcAft>
                <a:spcPct val="0"/>
              </a:spcAft>
              <a:defRPr/>
            </a:pPr>
            <a:r>
              <a:rPr lang="en-US" altLang="en-US" sz="2000" b="1" kern="0" dirty="0">
                <a:solidFill>
                  <a:srgbClr val="0078D4"/>
                </a:solidFill>
                <a:latin typeface="Segoe UI Semibold" panose="020B0702040204020203" pitchFamily="34" charset="0"/>
              </a:rPr>
              <a:t>Prepare</a:t>
            </a:r>
          </a:p>
        </p:txBody>
      </p:sp>
      <p:cxnSp>
        <p:nvCxnSpPr>
          <p:cNvPr id="72" name="Straight Connector 71">
            <a:extLst>
              <a:ext uri="{FF2B5EF4-FFF2-40B4-BE49-F238E27FC236}">
                <a16:creationId xmlns:a16="http://schemas.microsoft.com/office/drawing/2014/main" id="{746CF7DB-25B4-F349-A833-6E872F5FB3AE}"/>
              </a:ext>
            </a:extLst>
          </p:cNvPr>
          <p:cNvCxnSpPr>
            <a:cxnSpLocks/>
          </p:cNvCxnSpPr>
          <p:nvPr/>
        </p:nvCxnSpPr>
        <p:spPr>
          <a:xfrm flipV="1">
            <a:off x="2070888" y="1949687"/>
            <a:ext cx="2223" cy="1477387"/>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0E6ED5B-A379-7547-A9BA-8AF3184E8E91}"/>
              </a:ext>
            </a:extLst>
          </p:cNvPr>
          <p:cNvCxnSpPr>
            <a:cxnSpLocks/>
          </p:cNvCxnSpPr>
          <p:nvPr/>
        </p:nvCxnSpPr>
        <p:spPr>
          <a:xfrm flipV="1">
            <a:off x="2071999" y="4116987"/>
            <a:ext cx="0" cy="1730293"/>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74DFD6A6-4106-A94A-A4E9-0C97AFD2F402}"/>
              </a:ext>
            </a:extLst>
          </p:cNvPr>
          <p:cNvGrpSpPr/>
          <p:nvPr/>
        </p:nvGrpSpPr>
        <p:grpSpPr>
          <a:xfrm>
            <a:off x="901637" y="4229014"/>
            <a:ext cx="491513" cy="500986"/>
            <a:chOff x="7158422" y="1607015"/>
            <a:chExt cx="2726357" cy="2778897"/>
          </a:xfrm>
          <a:solidFill>
            <a:schemeClr val="bg1"/>
          </a:solidFill>
        </p:grpSpPr>
        <p:sp>
          <p:nvSpPr>
            <p:cNvPr id="75" name="Freeform 242">
              <a:extLst>
                <a:ext uri="{FF2B5EF4-FFF2-40B4-BE49-F238E27FC236}">
                  <a16:creationId xmlns:a16="http://schemas.microsoft.com/office/drawing/2014/main" id="{6C9E158D-2B62-DC40-9621-C10AA50EC951}"/>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a:ex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65">
                <a:solidFill>
                  <a:prstClr val="black"/>
                </a:solidFill>
                <a:latin typeface="Arial" charset="0"/>
                <a:ea typeface="Arial" charset="0"/>
                <a:cs typeface="Arial" charset="0"/>
              </a:endParaRPr>
            </a:p>
          </p:txBody>
        </p:sp>
        <p:sp>
          <p:nvSpPr>
            <p:cNvPr id="76" name="Diamond 75">
              <a:extLst>
                <a:ext uri="{FF2B5EF4-FFF2-40B4-BE49-F238E27FC236}">
                  <a16:creationId xmlns:a16="http://schemas.microsoft.com/office/drawing/2014/main" id="{1BF9F361-A908-084A-A6A9-5386662A013B}"/>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Freeform 243">
              <a:extLst>
                <a:ext uri="{FF2B5EF4-FFF2-40B4-BE49-F238E27FC236}">
                  <a16:creationId xmlns:a16="http://schemas.microsoft.com/office/drawing/2014/main" id="{718CF2BE-B935-524B-8086-F5FEBF936D80}"/>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a:ex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65">
                <a:solidFill>
                  <a:prstClr val="black"/>
                </a:solidFill>
                <a:latin typeface="Arial" charset="0"/>
                <a:ea typeface="Arial" charset="0"/>
                <a:cs typeface="Arial" charset="0"/>
              </a:endParaRPr>
            </a:p>
          </p:txBody>
        </p:sp>
        <p:sp>
          <p:nvSpPr>
            <p:cNvPr id="78" name="Diamond 77">
              <a:extLst>
                <a:ext uri="{FF2B5EF4-FFF2-40B4-BE49-F238E27FC236}">
                  <a16:creationId xmlns:a16="http://schemas.microsoft.com/office/drawing/2014/main" id="{7FAAF3D0-EBBD-E341-A6DC-5F52661CA651}"/>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0" name="Freeform: Shape 830">
            <a:extLst>
              <a:ext uri="{FF2B5EF4-FFF2-40B4-BE49-F238E27FC236}">
                <a16:creationId xmlns:a16="http://schemas.microsoft.com/office/drawing/2014/main" id="{C4539FC2-1636-2F4E-8331-200A17A6A478}"/>
              </a:ext>
            </a:extLst>
          </p:cNvPr>
          <p:cNvSpPr>
            <a:spLocks noChangeArrowheads="1"/>
          </p:cNvSpPr>
          <p:nvPr/>
        </p:nvSpPr>
        <p:spPr bwMode="auto">
          <a:xfrm>
            <a:off x="939836" y="2825295"/>
            <a:ext cx="441681" cy="601179"/>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a:extLst/>
        </p:spPr>
        <p:txBody>
          <a:bodyPr vert="horz" wrap="square" lIns="89604" tIns="44802" rIns="89604" bIns="44802" numCol="1" anchor="t" anchorCtr="0" compatLnSpc="1">
            <a:prstTxWarp prst="textNoShape">
              <a:avLst/>
            </a:prstTxWarp>
            <a:noAutofit/>
          </a:bodyPr>
          <a:lstStyle/>
          <a:p>
            <a:pPr defTabSz="913874">
              <a:defRPr/>
            </a:pPr>
            <a:endParaRPr lang="en-US" sz="1765" kern="0" dirty="0">
              <a:solidFill>
                <a:srgbClr val="FFFFFF"/>
              </a:solidFill>
              <a:latin typeface="Segoe UI"/>
            </a:endParaRPr>
          </a:p>
        </p:txBody>
      </p:sp>
      <p:sp>
        <p:nvSpPr>
          <p:cNvPr id="81" name="Freeform 80">
            <a:extLst>
              <a:ext uri="{FF2B5EF4-FFF2-40B4-BE49-F238E27FC236}">
                <a16:creationId xmlns:a16="http://schemas.microsoft.com/office/drawing/2014/main" id="{37817C08-B07A-3448-AA5E-1985B342F85C}"/>
              </a:ext>
            </a:extLst>
          </p:cNvPr>
          <p:cNvSpPr/>
          <p:nvPr/>
        </p:nvSpPr>
        <p:spPr bwMode="auto">
          <a:xfrm flipH="1">
            <a:off x="2014165" y="3642576"/>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p:nvSpPr>
          <p:cNvPr id="135" name="TextBox 134">
            <a:extLst>
              <a:ext uri="{FF2B5EF4-FFF2-40B4-BE49-F238E27FC236}">
                <a16:creationId xmlns:a16="http://schemas.microsoft.com/office/drawing/2014/main" id="{0609D5E1-9135-7944-9D38-BB89E4A0E250}"/>
              </a:ext>
            </a:extLst>
          </p:cNvPr>
          <p:cNvSpPr txBox="1"/>
          <p:nvPr/>
        </p:nvSpPr>
        <p:spPr>
          <a:xfrm>
            <a:off x="7121174" y="3315566"/>
            <a:ext cx="1380113"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dirty="0">
                <a:solidFill>
                  <a:prstClr val="black"/>
                </a:solidFill>
                <a:latin typeface="Segoe UI"/>
              </a:rPr>
              <a:t>Register and </a:t>
            </a:r>
            <a:br>
              <a:rPr lang="en-US" sz="1176" dirty="0">
                <a:solidFill>
                  <a:prstClr val="black"/>
                </a:solidFill>
                <a:latin typeface="Segoe UI"/>
              </a:rPr>
            </a:br>
            <a:r>
              <a:rPr lang="en-US" sz="1176" dirty="0">
                <a:solidFill>
                  <a:prstClr val="black"/>
                </a:solidFill>
                <a:latin typeface="Segoe UI"/>
              </a:rPr>
              <a:t>Manage Model</a:t>
            </a:r>
          </a:p>
        </p:txBody>
      </p:sp>
      <p:sp>
        <p:nvSpPr>
          <p:cNvPr id="137" name="TextBox 136">
            <a:extLst>
              <a:ext uri="{FF2B5EF4-FFF2-40B4-BE49-F238E27FC236}">
                <a16:creationId xmlns:a16="http://schemas.microsoft.com/office/drawing/2014/main" id="{8A00FAC3-AEC4-4944-AB77-F6BFB8241EE7}"/>
              </a:ext>
            </a:extLst>
          </p:cNvPr>
          <p:cNvSpPr txBox="1"/>
          <p:nvPr/>
        </p:nvSpPr>
        <p:spPr>
          <a:xfrm>
            <a:off x="7047957" y="5870175"/>
            <a:ext cx="720832"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dirty="0">
                <a:solidFill>
                  <a:prstClr val="black"/>
                </a:solidFill>
                <a:latin typeface="Segoe UI"/>
              </a:rPr>
              <a:t>Build Image</a:t>
            </a:r>
          </a:p>
        </p:txBody>
      </p:sp>
      <p:pic>
        <p:nvPicPr>
          <p:cNvPr id="138" name="Picture 137">
            <a:extLst>
              <a:ext uri="{FF2B5EF4-FFF2-40B4-BE49-F238E27FC236}">
                <a16:creationId xmlns:a16="http://schemas.microsoft.com/office/drawing/2014/main" id="{0650047C-199C-6245-B15F-21D093C61AF0}"/>
              </a:ext>
            </a:extLst>
          </p:cNvPr>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33050" y="2948347"/>
            <a:ext cx="479590" cy="554008"/>
          </a:xfrm>
          <a:prstGeom prst="rect">
            <a:avLst/>
          </a:prstGeom>
        </p:spPr>
      </p:pic>
      <p:pic>
        <p:nvPicPr>
          <p:cNvPr id="139" name="Picture 10" descr="https://ih1.redbubble.net/image.361353434.1330/flat,800x800,075,f.jpg">
            <a:extLst>
              <a:ext uri="{FF2B5EF4-FFF2-40B4-BE49-F238E27FC236}">
                <a16:creationId xmlns:a16="http://schemas.microsoft.com/office/drawing/2014/main" id="{B9F39449-1DB6-7C45-8416-47F08FFA42E7}"/>
              </a:ext>
            </a:extLst>
          </p:cNvPr>
          <p:cNvPicPr>
            <a:picLocks noChangeAspect="1" noChangeArrowheads="1"/>
          </p:cNvPicPr>
          <p:nvPr/>
        </p:nvPicPr>
        <p:blipFill>
          <a:blip r:embed="rId4"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988954" y="3671045"/>
            <a:ext cx="973842" cy="337194"/>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B2E138F8-BB2B-764C-8044-73F033797431}"/>
              </a:ext>
            </a:extLst>
          </p:cNvPr>
          <p:cNvSpPr txBox="1"/>
          <p:nvPr/>
        </p:nvSpPr>
        <p:spPr>
          <a:xfrm>
            <a:off x="3061711" y="3267449"/>
            <a:ext cx="812558" cy="543654"/>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dirty="0">
                <a:solidFill>
                  <a:srgbClr val="0078D4"/>
                </a:solidFill>
                <a:latin typeface="Segoe UI Semibold" panose="020B0702040204020203" pitchFamily="34" charset="0"/>
                <a:cs typeface="Segoe UI Semibold" panose="020B0702040204020203" pitchFamily="34" charset="0"/>
              </a:rPr>
              <a:t>…</a:t>
            </a:r>
          </a:p>
        </p:txBody>
      </p:sp>
      <p:sp>
        <p:nvSpPr>
          <p:cNvPr id="141" name="TextBox 140">
            <a:extLst>
              <a:ext uri="{FF2B5EF4-FFF2-40B4-BE49-F238E27FC236}">
                <a16:creationId xmlns:a16="http://schemas.microsoft.com/office/drawing/2014/main" id="{730F2D3D-4A4E-1846-A0C1-0B556171E2C2}"/>
              </a:ext>
            </a:extLst>
          </p:cNvPr>
          <p:cNvSpPr txBox="1"/>
          <p:nvPr/>
        </p:nvSpPr>
        <p:spPr>
          <a:xfrm>
            <a:off x="2470072" y="4148802"/>
            <a:ext cx="1995835"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dirty="0">
                <a:solidFill>
                  <a:prstClr val="black"/>
                </a:solidFill>
                <a:latin typeface="Segoe UI"/>
              </a:rPr>
              <a:t>Build model </a:t>
            </a:r>
            <a:br>
              <a:rPr lang="en-US" sz="1371" dirty="0">
                <a:solidFill>
                  <a:prstClr val="black"/>
                </a:solidFill>
                <a:latin typeface="Segoe UI"/>
              </a:rPr>
            </a:br>
            <a:r>
              <a:rPr lang="en-US" sz="1371" dirty="0">
                <a:solidFill>
                  <a:prstClr val="black"/>
                </a:solidFill>
                <a:latin typeface="Segoe UI"/>
              </a:rPr>
              <a:t>(your favorite IDE)</a:t>
            </a:r>
          </a:p>
        </p:txBody>
      </p:sp>
      <p:sp>
        <p:nvSpPr>
          <p:cNvPr id="142" name="TextBox 141">
            <a:extLst>
              <a:ext uri="{FF2B5EF4-FFF2-40B4-BE49-F238E27FC236}">
                <a16:creationId xmlns:a16="http://schemas.microsoft.com/office/drawing/2014/main" id="{746F5C88-567F-5548-98EB-AB897B28E1E7}"/>
              </a:ext>
            </a:extLst>
          </p:cNvPr>
          <p:cNvSpPr txBox="1"/>
          <p:nvPr/>
        </p:nvSpPr>
        <p:spPr>
          <a:xfrm>
            <a:off x="3624030" y="5730517"/>
            <a:ext cx="1420349"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dirty="0">
                <a:solidFill>
                  <a:prstClr val="black"/>
                </a:solidFill>
                <a:latin typeface="Segoe UI"/>
              </a:rPr>
              <a:t>Deploy Service</a:t>
            </a:r>
          </a:p>
          <a:p>
            <a:pPr defTabSz="914016">
              <a:defRPr/>
            </a:pPr>
            <a:r>
              <a:rPr lang="en-US" sz="1176" dirty="0">
                <a:solidFill>
                  <a:prstClr val="black"/>
                </a:solidFill>
                <a:latin typeface="Segoe UI"/>
              </a:rPr>
              <a:t>Monitor Model</a:t>
            </a:r>
          </a:p>
        </p:txBody>
      </p:sp>
      <p:grpSp>
        <p:nvGrpSpPr>
          <p:cNvPr id="172" name="Group 171">
            <a:extLst>
              <a:ext uri="{FF2B5EF4-FFF2-40B4-BE49-F238E27FC236}">
                <a16:creationId xmlns:a16="http://schemas.microsoft.com/office/drawing/2014/main" id="{099025A5-4D5D-E740-8A49-61CE2A0DA3C8}"/>
              </a:ext>
            </a:extLst>
          </p:cNvPr>
          <p:cNvGrpSpPr/>
          <p:nvPr/>
        </p:nvGrpSpPr>
        <p:grpSpPr>
          <a:xfrm>
            <a:off x="4000909" y="5172743"/>
            <a:ext cx="530838" cy="470337"/>
            <a:chOff x="10902845" y="2693238"/>
            <a:chExt cx="644231" cy="570807"/>
          </a:xfrm>
        </p:grpSpPr>
        <p:sp>
          <p:nvSpPr>
            <p:cNvPr id="173" name="Freeform 146">
              <a:extLst>
                <a:ext uri="{FF2B5EF4-FFF2-40B4-BE49-F238E27FC236}">
                  <a16:creationId xmlns:a16="http://schemas.microsoft.com/office/drawing/2014/main" id="{FA98D7FB-324E-6042-9CC0-C9155CD31395}"/>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dirty="0">
                <a:solidFill>
                  <a:srgbClr val="FFFFFF"/>
                </a:solidFill>
                <a:latin typeface="Segoe UI 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8D7E42D0-D9EC-F944-9892-610A464CAAE7}"/>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5" name="Straight Arrow Connector 174">
              <a:extLst>
                <a:ext uri="{FF2B5EF4-FFF2-40B4-BE49-F238E27FC236}">
                  <a16:creationId xmlns:a16="http://schemas.microsoft.com/office/drawing/2014/main" id="{00DEBDC6-6492-F148-8E12-49D6CD21A2EE}"/>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86BB0FF-4AC9-DF44-A0D3-7DA0508F9A30}"/>
              </a:ext>
            </a:extLst>
          </p:cNvPr>
          <p:cNvGrpSpPr/>
          <p:nvPr/>
        </p:nvGrpSpPr>
        <p:grpSpPr>
          <a:xfrm rot="1800000">
            <a:off x="7560175" y="2645745"/>
            <a:ext cx="502109" cy="581902"/>
            <a:chOff x="6281977" y="1925712"/>
            <a:chExt cx="609366" cy="706203"/>
          </a:xfrm>
        </p:grpSpPr>
        <p:sp>
          <p:nvSpPr>
            <p:cNvPr id="177" name="Hexagon 176">
              <a:extLst>
                <a:ext uri="{FF2B5EF4-FFF2-40B4-BE49-F238E27FC236}">
                  <a16:creationId xmlns:a16="http://schemas.microsoft.com/office/drawing/2014/main" id="{525929D0-BBE2-7549-BF50-EE6F390F4136}"/>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9C105D50-BBEE-1845-90BC-0EF30FC08E51}"/>
                </a:ext>
              </a:extLst>
            </p:cNvPr>
            <p:cNvCxnSpPr>
              <a:stCxn id="177" idx="3"/>
              <a:endCxn id="177"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5666BB99-699A-BB4A-A87F-433E1A3B07F5}"/>
                </a:ext>
              </a:extLst>
            </p:cNvPr>
            <p:cNvGrpSpPr/>
            <p:nvPr/>
          </p:nvGrpSpPr>
          <p:grpSpPr>
            <a:xfrm>
              <a:off x="6584950" y="2093649"/>
              <a:ext cx="281406" cy="372551"/>
              <a:chOff x="6584950" y="2093146"/>
              <a:chExt cx="281406" cy="372551"/>
            </a:xfrm>
          </p:grpSpPr>
          <p:cxnSp>
            <p:nvCxnSpPr>
              <p:cNvPr id="192" name="Straight Connector 191">
                <a:extLst>
                  <a:ext uri="{FF2B5EF4-FFF2-40B4-BE49-F238E27FC236}">
                    <a16:creationId xmlns:a16="http://schemas.microsoft.com/office/drawing/2014/main" id="{A7077814-1982-794A-B409-3D6FBED1A944}"/>
                  </a:ext>
                </a:extLst>
              </p:cNvPr>
              <p:cNvCxnSpPr>
                <a:cxnSpLocks/>
                <a:stCxn id="177"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4E38DD5-96BD-6E4A-BD6D-9806C6143270}"/>
                  </a:ext>
                </a:extLst>
              </p:cNvPr>
              <p:cNvCxnSpPr>
                <a:stCxn id="177"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4323C2B-5C8D-D940-8C97-7697AFFA4C4E}"/>
                  </a:ext>
                </a:extLst>
              </p:cNvPr>
              <p:cNvCxnSpPr>
                <a:cxnSpLocks/>
                <a:stCxn id="177"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50BC3873-06AC-EF47-9509-95E76B7BAE33}"/>
                </a:ext>
              </a:extLst>
            </p:cNvPr>
            <p:cNvGrpSpPr/>
            <p:nvPr/>
          </p:nvGrpSpPr>
          <p:grpSpPr>
            <a:xfrm flipH="1">
              <a:off x="6304801" y="2093649"/>
              <a:ext cx="281406" cy="372551"/>
              <a:chOff x="6584950" y="2093146"/>
              <a:chExt cx="281406" cy="372551"/>
            </a:xfrm>
          </p:grpSpPr>
          <p:cxnSp>
            <p:nvCxnSpPr>
              <p:cNvPr id="189" name="Straight Connector 188">
                <a:extLst>
                  <a:ext uri="{FF2B5EF4-FFF2-40B4-BE49-F238E27FC236}">
                    <a16:creationId xmlns:a16="http://schemas.microsoft.com/office/drawing/2014/main" id="{021D98BA-5720-0D4F-BC0F-E2B3C6C0A60D}"/>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28ED1E1-FE46-D14E-B6B5-FA134E8017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2B3EA98-E9C3-9241-BF96-AF61696A0B95}"/>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1" name="Oval 180">
              <a:extLst>
                <a:ext uri="{FF2B5EF4-FFF2-40B4-BE49-F238E27FC236}">
                  <a16:creationId xmlns:a16="http://schemas.microsoft.com/office/drawing/2014/main" id="{28D8B1C0-9C53-DA40-8086-BD304ADF2DA6}"/>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61BA9DB7-16AE-A14C-85C2-1A70346706A5}"/>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F92A4BCE-3077-D54C-ABDB-62E0CC9D0B6C}"/>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9B860905-C32B-BE49-912A-0B52BE6419D4}"/>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E6A6F9AD-E5FB-FC45-8D91-7E2039D38A65}"/>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0CF31637-10F1-E94E-95A2-882CEF5D600B}"/>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61037609-1A15-3E4A-B6FB-8D3444D07326}"/>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21E30766-5BEA-014A-A71E-0DD9D456F5D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31BA5C6F-0674-7C48-9056-BD48849AA1ED}"/>
              </a:ext>
            </a:extLst>
          </p:cNvPr>
          <p:cNvGrpSpPr/>
          <p:nvPr/>
        </p:nvGrpSpPr>
        <p:grpSpPr>
          <a:xfrm>
            <a:off x="7122826" y="5295160"/>
            <a:ext cx="577810" cy="456839"/>
            <a:chOff x="967154" y="1481462"/>
            <a:chExt cx="5331069" cy="4214950"/>
          </a:xfrm>
          <a:noFill/>
        </p:grpSpPr>
        <p:cxnSp>
          <p:nvCxnSpPr>
            <p:cNvPr id="196" name="Straight Connector 195">
              <a:extLst>
                <a:ext uri="{FF2B5EF4-FFF2-40B4-BE49-F238E27FC236}">
                  <a16:creationId xmlns:a16="http://schemas.microsoft.com/office/drawing/2014/main" id="{BEC7017F-7AD2-304C-BE14-D4E66475C6DB}"/>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149C43B7-28BE-CA40-9275-5359BAF500B4}"/>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EF98AB08-028C-F543-B507-412E1111B133}"/>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404">
              <a:extLst>
                <a:ext uri="{FF2B5EF4-FFF2-40B4-BE49-F238E27FC236}">
                  <a16:creationId xmlns:a16="http://schemas.microsoft.com/office/drawing/2014/main" id="{30CF6A7F-B14F-8440-9BE6-2616D465776D}"/>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Freeform: Shape 405">
              <a:extLst>
                <a:ext uri="{FF2B5EF4-FFF2-40B4-BE49-F238E27FC236}">
                  <a16:creationId xmlns:a16="http://schemas.microsoft.com/office/drawing/2014/main" id="{955D3493-950B-6647-8376-6CD561B3CAF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 name="Rectangle 13">
            <a:extLst>
              <a:ext uri="{FF2B5EF4-FFF2-40B4-BE49-F238E27FC236}">
                <a16:creationId xmlns:a16="http://schemas.microsoft.com/office/drawing/2014/main" id="{71099D9F-7ED2-6541-8648-491FB43A7D14}"/>
              </a:ext>
            </a:extLst>
          </p:cNvPr>
          <p:cNvSpPr/>
          <p:nvPr/>
        </p:nvSpPr>
        <p:spPr bwMode="auto">
          <a:xfrm>
            <a:off x="4992441" y="1173859"/>
            <a:ext cx="1474194" cy="899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F316505D-6F16-E44C-9488-23A4FE7EF7C6}"/>
              </a:ext>
            </a:extLst>
          </p:cNvPr>
          <p:cNvGrpSpPr/>
          <p:nvPr/>
        </p:nvGrpSpPr>
        <p:grpSpPr>
          <a:xfrm>
            <a:off x="5417064" y="1188264"/>
            <a:ext cx="555768" cy="555768"/>
            <a:chOff x="6064661" y="2331652"/>
            <a:chExt cx="674488" cy="674488"/>
          </a:xfrm>
        </p:grpSpPr>
        <p:grpSp>
          <p:nvGrpSpPr>
            <p:cNvPr id="225" name="Group 224">
              <a:extLst>
                <a:ext uri="{FF2B5EF4-FFF2-40B4-BE49-F238E27FC236}">
                  <a16:creationId xmlns:a16="http://schemas.microsoft.com/office/drawing/2014/main" id="{9EB5162E-3CF7-2E41-A757-63A916103FFC}"/>
                </a:ext>
              </a:extLst>
            </p:cNvPr>
            <p:cNvGrpSpPr/>
            <p:nvPr/>
          </p:nvGrpSpPr>
          <p:grpSpPr>
            <a:xfrm>
              <a:off x="6064661" y="2331652"/>
              <a:ext cx="674488" cy="674488"/>
              <a:chOff x="6064661" y="2331652"/>
              <a:chExt cx="674488" cy="674488"/>
            </a:xfrm>
          </p:grpSpPr>
          <p:sp>
            <p:nvSpPr>
              <p:cNvPr id="227" name="Oval 226">
                <a:extLst>
                  <a:ext uri="{FF2B5EF4-FFF2-40B4-BE49-F238E27FC236}">
                    <a16:creationId xmlns:a16="http://schemas.microsoft.com/office/drawing/2014/main" id="{1308D21E-DFB2-404E-B765-286424858CCB}"/>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90A188FC-44AC-4645-A65B-0637B8C096B3}"/>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BA6C7214-66BB-414A-895A-E7FEA722AEB2}"/>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6" name="Oval 225">
              <a:extLst>
                <a:ext uri="{FF2B5EF4-FFF2-40B4-BE49-F238E27FC236}">
                  <a16:creationId xmlns:a16="http://schemas.microsoft.com/office/drawing/2014/main" id="{DEB97B26-EFED-2E40-A7AE-076E16A751C0}"/>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useBgFill="1">
        <p:nvSpPr>
          <p:cNvPr id="239" name="Freeform 238">
            <a:extLst>
              <a:ext uri="{FF2B5EF4-FFF2-40B4-BE49-F238E27FC236}">
                <a16:creationId xmlns:a16="http://schemas.microsoft.com/office/drawing/2014/main" id="{BF84D008-0197-DB4B-A0C2-9548A308D674}"/>
              </a:ext>
            </a:extLst>
          </p:cNvPr>
          <p:cNvSpPr/>
          <p:nvPr/>
        </p:nvSpPr>
        <p:spPr bwMode="auto">
          <a:xfrm rot="19841501" flipH="1">
            <a:off x="4172713" y="2063812"/>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useBgFill="1">
        <p:nvSpPr>
          <p:cNvPr id="240" name="Freeform 239">
            <a:extLst>
              <a:ext uri="{FF2B5EF4-FFF2-40B4-BE49-F238E27FC236}">
                <a16:creationId xmlns:a16="http://schemas.microsoft.com/office/drawing/2014/main" id="{0EA015D6-8970-F442-96D2-12A12E0331D4}"/>
              </a:ext>
            </a:extLst>
          </p:cNvPr>
          <p:cNvSpPr/>
          <p:nvPr/>
        </p:nvSpPr>
        <p:spPr bwMode="auto">
          <a:xfrm rot="1583341" flipH="1">
            <a:off x="7101775" y="2078287"/>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useBgFill="1">
        <p:nvSpPr>
          <p:cNvPr id="241" name="Freeform 240">
            <a:extLst>
              <a:ext uri="{FF2B5EF4-FFF2-40B4-BE49-F238E27FC236}">
                <a16:creationId xmlns:a16="http://schemas.microsoft.com/office/drawing/2014/main" id="{6B0D99FF-B2E7-624A-B45A-9634031CA932}"/>
              </a:ext>
            </a:extLst>
          </p:cNvPr>
          <p:cNvSpPr/>
          <p:nvPr/>
        </p:nvSpPr>
        <p:spPr bwMode="auto">
          <a:xfrm rot="6586313" flipH="1">
            <a:off x="7855111" y="4441758"/>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useBgFill="1">
        <p:nvSpPr>
          <p:cNvPr id="242" name="Freeform 241">
            <a:extLst>
              <a:ext uri="{FF2B5EF4-FFF2-40B4-BE49-F238E27FC236}">
                <a16:creationId xmlns:a16="http://schemas.microsoft.com/office/drawing/2014/main" id="{F4F68F41-8CEF-A649-9EA5-926EC4FBDD9F}"/>
              </a:ext>
            </a:extLst>
          </p:cNvPr>
          <p:cNvSpPr/>
          <p:nvPr/>
        </p:nvSpPr>
        <p:spPr bwMode="auto">
          <a:xfrm rot="10800000" flipH="1">
            <a:off x="5665013" y="6117408"/>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useBgFill="1">
        <p:nvSpPr>
          <p:cNvPr id="243" name="Freeform 242">
            <a:extLst>
              <a:ext uri="{FF2B5EF4-FFF2-40B4-BE49-F238E27FC236}">
                <a16:creationId xmlns:a16="http://schemas.microsoft.com/office/drawing/2014/main" id="{0ADB20F3-7508-1E48-AF72-636595DAC877}"/>
              </a:ext>
            </a:extLst>
          </p:cNvPr>
          <p:cNvSpPr/>
          <p:nvPr/>
        </p:nvSpPr>
        <p:spPr bwMode="auto">
          <a:xfrm rot="13939501" flipH="1">
            <a:off x="3594852" y="4827904"/>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grpSp>
        <p:nvGrpSpPr>
          <p:cNvPr id="105" name="Group 104">
            <a:extLst>
              <a:ext uri="{FF2B5EF4-FFF2-40B4-BE49-F238E27FC236}">
                <a16:creationId xmlns:a16="http://schemas.microsoft.com/office/drawing/2014/main" id="{D66D741F-9E32-4325-80E2-0E237C1A40B6}"/>
              </a:ext>
            </a:extLst>
          </p:cNvPr>
          <p:cNvGrpSpPr/>
          <p:nvPr/>
        </p:nvGrpSpPr>
        <p:grpSpPr>
          <a:xfrm rot="1758133">
            <a:off x="4929275" y="1014935"/>
            <a:ext cx="1545534" cy="1526999"/>
            <a:chOff x="8588574" y="428487"/>
            <a:chExt cx="1780248" cy="1758899"/>
          </a:xfrm>
        </p:grpSpPr>
        <p:sp>
          <p:nvSpPr>
            <p:cNvPr id="106" name="Oval 105">
              <a:extLst>
                <a:ext uri="{FF2B5EF4-FFF2-40B4-BE49-F238E27FC236}">
                  <a16:creationId xmlns:a16="http://schemas.microsoft.com/office/drawing/2014/main" id="{45353630-40F6-4E37-AD43-550A263DCFD9}"/>
                </a:ext>
              </a:extLst>
            </p:cNvPr>
            <p:cNvSpPr/>
            <p:nvPr/>
          </p:nvSpPr>
          <p:spPr bwMode="auto">
            <a:xfrm>
              <a:off x="8671754" y="459948"/>
              <a:ext cx="1626863" cy="1626863"/>
            </a:xfrm>
            <a:prstGeom prst="ellipse">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err="1">
                <a:solidFill>
                  <a:prstClr val="white"/>
                </a:solidFill>
                <a:latin typeface="Segoe UI"/>
              </a:endParaRPr>
            </a:p>
          </p:txBody>
        </p:sp>
        <p:sp>
          <p:nvSpPr>
            <p:cNvPr id="107" name="Rectangle 106">
              <a:extLst>
                <a:ext uri="{FF2B5EF4-FFF2-40B4-BE49-F238E27FC236}">
                  <a16:creationId xmlns:a16="http://schemas.microsoft.com/office/drawing/2014/main" id="{4605EE45-72F0-410F-96CC-92D0209F2B13}"/>
                </a:ext>
              </a:extLst>
            </p:cNvPr>
            <p:cNvSpPr/>
            <p:nvPr/>
          </p:nvSpPr>
          <p:spPr bwMode="auto">
            <a:xfrm>
              <a:off x="9715808" y="428487"/>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07EA252C-F2D3-448B-8D0C-6D5A39BD1C4C}"/>
                </a:ext>
              </a:extLst>
            </p:cNvPr>
            <p:cNvSpPr/>
            <p:nvPr/>
          </p:nvSpPr>
          <p:spPr bwMode="auto">
            <a:xfrm>
              <a:off x="8588574" y="935160"/>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86E866F2-F256-47FD-B1F0-8B9848D87388}"/>
                </a:ext>
              </a:extLst>
            </p:cNvPr>
            <p:cNvSpPr/>
            <p:nvPr/>
          </p:nvSpPr>
          <p:spPr bwMode="auto">
            <a:xfrm>
              <a:off x="9156857" y="1957996"/>
              <a:ext cx="203200" cy="2293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A7E64E60-949F-41B3-8BF1-9993B12A97D3}"/>
                </a:ext>
              </a:extLst>
            </p:cNvPr>
            <p:cNvSpPr/>
            <p:nvPr/>
          </p:nvSpPr>
          <p:spPr bwMode="auto">
            <a:xfrm>
              <a:off x="10165622" y="1425236"/>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1" name="Freeform 238">
              <a:extLst>
                <a:ext uri="{FF2B5EF4-FFF2-40B4-BE49-F238E27FC236}">
                  <a16:creationId xmlns:a16="http://schemas.microsoft.com/office/drawing/2014/main" id="{48EFFA72-4B3A-4E85-B30B-D686A510C2A6}"/>
                </a:ext>
              </a:extLst>
            </p:cNvPr>
            <p:cNvSpPr/>
            <p:nvPr/>
          </p:nvSpPr>
          <p:spPr bwMode="auto">
            <a:xfrm rot="951750" flipH="1">
              <a:off x="9787594" y="434273"/>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useBgFill="1">
          <p:nvSpPr>
            <p:cNvPr id="112" name="Freeform 238">
              <a:extLst>
                <a:ext uri="{FF2B5EF4-FFF2-40B4-BE49-F238E27FC236}">
                  <a16:creationId xmlns:a16="http://schemas.microsoft.com/office/drawing/2014/main" id="{418A59EC-FF1D-46DA-AEE6-5EFE24995F91}"/>
                </a:ext>
              </a:extLst>
            </p:cNvPr>
            <p:cNvSpPr/>
            <p:nvPr/>
          </p:nvSpPr>
          <p:spPr bwMode="auto">
            <a:xfrm rot="12271368" flipH="1">
              <a:off x="9210188" y="1956381"/>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useBgFill="1">
          <p:nvSpPr>
            <p:cNvPr id="113" name="Freeform 238">
              <a:extLst>
                <a:ext uri="{FF2B5EF4-FFF2-40B4-BE49-F238E27FC236}">
                  <a16:creationId xmlns:a16="http://schemas.microsoft.com/office/drawing/2014/main" id="{235452A9-F16F-45AF-95DE-AB6479BF394E}"/>
                </a:ext>
              </a:extLst>
            </p:cNvPr>
            <p:cNvSpPr/>
            <p:nvPr/>
          </p:nvSpPr>
          <p:spPr bwMode="auto">
            <a:xfrm rot="6703119" flipH="1">
              <a:off x="10232242" y="1446507"/>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sp useBgFill="1">
          <p:nvSpPr>
            <p:cNvPr id="114" name="Freeform 238">
              <a:extLst>
                <a:ext uri="{FF2B5EF4-FFF2-40B4-BE49-F238E27FC236}">
                  <a16:creationId xmlns:a16="http://schemas.microsoft.com/office/drawing/2014/main" id="{260BAC64-88C5-4C33-AFE5-308445E49DE1}"/>
                </a:ext>
              </a:extLst>
            </p:cNvPr>
            <p:cNvSpPr/>
            <p:nvPr/>
          </p:nvSpPr>
          <p:spPr bwMode="auto">
            <a:xfrm rot="17572891" flipH="1">
              <a:off x="8689051" y="934765"/>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prstClr val="white"/>
                </a:solidFill>
                <a:latin typeface="Segoe UI"/>
              </a:endParaRPr>
            </a:p>
          </p:txBody>
        </p:sp>
      </p:grpSp>
      <p:sp>
        <p:nvSpPr>
          <p:cNvPr id="136" name="TextBox 135">
            <a:extLst>
              <a:ext uri="{FF2B5EF4-FFF2-40B4-BE49-F238E27FC236}">
                <a16:creationId xmlns:a16="http://schemas.microsoft.com/office/drawing/2014/main" id="{21C7EB02-38D6-F449-B54A-AA4153E5EEE8}"/>
              </a:ext>
            </a:extLst>
          </p:cNvPr>
          <p:cNvSpPr txBox="1"/>
          <p:nvPr/>
        </p:nvSpPr>
        <p:spPr>
          <a:xfrm>
            <a:off x="5138816" y="1801886"/>
            <a:ext cx="1148523"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dirty="0">
                <a:solidFill>
                  <a:prstClr val="black"/>
                </a:solidFill>
                <a:latin typeface="Segoe UI"/>
              </a:rPr>
              <a:t>Train &amp; </a:t>
            </a:r>
            <a:br>
              <a:rPr lang="en-US" sz="1371" dirty="0">
                <a:solidFill>
                  <a:prstClr val="black"/>
                </a:solidFill>
                <a:latin typeface="Segoe UI"/>
              </a:rPr>
            </a:br>
            <a:r>
              <a:rPr lang="en-US" sz="1371" dirty="0">
                <a:solidFill>
                  <a:prstClr val="black"/>
                </a:solidFill>
                <a:latin typeface="Segoe UI"/>
              </a:rPr>
              <a:t>Test Model</a:t>
            </a:r>
          </a:p>
        </p:txBody>
      </p:sp>
    </p:spTree>
    <p:extLst>
      <p:ext uri="{BB962C8B-B14F-4D97-AF65-F5344CB8AC3E}">
        <p14:creationId xmlns:p14="http://schemas.microsoft.com/office/powerpoint/2010/main" val="264831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1000"/>
                                        <p:tgtEl>
                                          <p:spTgt spid="2"/>
                                        </p:tgtEl>
                                      </p:cBhvr>
                                    </p:animEffect>
                                  </p:childTnLst>
                                </p:cTn>
                              </p:par>
                              <p:par>
                                <p:cTn id="8" presetID="10" presetClass="emph" presetSubtype="0" repeatCount="3000" fill="hold" grpId="0" nodeType="withEffect">
                                  <p:stCondLst>
                                    <p:cond delay="0"/>
                                  </p:stCondLst>
                                  <p:childTnLst>
                                    <p:anim calcmode="discrete" valueType="str">
                                      <p:cBhvr override="childStyle">
                                        <p:cTn id="9" dur="2500" fill="hold"/>
                                        <p:tgtEl>
                                          <p:spTgt spid="136"/>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0" presetID="10" presetClass="emph" presetSubtype="0" repeatCount="3000" fill="hold" grpId="0" nodeType="withEffect">
                                  <p:stCondLst>
                                    <p:cond delay="500"/>
                                  </p:stCondLst>
                                  <p:childTnLst>
                                    <p:anim calcmode="discrete" valueType="str">
                                      <p:cBhvr override="childStyle">
                                        <p:cTn id="11" dur="2500" fill="hold"/>
                                        <p:tgtEl>
                                          <p:spTgt spid="135"/>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2" presetID="10" presetClass="emph" presetSubtype="0" repeatCount="3000" fill="hold" grpId="0" nodeType="withEffect">
                                  <p:stCondLst>
                                    <p:cond delay="1000"/>
                                  </p:stCondLst>
                                  <p:childTnLst>
                                    <p:anim calcmode="discrete" valueType="str">
                                      <p:cBhvr override="childStyle">
                                        <p:cTn id="13" dur="2500" fill="hold"/>
                                        <p:tgtEl>
                                          <p:spTgt spid="14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4" presetID="10" presetClass="emph" presetSubtype="0" repeatCount="3000" fill="hold" grpId="0" nodeType="withEffect">
                                  <p:stCondLst>
                                    <p:cond delay="1500"/>
                                  </p:stCondLst>
                                  <p:childTnLst>
                                    <p:anim calcmode="discrete" valueType="str">
                                      <p:cBhvr override="childStyle">
                                        <p:cTn id="15" dur="2500" fill="hold"/>
                                        <p:tgtEl>
                                          <p:spTgt spid="13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6" presetID="10" presetClass="emph" presetSubtype="0" repeatCount="3000" fill="hold" grpId="0" nodeType="withEffect">
                                  <p:stCondLst>
                                    <p:cond delay="2000"/>
                                  </p:stCondLst>
                                  <p:childTnLst>
                                    <p:anim calcmode="discrete" valueType="str">
                                      <p:cBhvr override="childStyle">
                                        <p:cTn id="17" dur="2500" fill="hold"/>
                                        <p:tgtEl>
                                          <p:spTgt spid="141"/>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8" presetID="8" presetClass="emph" presetSubtype="0" decel="14706" fill="hold" grpId="1" nodeType="withEffect">
                                  <p:stCondLst>
                                    <p:cond delay="1000"/>
                                  </p:stCondLst>
                                  <p:childTnLst>
                                    <p:animRot by="21600000">
                                      <p:cBhvr>
                                        <p:cTn id="19" dur="8500" fill="hold"/>
                                        <p:tgtEl>
                                          <p:spTgt spid="2"/>
                                        </p:tgtEl>
                                        <p:attrNameLst>
                                          <p:attrName>r</p:attrName>
                                        </p:attrNameLst>
                                      </p:cBhvr>
                                    </p:animRot>
                                  </p:childTnLst>
                                </p:cTn>
                              </p:par>
                              <p:par>
                                <p:cTn id="20" presetID="63" presetClass="path" presetSubtype="0" accel="11765" decel="17647" fill="hold" grpId="0" nodeType="withEffect">
                                  <p:stCondLst>
                                    <p:cond delay="0"/>
                                  </p:stCondLst>
                                  <p:childTnLst>
                                    <p:animMotion origin="layout" path="M 4.375E-6 -4.44444E-6 L 1.2375 -4.44444E-6 " pathEditMode="relative" rAng="0" ptsTypes="AA">
                                      <p:cBhvr>
                                        <p:cTn id="21" dur="9500" fill="hold"/>
                                        <p:tgtEl>
                                          <p:spTgt spid="5"/>
                                        </p:tgtEl>
                                        <p:attrNameLst>
                                          <p:attrName>ppt_x</p:attrName>
                                          <p:attrName>ppt_y</p:attrName>
                                        </p:attrNameLst>
                                      </p:cBhvr>
                                      <p:rCtr x="61875" y="0"/>
                                    </p:animMotion>
                                  </p:childTnLst>
                                </p:cTn>
                              </p:par>
                              <p:par>
                                <p:cTn id="22" presetID="21" presetClass="entr" presetSubtype="8" fill="hold" nodeType="withEffect">
                                  <p:stCondLst>
                                    <p:cond delay="500"/>
                                  </p:stCondLst>
                                  <p:childTnLst>
                                    <p:set>
                                      <p:cBhvr>
                                        <p:cTn id="23" dur="1" fill="hold">
                                          <p:stCondLst>
                                            <p:cond delay="0"/>
                                          </p:stCondLst>
                                        </p:cTn>
                                        <p:tgtEl>
                                          <p:spTgt spid="105"/>
                                        </p:tgtEl>
                                        <p:attrNameLst>
                                          <p:attrName>style.visibility</p:attrName>
                                        </p:attrNameLst>
                                      </p:cBhvr>
                                      <p:to>
                                        <p:strVal val="visible"/>
                                      </p:to>
                                    </p:set>
                                    <p:animEffect transition="in" filter="wheel(8)">
                                      <p:cBhvr>
                                        <p:cTn id="24" dur="1000"/>
                                        <p:tgtEl>
                                          <p:spTgt spid="105"/>
                                        </p:tgtEl>
                                      </p:cBhvr>
                                    </p:animEffect>
                                  </p:childTnLst>
                                </p:cTn>
                              </p:par>
                              <p:par>
                                <p:cTn id="25" presetID="8" presetClass="emph" presetSubtype="0" decel="14706" fill="hold" nodeType="withEffect">
                                  <p:stCondLst>
                                    <p:cond delay="500"/>
                                  </p:stCondLst>
                                  <p:childTnLst>
                                    <p:animRot by="21600000">
                                      <p:cBhvr>
                                        <p:cTn id="26" dur="8500" fill="hold"/>
                                        <p:tgtEl>
                                          <p:spTgt spid="10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P spid="135" grpId="0"/>
      <p:bldP spid="137" grpId="0"/>
      <p:bldP spid="141" grpId="0"/>
      <p:bldP spid="142" grpId="0"/>
      <p:bldP spid="1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4D31BD3-BB62-4F0D-8DAF-7835383F56F3}"/>
              </a:ext>
            </a:extLst>
          </p:cNvPr>
          <p:cNvSpPr/>
          <p:nvPr/>
        </p:nvSpPr>
        <p:spPr bwMode="auto">
          <a:xfrm>
            <a:off x="2900719" y="1489542"/>
            <a:ext cx="6475899" cy="498246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EEDD1F22-5953-46D8-8D95-BE68DAA80DC4}"/>
              </a:ext>
            </a:extLst>
          </p:cNvPr>
          <p:cNvSpPr>
            <a:spLocks noGrp="1"/>
          </p:cNvSpPr>
          <p:nvPr>
            <p:ph type="title"/>
          </p:nvPr>
        </p:nvSpPr>
        <p:spPr/>
        <p:txBody>
          <a:bodyPr/>
          <a:lstStyle/>
          <a:p>
            <a:r>
              <a:rPr lang="en-US" dirty="0"/>
              <a:t>Model management in Azure Machine Learning </a:t>
            </a:r>
          </a:p>
        </p:txBody>
      </p:sp>
      <p:grpSp>
        <p:nvGrpSpPr>
          <p:cNvPr id="2" name="Group 1">
            <a:extLst>
              <a:ext uri="{FF2B5EF4-FFF2-40B4-BE49-F238E27FC236}">
                <a16:creationId xmlns:a16="http://schemas.microsoft.com/office/drawing/2014/main" id="{5C05E201-78F0-2043-AB50-4C9995D08AEA}"/>
              </a:ext>
            </a:extLst>
          </p:cNvPr>
          <p:cNvGrpSpPr/>
          <p:nvPr/>
        </p:nvGrpSpPr>
        <p:grpSpPr>
          <a:xfrm>
            <a:off x="4744878" y="1633334"/>
            <a:ext cx="2652724" cy="1000792"/>
            <a:chOff x="4840022" y="1665589"/>
            <a:chExt cx="2705917" cy="1020860"/>
          </a:xfrm>
        </p:grpSpPr>
        <p:sp>
          <p:nvSpPr>
            <p:cNvPr id="100" name="Oval 99">
              <a:extLst>
                <a:ext uri="{FF2B5EF4-FFF2-40B4-BE49-F238E27FC236}">
                  <a16:creationId xmlns:a16="http://schemas.microsoft.com/office/drawing/2014/main" id="{C4989E93-80AB-694A-935B-C85C9185F43D}"/>
                </a:ext>
              </a:extLst>
            </p:cNvPr>
            <p:cNvSpPr/>
            <p:nvPr/>
          </p:nvSpPr>
          <p:spPr bwMode="auto">
            <a:xfrm>
              <a:off x="5734594" y="1962091"/>
              <a:ext cx="923409" cy="7243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1B7C165C-C301-4E43-AD15-003E2D075DD4}"/>
                </a:ext>
              </a:extLst>
            </p:cNvPr>
            <p:cNvSpPr/>
            <p:nvPr/>
          </p:nvSpPr>
          <p:spPr>
            <a:xfrm>
              <a:off x="4840022" y="1665589"/>
              <a:ext cx="2705917" cy="276999"/>
            </a:xfrm>
            <a:prstGeom prst="rect">
              <a:avLst/>
            </a:prstGeom>
          </p:spPr>
          <p:txBody>
            <a:bodyPr wrap="square">
              <a:spAutoFit/>
            </a:bodyPr>
            <a:lstStyle/>
            <a:p>
              <a:pPr algn="ctr">
                <a:spcAft>
                  <a:spcPts val="196"/>
                </a:spcAft>
              </a:pPr>
              <a:r>
                <a:rPr lang="en-US" altLang="en-US" sz="1176" b="1" kern="0" dirty="0">
                  <a:solidFill>
                    <a:schemeClr val="tx2"/>
                  </a:solidFill>
                  <a:latin typeface="Segoe UI Semibold" panose="020B0502040204020203" pitchFamily="34" charset="0"/>
                  <a:cs typeface="Segoe UI Semibold" panose="020B0502040204020203" pitchFamily="34" charset="0"/>
                  <a:sym typeface="Arial" panose="020B0604020202020204" pitchFamily="34" charset="0"/>
                </a:rPr>
                <a:t>Create/retrain model</a:t>
              </a:r>
              <a:endParaRPr lang="en-US" sz="1176" dirty="0">
                <a:latin typeface="Segoe UI" panose="020B0502040204020203" pitchFamily="34" charset="0"/>
                <a:cs typeface="Segoe UI" panose="020B0502040204020203" pitchFamily="34" charset="0"/>
              </a:endParaRPr>
            </a:p>
          </p:txBody>
        </p:sp>
        <p:grpSp>
          <p:nvGrpSpPr>
            <p:cNvPr id="84" name="Group 83">
              <a:extLst>
                <a:ext uri="{FF2B5EF4-FFF2-40B4-BE49-F238E27FC236}">
                  <a16:creationId xmlns:a16="http://schemas.microsoft.com/office/drawing/2014/main" id="{CC7E8C1F-1C07-894F-9D4A-E68BC574769B}"/>
                </a:ext>
              </a:extLst>
            </p:cNvPr>
            <p:cNvGrpSpPr/>
            <p:nvPr/>
          </p:nvGrpSpPr>
          <p:grpSpPr>
            <a:xfrm>
              <a:off x="5908348" y="2012862"/>
              <a:ext cx="569267" cy="548196"/>
              <a:chOff x="8604015" y="4747099"/>
              <a:chExt cx="1221773" cy="1176550"/>
            </a:xfrm>
          </p:grpSpPr>
          <p:grpSp>
            <p:nvGrpSpPr>
              <p:cNvPr id="85" name="Group 84">
                <a:extLst>
                  <a:ext uri="{FF2B5EF4-FFF2-40B4-BE49-F238E27FC236}">
                    <a16:creationId xmlns:a16="http://schemas.microsoft.com/office/drawing/2014/main" id="{A1E8E782-AB7C-BA41-B174-D84663035D1C}"/>
                  </a:ext>
                </a:extLst>
              </p:cNvPr>
              <p:cNvGrpSpPr/>
              <p:nvPr/>
            </p:nvGrpSpPr>
            <p:grpSpPr>
              <a:xfrm>
                <a:off x="9214901" y="4915118"/>
                <a:ext cx="610887" cy="672077"/>
                <a:chOff x="6053699" y="2879832"/>
                <a:chExt cx="279256" cy="307228"/>
              </a:xfrm>
            </p:grpSpPr>
            <p:sp>
              <p:nvSpPr>
                <p:cNvPr id="96" name="Freeform: Shape 843">
                  <a:extLst>
                    <a:ext uri="{FF2B5EF4-FFF2-40B4-BE49-F238E27FC236}">
                      <a16:creationId xmlns:a16="http://schemas.microsoft.com/office/drawing/2014/main" id="{68DDB9B0-849C-584D-BA45-5D0801C7302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EB7F09AD-B9B0-7140-B4E2-1A82D2DBBFCC}"/>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C4C95D7-BB1A-0944-87D2-3C403B840472}"/>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3AC115-E19E-A042-9C1B-BFA197463150}"/>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1FF5B42E-3430-C446-B9C9-538E22F9C79F}"/>
                  </a:ext>
                </a:extLst>
              </p:cNvPr>
              <p:cNvGrpSpPr/>
              <p:nvPr/>
            </p:nvGrpSpPr>
            <p:grpSpPr>
              <a:xfrm>
                <a:off x="8604015" y="5251572"/>
                <a:ext cx="610887" cy="672077"/>
                <a:chOff x="6053699" y="2879832"/>
                <a:chExt cx="279256" cy="307228"/>
              </a:xfrm>
            </p:grpSpPr>
            <p:sp>
              <p:nvSpPr>
                <p:cNvPr id="92" name="Freeform: Shape 843">
                  <a:extLst>
                    <a:ext uri="{FF2B5EF4-FFF2-40B4-BE49-F238E27FC236}">
                      <a16:creationId xmlns:a16="http://schemas.microsoft.com/office/drawing/2014/main" id="{DE89988C-FCDD-E141-8512-92F1F0FA8FB6}"/>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02B8B972-5158-B143-80A3-69D8B8AF2F5E}"/>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3DCA494-D80B-2A44-BD59-94E5C352FE45}"/>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C824365-4D3B-CD47-95DC-B21C7BF4A2D4}"/>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843D2561-AD79-8E48-BF8C-C5431837233D}"/>
                  </a:ext>
                </a:extLst>
              </p:cNvPr>
              <p:cNvGrpSpPr/>
              <p:nvPr/>
            </p:nvGrpSpPr>
            <p:grpSpPr>
              <a:xfrm>
                <a:off x="8909458" y="4747099"/>
                <a:ext cx="610887" cy="672077"/>
                <a:chOff x="6053699" y="2879832"/>
                <a:chExt cx="279256" cy="307228"/>
              </a:xfrm>
              <a:solidFill>
                <a:schemeClr val="bg1"/>
              </a:solidFill>
            </p:grpSpPr>
            <p:sp>
              <p:nvSpPr>
                <p:cNvPr id="88" name="Freeform: Shape 843">
                  <a:extLst>
                    <a:ext uri="{FF2B5EF4-FFF2-40B4-BE49-F238E27FC236}">
                      <a16:creationId xmlns:a16="http://schemas.microsoft.com/office/drawing/2014/main" id="{65A5CB79-9CFD-6249-8B97-E6D7E6483E5F}"/>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5E0D3E29-9721-0240-A20D-6CCEB2669726}"/>
                    </a:ext>
                  </a:extLst>
                </p:cNvPr>
                <p:cNvCxnSpPr>
                  <a:cxnSpLocks/>
                </p:cNvCxnSpPr>
                <p:nvPr/>
              </p:nvCxnSpPr>
              <p:spPr>
                <a:xfrm>
                  <a:off x="6053699"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713337F-1F20-D14B-9723-E56E6963C63A}"/>
                    </a:ext>
                  </a:extLst>
                </p:cNvPr>
                <p:cNvCxnSpPr>
                  <a:cxnSpLocks/>
                </p:cNvCxnSpPr>
                <p:nvPr/>
              </p:nvCxnSpPr>
              <p:spPr>
                <a:xfrm flipV="1">
                  <a:off x="6193327"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EEE3E36-6E26-A24A-94DA-F85044D8B498}"/>
                    </a:ext>
                  </a:extLst>
                </p:cNvPr>
                <p:cNvCxnSpPr>
                  <a:cxnSpLocks/>
                </p:cNvCxnSpPr>
                <p:nvPr/>
              </p:nvCxnSpPr>
              <p:spPr>
                <a:xfrm flipV="1">
                  <a:off x="6193327" y="3033446"/>
                  <a:ext cx="0" cy="153614"/>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4" name="Group 3">
            <a:extLst>
              <a:ext uri="{FF2B5EF4-FFF2-40B4-BE49-F238E27FC236}">
                <a16:creationId xmlns:a16="http://schemas.microsoft.com/office/drawing/2014/main" id="{D5310C38-DA0D-614E-9795-9C16348D6506}"/>
              </a:ext>
            </a:extLst>
          </p:cNvPr>
          <p:cNvGrpSpPr/>
          <p:nvPr/>
        </p:nvGrpSpPr>
        <p:grpSpPr>
          <a:xfrm>
            <a:off x="7369476" y="4443568"/>
            <a:ext cx="1860380" cy="811834"/>
            <a:chOff x="7517249" y="4532174"/>
            <a:chExt cx="1897684" cy="828113"/>
          </a:xfrm>
        </p:grpSpPr>
        <p:sp>
          <p:nvSpPr>
            <p:cNvPr id="77" name="Rectangle 76">
              <a:extLst>
                <a:ext uri="{FF2B5EF4-FFF2-40B4-BE49-F238E27FC236}">
                  <a16:creationId xmlns:a16="http://schemas.microsoft.com/office/drawing/2014/main" id="{BD788131-D59F-964D-A903-EE1E73CBDB40}"/>
                </a:ext>
              </a:extLst>
            </p:cNvPr>
            <p:cNvSpPr/>
            <p:nvPr/>
          </p:nvSpPr>
          <p:spPr>
            <a:xfrm>
              <a:off x="8133543" y="4654964"/>
              <a:ext cx="1281390" cy="646331"/>
            </a:xfrm>
            <a:prstGeom prst="rect">
              <a:avLst/>
            </a:prstGeom>
          </p:spPr>
          <p:txBody>
            <a:bodyPr wrap="square">
              <a:spAutoFit/>
            </a:bodyPr>
            <a:lstStyle/>
            <a:p>
              <a:pPr algn="ctr">
                <a:spcAft>
                  <a:spcPts val="196"/>
                </a:spcAft>
              </a:pPr>
              <a:r>
                <a:rPr lang="en-US" altLang="en-US" sz="1176" b="1" kern="0" dirty="0">
                  <a:solidFill>
                    <a:schemeClr val="tx2"/>
                  </a:solidFill>
                  <a:latin typeface="Segoe UI Semibold" panose="020B0502040204020203" pitchFamily="34" charset="0"/>
                  <a:cs typeface="Segoe UI Semibold" panose="020B0502040204020203" pitchFamily="34" charset="0"/>
                  <a:sym typeface="Arial" panose="020B0604020202020204" pitchFamily="34" charset="0"/>
                </a:rPr>
                <a:t>Create scoring files and dependencies</a:t>
              </a:r>
              <a:endParaRPr lang="en-US" sz="1176" dirty="0">
                <a:latin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EB368205-847F-9444-9F7B-CABCCF8E66B0}"/>
                </a:ext>
              </a:extLst>
            </p:cNvPr>
            <p:cNvSpPr/>
            <p:nvPr/>
          </p:nvSpPr>
          <p:spPr bwMode="auto">
            <a:xfrm>
              <a:off x="7517249" y="4532174"/>
              <a:ext cx="724358" cy="82811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DB5F8891-5C38-8340-8C6F-B57D125EE569}"/>
                </a:ext>
              </a:extLst>
            </p:cNvPr>
            <p:cNvGrpSpPr/>
            <p:nvPr/>
          </p:nvGrpSpPr>
          <p:grpSpPr>
            <a:xfrm>
              <a:off x="7539341" y="4723887"/>
              <a:ext cx="558505" cy="314757"/>
              <a:chOff x="831850" y="2057400"/>
              <a:chExt cx="923925" cy="520700"/>
            </a:xfrm>
          </p:grpSpPr>
          <p:sp>
            <p:nvSpPr>
              <p:cNvPr id="108" name="Freeform 107">
                <a:extLst>
                  <a:ext uri="{FF2B5EF4-FFF2-40B4-BE49-F238E27FC236}">
                    <a16:creationId xmlns:a16="http://schemas.microsoft.com/office/drawing/2014/main" id="{AA30E7D5-C977-584C-9FB8-BF0EA0BC07F6}"/>
                  </a:ext>
                </a:extLst>
              </p:cNvPr>
              <p:cNvSpPr/>
              <p:nvPr/>
            </p:nvSpPr>
            <p:spPr bwMode="auto">
              <a:xfrm>
                <a:off x="831850" y="2181225"/>
                <a:ext cx="250825" cy="26987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09" name="Freeform 108">
                <a:extLst>
                  <a:ext uri="{FF2B5EF4-FFF2-40B4-BE49-F238E27FC236}">
                    <a16:creationId xmlns:a16="http://schemas.microsoft.com/office/drawing/2014/main" id="{F1717919-8DB5-7749-95D2-DAF351F861CB}"/>
                  </a:ext>
                </a:extLst>
              </p:cNvPr>
              <p:cNvSpPr/>
              <p:nvPr/>
            </p:nvSpPr>
            <p:spPr bwMode="auto">
              <a:xfrm flipH="1">
                <a:off x="1504950" y="2181225"/>
                <a:ext cx="250825" cy="26987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cxnSp>
            <p:nvCxnSpPr>
              <p:cNvPr id="110" name="Straight Connector 109">
                <a:extLst>
                  <a:ext uri="{FF2B5EF4-FFF2-40B4-BE49-F238E27FC236}">
                    <a16:creationId xmlns:a16="http://schemas.microsoft.com/office/drawing/2014/main" id="{CEEF7E34-28E5-0846-ACF2-EF8EC421A1DD}"/>
                  </a:ext>
                </a:extLst>
              </p:cNvPr>
              <p:cNvCxnSpPr/>
              <p:nvPr/>
            </p:nvCxnSpPr>
            <p:spPr>
              <a:xfrm flipH="1">
                <a:off x="1181100" y="2057400"/>
                <a:ext cx="215900" cy="5207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BC2E4A8-FA68-F54E-BBB1-EE1F6E3779A3}"/>
              </a:ext>
            </a:extLst>
          </p:cNvPr>
          <p:cNvGrpSpPr/>
          <p:nvPr/>
        </p:nvGrpSpPr>
        <p:grpSpPr>
          <a:xfrm>
            <a:off x="5306305" y="5343927"/>
            <a:ext cx="2031969" cy="864638"/>
            <a:chOff x="5412707" y="5450587"/>
            <a:chExt cx="2072714" cy="881976"/>
          </a:xfrm>
        </p:grpSpPr>
        <p:sp>
          <p:nvSpPr>
            <p:cNvPr id="111" name="Oval 110">
              <a:extLst>
                <a:ext uri="{FF2B5EF4-FFF2-40B4-BE49-F238E27FC236}">
                  <a16:creationId xmlns:a16="http://schemas.microsoft.com/office/drawing/2014/main" id="{308D41C6-63E8-8441-8095-2C51623F2754}"/>
                </a:ext>
              </a:extLst>
            </p:cNvPr>
            <p:cNvSpPr/>
            <p:nvPr/>
          </p:nvSpPr>
          <p:spPr bwMode="auto">
            <a:xfrm>
              <a:off x="5995185" y="5450587"/>
              <a:ext cx="724358" cy="7243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F8C02F94-BE59-034B-8B40-38DC314BC2C6}"/>
                </a:ext>
              </a:extLst>
            </p:cNvPr>
            <p:cNvGrpSpPr/>
            <p:nvPr/>
          </p:nvGrpSpPr>
          <p:grpSpPr>
            <a:xfrm>
              <a:off x="5412707" y="5576782"/>
              <a:ext cx="2072714" cy="755781"/>
              <a:chOff x="5412707" y="5576782"/>
              <a:chExt cx="2072714" cy="755781"/>
            </a:xfrm>
          </p:grpSpPr>
          <p:grpSp>
            <p:nvGrpSpPr>
              <p:cNvPr id="112" name="Group 111">
                <a:extLst>
                  <a:ext uri="{FF2B5EF4-FFF2-40B4-BE49-F238E27FC236}">
                    <a16:creationId xmlns:a16="http://schemas.microsoft.com/office/drawing/2014/main" id="{DBD8AB2B-7735-9F41-8797-8CC0348C5562}"/>
                  </a:ext>
                </a:extLst>
              </p:cNvPr>
              <p:cNvGrpSpPr/>
              <p:nvPr/>
            </p:nvGrpSpPr>
            <p:grpSpPr>
              <a:xfrm>
                <a:off x="6076567" y="5576782"/>
                <a:ext cx="517461" cy="431739"/>
                <a:chOff x="3428310" y="907009"/>
                <a:chExt cx="3119607" cy="2602811"/>
              </a:xfrm>
              <a:noFill/>
            </p:grpSpPr>
            <p:sp>
              <p:nvSpPr>
                <p:cNvPr id="113" name="Freeform: Shape 463">
                  <a:extLst>
                    <a:ext uri="{FF2B5EF4-FFF2-40B4-BE49-F238E27FC236}">
                      <a16:creationId xmlns:a16="http://schemas.microsoft.com/office/drawing/2014/main" id="{847DA02F-EDB6-594A-BF34-99FA0A6FA8EF}"/>
                    </a:ext>
                  </a:extLst>
                </p:cNvPr>
                <p:cNvSpPr/>
                <p:nvPr/>
              </p:nvSpPr>
              <p:spPr>
                <a:xfrm>
                  <a:off x="3428310" y="907009"/>
                  <a:ext cx="1785134" cy="1128449"/>
                </a:xfrm>
                <a:custGeom>
                  <a:avLst/>
                  <a:gdLst>
                    <a:gd name="connsiteX0" fmla="*/ 931081 w 1785134"/>
                    <a:gd name="connsiteY0" fmla="*/ 0 h 1128449"/>
                    <a:gd name="connsiteX1" fmla="*/ 1376556 w 1785134"/>
                    <a:gd name="connsiteY1" fmla="*/ 281108 h 1128449"/>
                    <a:gd name="connsiteX2" fmla="*/ 1589259 w 1785134"/>
                    <a:gd name="connsiteY2" fmla="*/ 224887 h 1128449"/>
                    <a:gd name="connsiteX3" fmla="*/ 1765091 w 1785134"/>
                    <a:gd name="connsiteY3" fmla="*/ 260778 h 1128449"/>
                    <a:gd name="connsiteX4" fmla="*/ 1785134 w 1785134"/>
                    <a:gd name="connsiteY4" fmla="*/ 271720 h 1128449"/>
                    <a:gd name="connsiteX5" fmla="*/ 1247159 w 1785134"/>
                    <a:gd name="connsiteY5" fmla="*/ 651620 h 1128449"/>
                    <a:gd name="connsiteX6" fmla="*/ 1247159 w 1785134"/>
                    <a:gd name="connsiteY6" fmla="*/ 1128449 h 1128449"/>
                    <a:gd name="connsiteX7" fmla="*/ 1140187 w 1785134"/>
                    <a:gd name="connsiteY7" fmla="*/ 1128449 h 1128449"/>
                    <a:gd name="connsiteX8" fmla="*/ 228757 w 1785134"/>
                    <a:gd name="connsiteY8" fmla="*/ 1128449 h 1128449"/>
                    <a:gd name="connsiteX9" fmla="*/ 0 w 1785134"/>
                    <a:gd name="connsiteY9" fmla="*/ 895531 h 1128449"/>
                    <a:gd name="connsiteX10" fmla="*/ 172571 w 1785134"/>
                    <a:gd name="connsiteY10" fmla="*/ 674660 h 1128449"/>
                    <a:gd name="connsiteX11" fmla="*/ 441461 w 1785134"/>
                    <a:gd name="connsiteY11" fmla="*/ 465837 h 1128449"/>
                    <a:gd name="connsiteX12" fmla="*/ 931081 w 1785134"/>
                    <a:gd name="connsiteY12" fmla="*/ 0 h 1128449"/>
                    <a:gd name="connsiteX0" fmla="*/ 1247159 w 1785134"/>
                    <a:gd name="connsiteY0" fmla="*/ 651620 h 1128449"/>
                    <a:gd name="connsiteX1" fmla="*/ 1247159 w 1785134"/>
                    <a:gd name="connsiteY1" fmla="*/ 1128449 h 1128449"/>
                    <a:gd name="connsiteX2" fmla="*/ 1140187 w 1785134"/>
                    <a:gd name="connsiteY2" fmla="*/ 1128449 h 1128449"/>
                    <a:gd name="connsiteX3" fmla="*/ 228757 w 1785134"/>
                    <a:gd name="connsiteY3" fmla="*/ 1128449 h 1128449"/>
                    <a:gd name="connsiteX4" fmla="*/ 0 w 1785134"/>
                    <a:gd name="connsiteY4" fmla="*/ 895531 h 1128449"/>
                    <a:gd name="connsiteX5" fmla="*/ 172571 w 1785134"/>
                    <a:gd name="connsiteY5" fmla="*/ 674660 h 1128449"/>
                    <a:gd name="connsiteX6" fmla="*/ 441461 w 1785134"/>
                    <a:gd name="connsiteY6" fmla="*/ 465837 h 1128449"/>
                    <a:gd name="connsiteX7" fmla="*/ 931081 w 1785134"/>
                    <a:gd name="connsiteY7" fmla="*/ 0 h 1128449"/>
                    <a:gd name="connsiteX8" fmla="*/ 1376556 w 1785134"/>
                    <a:gd name="connsiteY8" fmla="*/ 281108 h 1128449"/>
                    <a:gd name="connsiteX9" fmla="*/ 1589259 w 1785134"/>
                    <a:gd name="connsiteY9" fmla="*/ 224887 h 1128449"/>
                    <a:gd name="connsiteX10" fmla="*/ 1765091 w 1785134"/>
                    <a:gd name="connsiteY10" fmla="*/ 260778 h 1128449"/>
                    <a:gd name="connsiteX11" fmla="*/ 1785134 w 1785134"/>
                    <a:gd name="connsiteY11" fmla="*/ 271720 h 1128449"/>
                    <a:gd name="connsiteX12" fmla="*/ 1338599 w 1785134"/>
                    <a:gd name="connsiteY12" fmla="*/ 743060 h 1128449"/>
                    <a:gd name="connsiteX0" fmla="*/ 1247159 w 1785134"/>
                    <a:gd name="connsiteY0" fmla="*/ 651620 h 1128449"/>
                    <a:gd name="connsiteX1" fmla="*/ 1247159 w 1785134"/>
                    <a:gd name="connsiteY1" fmla="*/ 1128449 h 1128449"/>
                    <a:gd name="connsiteX2" fmla="*/ 1140187 w 1785134"/>
                    <a:gd name="connsiteY2" fmla="*/ 1128449 h 1128449"/>
                    <a:gd name="connsiteX3" fmla="*/ 228757 w 1785134"/>
                    <a:gd name="connsiteY3" fmla="*/ 1128449 h 1128449"/>
                    <a:gd name="connsiteX4" fmla="*/ 0 w 1785134"/>
                    <a:gd name="connsiteY4" fmla="*/ 895531 h 1128449"/>
                    <a:gd name="connsiteX5" fmla="*/ 172571 w 1785134"/>
                    <a:gd name="connsiteY5" fmla="*/ 674660 h 1128449"/>
                    <a:gd name="connsiteX6" fmla="*/ 441461 w 1785134"/>
                    <a:gd name="connsiteY6" fmla="*/ 465837 h 1128449"/>
                    <a:gd name="connsiteX7" fmla="*/ 931081 w 1785134"/>
                    <a:gd name="connsiteY7" fmla="*/ 0 h 1128449"/>
                    <a:gd name="connsiteX8" fmla="*/ 1376556 w 1785134"/>
                    <a:gd name="connsiteY8" fmla="*/ 281108 h 1128449"/>
                    <a:gd name="connsiteX9" fmla="*/ 1589259 w 1785134"/>
                    <a:gd name="connsiteY9" fmla="*/ 224887 h 1128449"/>
                    <a:gd name="connsiteX10" fmla="*/ 1765091 w 1785134"/>
                    <a:gd name="connsiteY10" fmla="*/ 260778 h 1128449"/>
                    <a:gd name="connsiteX11" fmla="*/ 1785134 w 1785134"/>
                    <a:gd name="connsiteY11" fmla="*/ 271720 h 1128449"/>
                    <a:gd name="connsiteX0" fmla="*/ 1247159 w 1785134"/>
                    <a:gd name="connsiteY0" fmla="*/ 1128449 h 1128449"/>
                    <a:gd name="connsiteX1" fmla="*/ 1140187 w 1785134"/>
                    <a:gd name="connsiteY1" fmla="*/ 1128449 h 1128449"/>
                    <a:gd name="connsiteX2" fmla="*/ 228757 w 1785134"/>
                    <a:gd name="connsiteY2" fmla="*/ 1128449 h 1128449"/>
                    <a:gd name="connsiteX3" fmla="*/ 0 w 1785134"/>
                    <a:gd name="connsiteY3" fmla="*/ 895531 h 1128449"/>
                    <a:gd name="connsiteX4" fmla="*/ 172571 w 1785134"/>
                    <a:gd name="connsiteY4" fmla="*/ 674660 h 1128449"/>
                    <a:gd name="connsiteX5" fmla="*/ 441461 w 1785134"/>
                    <a:gd name="connsiteY5" fmla="*/ 465837 h 1128449"/>
                    <a:gd name="connsiteX6" fmla="*/ 931081 w 1785134"/>
                    <a:gd name="connsiteY6" fmla="*/ 0 h 1128449"/>
                    <a:gd name="connsiteX7" fmla="*/ 1376556 w 1785134"/>
                    <a:gd name="connsiteY7" fmla="*/ 281108 h 1128449"/>
                    <a:gd name="connsiteX8" fmla="*/ 1589259 w 1785134"/>
                    <a:gd name="connsiteY8" fmla="*/ 224887 h 1128449"/>
                    <a:gd name="connsiteX9" fmla="*/ 1765091 w 1785134"/>
                    <a:gd name="connsiteY9" fmla="*/ 260778 h 1128449"/>
                    <a:gd name="connsiteX10" fmla="*/ 1785134 w 1785134"/>
                    <a:gd name="connsiteY10" fmla="*/ 271720 h 1128449"/>
                    <a:gd name="connsiteX0" fmla="*/ 1247159 w 1785134"/>
                    <a:gd name="connsiteY0" fmla="*/ 1128449 h 1128449"/>
                    <a:gd name="connsiteX1" fmla="*/ 228757 w 1785134"/>
                    <a:gd name="connsiteY1" fmla="*/ 1128449 h 1128449"/>
                    <a:gd name="connsiteX2" fmla="*/ 0 w 1785134"/>
                    <a:gd name="connsiteY2" fmla="*/ 895531 h 1128449"/>
                    <a:gd name="connsiteX3" fmla="*/ 172571 w 1785134"/>
                    <a:gd name="connsiteY3" fmla="*/ 674660 h 1128449"/>
                    <a:gd name="connsiteX4" fmla="*/ 441461 w 1785134"/>
                    <a:gd name="connsiteY4" fmla="*/ 465837 h 1128449"/>
                    <a:gd name="connsiteX5" fmla="*/ 931081 w 1785134"/>
                    <a:gd name="connsiteY5" fmla="*/ 0 h 1128449"/>
                    <a:gd name="connsiteX6" fmla="*/ 1376556 w 1785134"/>
                    <a:gd name="connsiteY6" fmla="*/ 281108 h 1128449"/>
                    <a:gd name="connsiteX7" fmla="*/ 1589259 w 1785134"/>
                    <a:gd name="connsiteY7" fmla="*/ 224887 h 1128449"/>
                    <a:gd name="connsiteX8" fmla="*/ 1765091 w 1785134"/>
                    <a:gd name="connsiteY8" fmla="*/ 260778 h 1128449"/>
                    <a:gd name="connsiteX9" fmla="*/ 1785134 w 1785134"/>
                    <a:gd name="connsiteY9" fmla="*/ 271720 h 112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5134" h="1128449">
                      <a:moveTo>
                        <a:pt x="1247159" y="1128449"/>
                      </a:moveTo>
                      <a:lnTo>
                        <a:pt x="228757" y="1128449"/>
                      </a:lnTo>
                      <a:cubicBezTo>
                        <a:pt x="104345" y="1128449"/>
                        <a:pt x="0" y="1024037"/>
                        <a:pt x="0" y="895531"/>
                      </a:cubicBezTo>
                      <a:cubicBezTo>
                        <a:pt x="0" y="787103"/>
                        <a:pt x="72239" y="698755"/>
                        <a:pt x="172571" y="674660"/>
                      </a:cubicBezTo>
                      <a:cubicBezTo>
                        <a:pt x="220731" y="562217"/>
                        <a:pt x="321063" y="481900"/>
                        <a:pt x="441461" y="465837"/>
                      </a:cubicBezTo>
                      <a:cubicBezTo>
                        <a:pt x="453501" y="208823"/>
                        <a:pt x="670218" y="0"/>
                        <a:pt x="931081" y="0"/>
                      </a:cubicBezTo>
                      <a:cubicBezTo>
                        <a:pt x="1123719" y="0"/>
                        <a:pt x="1296290" y="112443"/>
                        <a:pt x="1376556" y="281108"/>
                      </a:cubicBezTo>
                      <a:cubicBezTo>
                        <a:pt x="1440768" y="244966"/>
                        <a:pt x="1513007" y="224887"/>
                        <a:pt x="1589259" y="224887"/>
                      </a:cubicBezTo>
                      <a:cubicBezTo>
                        <a:pt x="1651465" y="224887"/>
                        <a:pt x="1710912" y="237688"/>
                        <a:pt x="1765091" y="260778"/>
                      </a:cubicBezTo>
                      <a:lnTo>
                        <a:pt x="1785134" y="27172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65"/>
                </a:p>
              </p:txBody>
            </p:sp>
            <p:grpSp>
              <p:nvGrpSpPr>
                <p:cNvPr id="114" name="Group 113">
                  <a:extLst>
                    <a:ext uri="{FF2B5EF4-FFF2-40B4-BE49-F238E27FC236}">
                      <a16:creationId xmlns:a16="http://schemas.microsoft.com/office/drawing/2014/main" id="{A71D9A89-E77C-E24E-9060-1C9361ADCBAB}"/>
                    </a:ext>
                  </a:extLst>
                </p:cNvPr>
                <p:cNvGrpSpPr/>
                <p:nvPr/>
              </p:nvGrpSpPr>
              <p:grpSpPr>
                <a:xfrm>
                  <a:off x="4223912" y="999906"/>
                  <a:ext cx="2324005" cy="2509914"/>
                  <a:chOff x="5140719" y="5534213"/>
                  <a:chExt cx="1095071" cy="1182675"/>
                </a:xfrm>
                <a:grpFill/>
              </p:grpSpPr>
              <p:grpSp>
                <p:nvGrpSpPr>
                  <p:cNvPr id="115" name="Group 114">
                    <a:extLst>
                      <a:ext uri="{FF2B5EF4-FFF2-40B4-BE49-F238E27FC236}">
                        <a16:creationId xmlns:a16="http://schemas.microsoft.com/office/drawing/2014/main" id="{B7A8C969-BF7D-0841-BBE5-31FCA8086351}"/>
                      </a:ext>
                    </a:extLst>
                  </p:cNvPr>
                  <p:cNvGrpSpPr/>
                  <p:nvPr/>
                </p:nvGrpSpPr>
                <p:grpSpPr>
                  <a:xfrm>
                    <a:off x="5140719" y="5851083"/>
                    <a:ext cx="1095071" cy="865805"/>
                    <a:chOff x="967154" y="1481462"/>
                    <a:chExt cx="5331069" cy="4214950"/>
                  </a:xfrm>
                  <a:grpFill/>
                </p:grpSpPr>
                <p:cxnSp>
                  <p:nvCxnSpPr>
                    <p:cNvPr id="117" name="Straight Connector 116">
                      <a:extLst>
                        <a:ext uri="{FF2B5EF4-FFF2-40B4-BE49-F238E27FC236}">
                          <a16:creationId xmlns:a16="http://schemas.microsoft.com/office/drawing/2014/main" id="{35BCDC7D-2414-414B-848A-A30C68AE5E28}"/>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CA576DDB-F0A1-CD48-8FAD-9471E931C9A1}"/>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B7292C94-A1ED-0143-8B4B-7C3649AC3F39}"/>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Shape 404">
                      <a:extLst>
                        <a:ext uri="{FF2B5EF4-FFF2-40B4-BE49-F238E27FC236}">
                          <a16:creationId xmlns:a16="http://schemas.microsoft.com/office/drawing/2014/main" id="{DD8E60EB-64FD-4E4F-BFF3-B7A61AC68A4D}"/>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Shape 405">
                      <a:extLst>
                        <a:ext uri="{FF2B5EF4-FFF2-40B4-BE49-F238E27FC236}">
                          <a16:creationId xmlns:a16="http://schemas.microsoft.com/office/drawing/2014/main" id="{16CCD134-CC31-AF4E-B953-15005FA503F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6" name="Freeform 346">
                    <a:extLst>
                      <a:ext uri="{FF2B5EF4-FFF2-40B4-BE49-F238E27FC236}">
                        <a16:creationId xmlns:a16="http://schemas.microsoft.com/office/drawing/2014/main" id="{291FA9CE-23F7-134A-9855-FC411CD319E1}"/>
                      </a:ext>
                    </a:extLst>
                  </p:cNvPr>
                  <p:cNvSpPr/>
                  <p:nvPr/>
                </p:nvSpPr>
                <p:spPr bwMode="auto">
                  <a:xfrm>
                    <a:off x="5455403" y="5534213"/>
                    <a:ext cx="330632" cy="499794"/>
                  </a:xfrm>
                  <a:custGeom>
                    <a:avLst/>
                    <a:gdLst>
                      <a:gd name="connsiteX0" fmla="*/ 0 w 222142"/>
                      <a:gd name="connsiteY0" fmla="*/ 335797 h 335797"/>
                      <a:gd name="connsiteX1" fmla="*/ 0 w 222142"/>
                      <a:gd name="connsiteY1" fmla="*/ 165315 h 335797"/>
                      <a:gd name="connsiteX2" fmla="*/ 222142 w 222142"/>
                      <a:gd name="connsiteY2" fmla="*/ 0 h 335797"/>
                      <a:gd name="connsiteX3" fmla="*/ 222142 w 222142"/>
                      <a:gd name="connsiteY3" fmla="*/ 165315 h 335797"/>
                    </a:gdLst>
                    <a:ahLst/>
                    <a:cxnLst>
                      <a:cxn ang="0">
                        <a:pos x="connsiteX0" y="connsiteY0"/>
                      </a:cxn>
                      <a:cxn ang="0">
                        <a:pos x="connsiteX1" y="connsiteY1"/>
                      </a:cxn>
                      <a:cxn ang="0">
                        <a:pos x="connsiteX2" y="connsiteY2"/>
                      </a:cxn>
                      <a:cxn ang="0">
                        <a:pos x="connsiteX3" y="connsiteY3"/>
                      </a:cxn>
                    </a:cxnLst>
                    <a:rect l="l" t="t" r="r" b="b"/>
                    <a:pathLst>
                      <a:path w="222142" h="335797">
                        <a:moveTo>
                          <a:pt x="0" y="335797"/>
                        </a:moveTo>
                        <a:lnTo>
                          <a:pt x="0" y="165315"/>
                        </a:lnTo>
                        <a:lnTo>
                          <a:pt x="222142" y="0"/>
                        </a:lnTo>
                        <a:lnTo>
                          <a:pt x="222142" y="165315"/>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grpSp>
          <p:sp>
            <p:nvSpPr>
              <p:cNvPr id="171" name="Rectangle 170">
                <a:extLst>
                  <a:ext uri="{FF2B5EF4-FFF2-40B4-BE49-F238E27FC236}">
                    <a16:creationId xmlns:a16="http://schemas.microsoft.com/office/drawing/2014/main" id="{D16AFA9F-89CE-9A47-96D6-A04726293C52}"/>
                  </a:ext>
                </a:extLst>
              </p:cNvPr>
              <p:cNvSpPr/>
              <p:nvPr/>
            </p:nvSpPr>
            <p:spPr>
              <a:xfrm>
                <a:off x="5412707" y="6055564"/>
                <a:ext cx="2072714" cy="276999"/>
              </a:xfrm>
              <a:prstGeom prst="rect">
                <a:avLst/>
              </a:prstGeom>
            </p:spPr>
            <p:txBody>
              <a:bodyPr wrap="square">
                <a:spAutoFit/>
              </a:bodyPr>
              <a:lstStyle/>
              <a:p>
                <a:pPr algn="ctr">
                  <a:spcAft>
                    <a:spcPts val="196"/>
                  </a:spcAft>
                </a:pPr>
                <a:r>
                  <a:rPr lang="en-US" sz="1176" b="1" kern="0" dirty="0">
                    <a:solidFill>
                      <a:schemeClr val="tx2"/>
                    </a:solidFill>
                    <a:latin typeface="Segoe UI Semibold" panose="020B0502040204020203" pitchFamily="34" charset="0"/>
                    <a:cs typeface="Segoe UI Semibold" panose="020B0502040204020203" pitchFamily="34" charset="0"/>
                    <a:sym typeface="Arial" panose="020B0604020202020204" pitchFamily="34" charset="0"/>
                  </a:rPr>
                  <a:t>Create and register image</a:t>
                </a:r>
                <a:endParaRPr lang="en-US" sz="1176" dirty="0">
                  <a:latin typeface="Segoe UI" panose="020B0502040204020203" pitchFamily="34" charset="0"/>
                  <a:cs typeface="Segoe UI" panose="020B0502040204020203" pitchFamily="34" charset="0"/>
                </a:endParaRPr>
              </a:p>
            </p:txBody>
          </p:sp>
        </p:grpSp>
      </p:grpSp>
      <p:grpSp>
        <p:nvGrpSpPr>
          <p:cNvPr id="8" name="Group 7">
            <a:extLst>
              <a:ext uri="{FF2B5EF4-FFF2-40B4-BE49-F238E27FC236}">
                <a16:creationId xmlns:a16="http://schemas.microsoft.com/office/drawing/2014/main" id="{EBC5EB97-C7FA-624F-89CE-B4B873D5E247}"/>
              </a:ext>
            </a:extLst>
          </p:cNvPr>
          <p:cNvGrpSpPr/>
          <p:nvPr/>
        </p:nvGrpSpPr>
        <p:grpSpPr>
          <a:xfrm>
            <a:off x="2978635" y="2723849"/>
            <a:ext cx="2031970" cy="803879"/>
            <a:chOff x="3038362" y="2777971"/>
            <a:chExt cx="2072715" cy="819998"/>
          </a:xfrm>
        </p:grpSpPr>
        <p:sp>
          <p:nvSpPr>
            <p:cNvPr id="80" name="Rectangle 79">
              <a:extLst>
                <a:ext uri="{FF2B5EF4-FFF2-40B4-BE49-F238E27FC236}">
                  <a16:creationId xmlns:a16="http://schemas.microsoft.com/office/drawing/2014/main" id="{85A47E6B-2C0E-804B-8DE5-66D05B9A6599}"/>
                </a:ext>
              </a:extLst>
            </p:cNvPr>
            <p:cNvSpPr/>
            <p:nvPr/>
          </p:nvSpPr>
          <p:spPr>
            <a:xfrm>
              <a:off x="3038362" y="2966600"/>
              <a:ext cx="2072715" cy="276999"/>
            </a:xfrm>
            <a:prstGeom prst="rect">
              <a:avLst/>
            </a:prstGeom>
          </p:spPr>
          <p:txBody>
            <a:bodyPr wrap="square">
              <a:spAutoFit/>
            </a:bodyPr>
            <a:lstStyle/>
            <a:p>
              <a:pPr algn="ctr">
                <a:spcAft>
                  <a:spcPts val="196"/>
                </a:spcAft>
              </a:pPr>
              <a:r>
                <a:rPr lang="en-US" altLang="en-US" sz="1176" b="1" kern="0" dirty="0">
                  <a:solidFill>
                    <a:schemeClr val="tx2"/>
                  </a:solidFill>
                  <a:latin typeface="Segoe UI Semibold" panose="020B0502040204020203" pitchFamily="34" charset="0"/>
                  <a:cs typeface="Segoe UI Semibold" panose="020B0502040204020203" pitchFamily="34" charset="0"/>
                  <a:sym typeface="Arial" panose="020B0604020202020204" pitchFamily="34" charset="0"/>
                </a:rPr>
                <a:t>Monitor</a:t>
              </a:r>
              <a:endParaRPr lang="en-US" sz="1176" dirty="0">
                <a:latin typeface="Segoe UI" panose="020B0502040204020203" pitchFamily="34" charset="0"/>
                <a:cs typeface="Segoe UI" panose="020B0502040204020203" pitchFamily="34" charset="0"/>
              </a:endParaRPr>
            </a:p>
          </p:txBody>
        </p:sp>
        <p:sp>
          <p:nvSpPr>
            <p:cNvPr id="123" name="Oval 122">
              <a:extLst>
                <a:ext uri="{FF2B5EF4-FFF2-40B4-BE49-F238E27FC236}">
                  <a16:creationId xmlns:a16="http://schemas.microsoft.com/office/drawing/2014/main" id="{3E788781-8F0B-404F-9A91-AD30972E754E}"/>
                </a:ext>
              </a:extLst>
            </p:cNvPr>
            <p:cNvSpPr/>
            <p:nvPr/>
          </p:nvSpPr>
          <p:spPr bwMode="auto">
            <a:xfrm>
              <a:off x="4371494" y="2777971"/>
              <a:ext cx="724358" cy="8199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speedometer_2">
              <a:extLst>
                <a:ext uri="{FF2B5EF4-FFF2-40B4-BE49-F238E27FC236}">
                  <a16:creationId xmlns:a16="http://schemas.microsoft.com/office/drawing/2014/main" id="{D4F9920C-346F-684E-B5AF-206E7CA4A5C1}"/>
                </a:ext>
              </a:extLst>
            </p:cNvPr>
            <p:cNvSpPr>
              <a:spLocks noChangeAspect="1" noEditPoints="1"/>
            </p:cNvSpPr>
            <p:nvPr/>
          </p:nvSpPr>
          <p:spPr bwMode="auto">
            <a:xfrm>
              <a:off x="4488678" y="2923334"/>
              <a:ext cx="403517" cy="40351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grpSp>
      <p:grpSp>
        <p:nvGrpSpPr>
          <p:cNvPr id="3" name="Group 2">
            <a:extLst>
              <a:ext uri="{FF2B5EF4-FFF2-40B4-BE49-F238E27FC236}">
                <a16:creationId xmlns:a16="http://schemas.microsoft.com/office/drawing/2014/main" id="{D58667BB-D2A4-A546-A0A4-7B4552F81936}"/>
              </a:ext>
            </a:extLst>
          </p:cNvPr>
          <p:cNvGrpSpPr/>
          <p:nvPr/>
        </p:nvGrpSpPr>
        <p:grpSpPr>
          <a:xfrm>
            <a:off x="7206744" y="2644074"/>
            <a:ext cx="2169874" cy="803880"/>
            <a:chOff x="7351254" y="2696596"/>
            <a:chExt cx="2213384" cy="819999"/>
          </a:xfrm>
        </p:grpSpPr>
        <p:sp>
          <p:nvSpPr>
            <p:cNvPr id="101" name="Oval 100">
              <a:extLst>
                <a:ext uri="{FF2B5EF4-FFF2-40B4-BE49-F238E27FC236}">
                  <a16:creationId xmlns:a16="http://schemas.microsoft.com/office/drawing/2014/main" id="{EBCB70F0-A763-064E-A8A5-45A2072378F1}"/>
                </a:ext>
              </a:extLst>
            </p:cNvPr>
            <p:cNvSpPr/>
            <p:nvPr/>
          </p:nvSpPr>
          <p:spPr bwMode="auto">
            <a:xfrm>
              <a:off x="7351254" y="2696596"/>
              <a:ext cx="755157" cy="8199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a:extLst>
                <a:ext uri="{FF2B5EF4-FFF2-40B4-BE49-F238E27FC236}">
                  <a16:creationId xmlns:a16="http://schemas.microsoft.com/office/drawing/2014/main" id="{6FF3E51C-A5EB-784E-BDB2-BC01184A74A6}"/>
                </a:ext>
              </a:extLst>
            </p:cNvPr>
            <p:cNvGrpSpPr/>
            <p:nvPr/>
          </p:nvGrpSpPr>
          <p:grpSpPr>
            <a:xfrm>
              <a:off x="7450881" y="2734966"/>
              <a:ext cx="502768" cy="537601"/>
              <a:chOff x="8882196" y="3721867"/>
              <a:chExt cx="285941" cy="305752"/>
            </a:xfrm>
            <a:solidFill>
              <a:schemeClr val="bg1"/>
            </a:solidFill>
          </p:grpSpPr>
          <p:sp>
            <p:nvSpPr>
              <p:cNvPr id="103" name="Rectangle 102">
                <a:extLst>
                  <a:ext uri="{FF2B5EF4-FFF2-40B4-BE49-F238E27FC236}">
                    <a16:creationId xmlns:a16="http://schemas.microsoft.com/office/drawing/2014/main" id="{29103002-45A3-794D-B381-6561AF9DE502}"/>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Freeform 123">
                <a:extLst>
                  <a:ext uri="{FF2B5EF4-FFF2-40B4-BE49-F238E27FC236}">
                    <a16:creationId xmlns:a16="http://schemas.microsoft.com/office/drawing/2014/main" id="{92410C45-1FE9-9A4A-977F-E7F17498C94E}"/>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Freeform 124">
                <a:extLst>
                  <a:ext uri="{FF2B5EF4-FFF2-40B4-BE49-F238E27FC236}">
                    <a16:creationId xmlns:a16="http://schemas.microsoft.com/office/drawing/2014/main" id="{32F0047F-A3AB-0C4F-9E97-58B9B1861526}"/>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2" name="Rectangle 121">
              <a:extLst>
                <a:ext uri="{FF2B5EF4-FFF2-40B4-BE49-F238E27FC236}">
                  <a16:creationId xmlns:a16="http://schemas.microsoft.com/office/drawing/2014/main" id="{06D61A00-31E3-6246-957B-E8B13350E3A3}"/>
                </a:ext>
              </a:extLst>
            </p:cNvPr>
            <p:cNvSpPr/>
            <p:nvPr/>
          </p:nvSpPr>
          <p:spPr>
            <a:xfrm>
              <a:off x="7609955" y="2878033"/>
              <a:ext cx="1954683" cy="276999"/>
            </a:xfrm>
            <a:prstGeom prst="rect">
              <a:avLst/>
            </a:prstGeom>
          </p:spPr>
          <p:txBody>
            <a:bodyPr wrap="square">
              <a:spAutoFit/>
            </a:bodyPr>
            <a:lstStyle/>
            <a:p>
              <a:pPr algn="ctr">
                <a:spcAft>
                  <a:spcPts val="196"/>
                </a:spcAft>
              </a:pPr>
              <a:r>
                <a:rPr lang="en-US" altLang="en-US" sz="1176" b="1" kern="0" dirty="0">
                  <a:solidFill>
                    <a:schemeClr val="tx2"/>
                  </a:solidFill>
                  <a:latin typeface="Segoe UI Semibold" panose="020B0502040204020203" pitchFamily="34" charset="0"/>
                  <a:cs typeface="Segoe UI Semibold" panose="020B0502040204020203" pitchFamily="34" charset="0"/>
                  <a:sym typeface="Arial" panose="020B0604020202020204" pitchFamily="34" charset="0"/>
                </a:rPr>
                <a:t>Register model</a:t>
              </a:r>
              <a:endParaRPr lang="en-US" sz="1176" dirty="0">
                <a:latin typeface="Segoe UI" panose="020B0502040204020203" pitchFamily="34" charset="0"/>
                <a:cs typeface="Segoe UI" panose="020B0502040204020203" pitchFamily="34" charset="0"/>
              </a:endParaRPr>
            </a:p>
          </p:txBody>
        </p:sp>
      </p:grpSp>
      <p:grpSp>
        <p:nvGrpSpPr>
          <p:cNvPr id="7" name="Group 6">
            <a:extLst>
              <a:ext uri="{FF2B5EF4-FFF2-40B4-BE49-F238E27FC236}">
                <a16:creationId xmlns:a16="http://schemas.microsoft.com/office/drawing/2014/main" id="{D5776F0B-1EEA-454F-9A2A-50B658AB93BE}"/>
              </a:ext>
            </a:extLst>
          </p:cNvPr>
          <p:cNvGrpSpPr/>
          <p:nvPr/>
        </p:nvGrpSpPr>
        <p:grpSpPr>
          <a:xfrm>
            <a:off x="2900719" y="4308016"/>
            <a:ext cx="2559904" cy="977443"/>
            <a:chOff x="2958884" y="4393903"/>
            <a:chExt cx="2611235" cy="997043"/>
          </a:xfrm>
        </p:grpSpPr>
        <p:sp>
          <p:nvSpPr>
            <p:cNvPr id="170" name="Rectangle 169">
              <a:extLst>
                <a:ext uri="{FF2B5EF4-FFF2-40B4-BE49-F238E27FC236}">
                  <a16:creationId xmlns:a16="http://schemas.microsoft.com/office/drawing/2014/main" id="{07F5F7E6-3287-5543-9F24-6CB65FBBCDB3}"/>
                </a:ext>
              </a:extLst>
            </p:cNvPr>
            <p:cNvSpPr/>
            <p:nvPr/>
          </p:nvSpPr>
          <p:spPr bwMode="auto">
            <a:xfrm>
              <a:off x="3739453" y="4393903"/>
              <a:ext cx="1830666" cy="9970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146">
              <a:extLst>
                <a:ext uri="{FF2B5EF4-FFF2-40B4-BE49-F238E27FC236}">
                  <a16:creationId xmlns:a16="http://schemas.microsoft.com/office/drawing/2014/main" id="{02276E7C-646F-BC40-B045-726FB1B1244E}"/>
                </a:ext>
              </a:extLst>
            </p:cNvPr>
            <p:cNvSpPr>
              <a:spLocks noChangeAspect="1"/>
            </p:cNvSpPr>
            <p:nvPr/>
          </p:nvSpPr>
          <p:spPr bwMode="auto">
            <a:xfrm>
              <a:off x="3986030" y="4565713"/>
              <a:ext cx="374249" cy="2370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IN" sz="1922" b="1" dirty="0">
                <a:solidFill>
                  <a:srgbClr val="FFFFFF"/>
                </a:solidFill>
                <a:latin typeface="Segoe UI 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D4AAC330-87DA-814C-81E2-C91490C4E019}"/>
                </a:ext>
              </a:extLst>
            </p:cNvPr>
            <p:cNvGrpSpPr/>
            <p:nvPr/>
          </p:nvGrpSpPr>
          <p:grpSpPr>
            <a:xfrm>
              <a:off x="5066083" y="4544840"/>
              <a:ext cx="310968" cy="277889"/>
              <a:chOff x="1275510" y="6073983"/>
              <a:chExt cx="508602" cy="454499"/>
            </a:xfrm>
          </p:grpSpPr>
          <p:grpSp>
            <p:nvGrpSpPr>
              <p:cNvPr id="127" name="Group 126">
                <a:extLst>
                  <a:ext uri="{FF2B5EF4-FFF2-40B4-BE49-F238E27FC236}">
                    <a16:creationId xmlns:a16="http://schemas.microsoft.com/office/drawing/2014/main" id="{6742E77D-416C-654C-80F7-9498105A7A41}"/>
                  </a:ext>
                </a:extLst>
              </p:cNvPr>
              <p:cNvGrpSpPr/>
              <p:nvPr/>
            </p:nvGrpSpPr>
            <p:grpSpPr>
              <a:xfrm>
                <a:off x="1275510" y="6224584"/>
                <a:ext cx="508602" cy="151498"/>
                <a:chOff x="551886" y="4945335"/>
                <a:chExt cx="508602" cy="151498"/>
              </a:xfrm>
            </p:grpSpPr>
            <p:sp>
              <p:nvSpPr>
                <p:cNvPr id="136" name="Rectangle 135">
                  <a:extLst>
                    <a:ext uri="{FF2B5EF4-FFF2-40B4-BE49-F238E27FC236}">
                      <a16:creationId xmlns:a16="http://schemas.microsoft.com/office/drawing/2014/main" id="{7ED10CC8-E2D8-A34B-8AB9-2514CF870E2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Oval 136">
                  <a:extLst>
                    <a:ext uri="{FF2B5EF4-FFF2-40B4-BE49-F238E27FC236}">
                      <a16:creationId xmlns:a16="http://schemas.microsoft.com/office/drawing/2014/main" id="{BE663349-FDAE-F04C-A1AD-5A94BB6622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487E2B3-B9A8-CA4A-BD47-3961DF3519E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699B8438-6467-0C42-AEA4-980F21622EDF}"/>
                  </a:ext>
                </a:extLst>
              </p:cNvPr>
              <p:cNvGrpSpPr/>
              <p:nvPr/>
            </p:nvGrpSpPr>
            <p:grpSpPr>
              <a:xfrm>
                <a:off x="1275510" y="6376984"/>
                <a:ext cx="508602" cy="151498"/>
                <a:chOff x="551886" y="4945335"/>
                <a:chExt cx="508602" cy="151498"/>
              </a:xfrm>
            </p:grpSpPr>
            <p:sp>
              <p:nvSpPr>
                <p:cNvPr id="133" name="Rectangle 132">
                  <a:extLst>
                    <a:ext uri="{FF2B5EF4-FFF2-40B4-BE49-F238E27FC236}">
                      <a16:creationId xmlns:a16="http://schemas.microsoft.com/office/drawing/2014/main" id="{480AC11F-337E-8D42-8164-1F01E49ECEC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a:extLst>
                    <a:ext uri="{FF2B5EF4-FFF2-40B4-BE49-F238E27FC236}">
                      <a16:creationId xmlns:a16="http://schemas.microsoft.com/office/drawing/2014/main" id="{68EC219D-EA06-244A-B4D7-0F902C1F9D2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3B613F57-61CD-134C-B010-2F419173026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E8B522B8-4B3B-EC4B-8465-52998E47AB0D}"/>
                  </a:ext>
                </a:extLst>
              </p:cNvPr>
              <p:cNvGrpSpPr/>
              <p:nvPr/>
            </p:nvGrpSpPr>
            <p:grpSpPr>
              <a:xfrm>
                <a:off x="1275510" y="6073983"/>
                <a:ext cx="508602" cy="151498"/>
                <a:chOff x="551886" y="4947134"/>
                <a:chExt cx="508602" cy="151498"/>
              </a:xfrm>
            </p:grpSpPr>
            <p:sp>
              <p:nvSpPr>
                <p:cNvPr id="130" name="Rectangle 129">
                  <a:extLst>
                    <a:ext uri="{FF2B5EF4-FFF2-40B4-BE49-F238E27FC236}">
                      <a16:creationId xmlns:a16="http://schemas.microsoft.com/office/drawing/2014/main" id="{61449346-A91B-F94D-90D9-49B864F2D14F}"/>
                    </a:ext>
                  </a:extLst>
                </p:cNvPr>
                <p:cNvSpPr/>
                <p:nvPr/>
              </p:nvSpPr>
              <p:spPr bwMode="auto">
                <a:xfrm>
                  <a:off x="551886" y="4947134"/>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a:extLst>
                    <a:ext uri="{FF2B5EF4-FFF2-40B4-BE49-F238E27FC236}">
                      <a16:creationId xmlns:a16="http://schemas.microsoft.com/office/drawing/2014/main" id="{296B32A1-5B94-8942-88A1-EBEF310C78DF}"/>
                    </a:ext>
                  </a:extLst>
                </p:cNvPr>
                <p:cNvSpPr/>
                <p:nvPr/>
              </p:nvSpPr>
              <p:spPr bwMode="auto">
                <a:xfrm flipH="1">
                  <a:off x="955040" y="4995439"/>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2" name="Straight Connector 131">
                  <a:extLst>
                    <a:ext uri="{FF2B5EF4-FFF2-40B4-BE49-F238E27FC236}">
                      <a16:creationId xmlns:a16="http://schemas.microsoft.com/office/drawing/2014/main" id="{CAF63FFA-E50F-3B42-9051-CAA30D658E8C}"/>
                    </a:ext>
                  </a:extLst>
                </p:cNvPr>
                <p:cNvCxnSpPr/>
                <p:nvPr/>
              </p:nvCxnSpPr>
              <p:spPr>
                <a:xfrm>
                  <a:off x="625475" y="5021474"/>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9" name="Group 138">
              <a:extLst>
                <a:ext uri="{FF2B5EF4-FFF2-40B4-BE49-F238E27FC236}">
                  <a16:creationId xmlns:a16="http://schemas.microsoft.com/office/drawing/2014/main" id="{31FB534A-FEB8-364D-B0BF-1BBB56D0EB38}"/>
                </a:ext>
              </a:extLst>
            </p:cNvPr>
            <p:cNvGrpSpPr/>
            <p:nvPr/>
          </p:nvGrpSpPr>
          <p:grpSpPr>
            <a:xfrm>
              <a:off x="4457351" y="4530425"/>
              <a:ext cx="428526" cy="355048"/>
              <a:chOff x="1536274" y="4999772"/>
              <a:chExt cx="511270" cy="423604"/>
            </a:xfrm>
          </p:grpSpPr>
          <p:grpSp>
            <p:nvGrpSpPr>
              <p:cNvPr id="140" name="Group 139">
                <a:extLst>
                  <a:ext uri="{FF2B5EF4-FFF2-40B4-BE49-F238E27FC236}">
                    <a16:creationId xmlns:a16="http://schemas.microsoft.com/office/drawing/2014/main" id="{11811C3C-D7FE-DC42-B6A0-0464CE4F2E3C}"/>
                  </a:ext>
                </a:extLst>
              </p:cNvPr>
              <p:cNvGrpSpPr/>
              <p:nvPr/>
            </p:nvGrpSpPr>
            <p:grpSpPr>
              <a:xfrm>
                <a:off x="1536274" y="4999772"/>
                <a:ext cx="391684" cy="311239"/>
                <a:chOff x="1693079" y="4720470"/>
                <a:chExt cx="391684" cy="311239"/>
              </a:xfrm>
            </p:grpSpPr>
            <p:grpSp>
              <p:nvGrpSpPr>
                <p:cNvPr id="152" name="Group 151">
                  <a:extLst>
                    <a:ext uri="{FF2B5EF4-FFF2-40B4-BE49-F238E27FC236}">
                      <a16:creationId xmlns:a16="http://schemas.microsoft.com/office/drawing/2014/main" id="{0D6DC66A-DACF-6D43-B7EB-1844975A960F}"/>
                    </a:ext>
                  </a:extLst>
                </p:cNvPr>
                <p:cNvGrpSpPr/>
                <p:nvPr/>
              </p:nvGrpSpPr>
              <p:grpSpPr>
                <a:xfrm>
                  <a:off x="1725801" y="4753364"/>
                  <a:ext cx="326240" cy="231386"/>
                  <a:chOff x="992778" y="1508263"/>
                  <a:chExt cx="2777318" cy="1969814"/>
                </a:xfrm>
              </p:grpSpPr>
              <p:sp useBgFill="1">
                <p:nvSpPr>
                  <p:cNvPr id="154" name="Freeform 52">
                    <a:extLst>
                      <a:ext uri="{FF2B5EF4-FFF2-40B4-BE49-F238E27FC236}">
                        <a16:creationId xmlns:a16="http://schemas.microsoft.com/office/drawing/2014/main" id="{1594499F-961F-114C-9B0B-1E0CBBF05503}"/>
                      </a:ext>
                    </a:extLst>
                  </p:cNvPr>
                  <p:cNvSpPr>
                    <a:spLocks noChangeArrowheads="1"/>
                  </p:cNvSpPr>
                  <p:nvPr/>
                </p:nvSpPr>
                <p:spPr bwMode="auto">
                  <a:xfrm>
                    <a:off x="992778" y="1508263"/>
                    <a:ext cx="2777318" cy="1969814"/>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ln w="12700" cap="sq">
                    <a:solidFill>
                      <a:schemeClr val="tx2"/>
                    </a:solidFill>
                    <a:miter lim="800000"/>
                    <a:headEnd/>
                    <a:tailEnd/>
                  </a:ln>
                  <a:effectLst/>
                </p:spPr>
                <p:txBody>
                  <a:bodyPr wrap="none" anchor="ctr"/>
                  <a:lstStyle/>
                  <a:p>
                    <a:pPr defTabSz="896386">
                      <a:defRPr/>
                    </a:pPr>
                    <a:endParaRPr lang="en-US" sz="1765" kern="0">
                      <a:solidFill>
                        <a:prstClr val="black"/>
                      </a:solidFill>
                      <a:latin typeface="Arial" charset="0"/>
                      <a:ea typeface="Arial" charset="0"/>
                      <a:cs typeface="Arial" charset="0"/>
                    </a:endParaRPr>
                  </a:p>
                </p:txBody>
              </p:sp>
              <p:sp useBgFill="1">
                <p:nvSpPr>
                  <p:cNvPr id="155" name="Line 54">
                    <a:extLst>
                      <a:ext uri="{FF2B5EF4-FFF2-40B4-BE49-F238E27FC236}">
                        <a16:creationId xmlns:a16="http://schemas.microsoft.com/office/drawing/2014/main" id="{3FDF6477-6053-724B-A1E1-6711F04D8E83}"/>
                      </a:ext>
                    </a:extLst>
                  </p:cNvPr>
                  <p:cNvSpPr>
                    <a:spLocks noChangeShapeType="1"/>
                  </p:cNvSpPr>
                  <p:nvPr/>
                </p:nvSpPr>
                <p:spPr bwMode="auto">
                  <a:xfrm flipH="1">
                    <a:off x="2619004" y="2828347"/>
                    <a:ext cx="935572" cy="0"/>
                  </a:xfrm>
                  <a:prstGeom prst="line">
                    <a:avLst/>
                  </a:prstGeom>
                  <a:ln w="12700" cap="sq">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896386">
                      <a:defRPr/>
                    </a:pPr>
                    <a:endParaRPr lang="en-US" sz="1765" kern="0">
                      <a:solidFill>
                        <a:prstClr val="black"/>
                      </a:solidFill>
                      <a:latin typeface="Arial" charset="0"/>
                      <a:ea typeface="Arial" charset="0"/>
                      <a:cs typeface="Arial" charset="0"/>
                    </a:endParaRPr>
                  </a:p>
                </p:txBody>
              </p:sp>
              <p:sp useBgFill="1">
                <p:nvSpPr>
                  <p:cNvPr id="156" name="Line 55">
                    <a:extLst>
                      <a:ext uri="{FF2B5EF4-FFF2-40B4-BE49-F238E27FC236}">
                        <a16:creationId xmlns:a16="http://schemas.microsoft.com/office/drawing/2014/main" id="{167EA35D-C328-D344-BE53-21617AC8C45C}"/>
                      </a:ext>
                    </a:extLst>
                  </p:cNvPr>
                  <p:cNvSpPr>
                    <a:spLocks noChangeShapeType="1"/>
                  </p:cNvSpPr>
                  <p:nvPr/>
                </p:nvSpPr>
                <p:spPr bwMode="auto">
                  <a:xfrm flipH="1">
                    <a:off x="3123527" y="3026726"/>
                    <a:ext cx="431049" cy="0"/>
                  </a:xfrm>
                  <a:prstGeom prst="line">
                    <a:avLst/>
                  </a:prstGeom>
                  <a:ln w="12700" cap="sq">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896386">
                      <a:defRPr/>
                    </a:pPr>
                    <a:endParaRPr lang="en-US" sz="1765" kern="0">
                      <a:solidFill>
                        <a:prstClr val="black"/>
                      </a:solidFill>
                      <a:latin typeface="Arial" charset="0"/>
                      <a:ea typeface="Arial" charset="0"/>
                      <a:cs typeface="Arial" charset="0"/>
                    </a:endParaRPr>
                  </a:p>
                </p:txBody>
              </p:sp>
              <p:sp useBgFill="1">
                <p:nvSpPr>
                  <p:cNvPr id="157" name="Line 56">
                    <a:extLst>
                      <a:ext uri="{FF2B5EF4-FFF2-40B4-BE49-F238E27FC236}">
                        <a16:creationId xmlns:a16="http://schemas.microsoft.com/office/drawing/2014/main" id="{B076C072-0321-C545-A9FD-5E6FA4103DBA}"/>
                      </a:ext>
                    </a:extLst>
                  </p:cNvPr>
                  <p:cNvSpPr>
                    <a:spLocks noChangeShapeType="1"/>
                  </p:cNvSpPr>
                  <p:nvPr/>
                </p:nvSpPr>
                <p:spPr bwMode="auto">
                  <a:xfrm flipH="1">
                    <a:off x="2619004" y="2629966"/>
                    <a:ext cx="935572" cy="0"/>
                  </a:xfrm>
                  <a:prstGeom prst="line">
                    <a:avLst/>
                  </a:prstGeom>
                  <a:ln w="12700" cap="sq">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896386">
                      <a:defRPr/>
                    </a:pPr>
                    <a:endParaRPr lang="en-US" sz="1765" kern="0">
                      <a:solidFill>
                        <a:prstClr val="black"/>
                      </a:solidFill>
                      <a:latin typeface="Arial" charset="0"/>
                      <a:ea typeface="Arial" charset="0"/>
                      <a:cs typeface="Arial" charset="0"/>
                    </a:endParaRPr>
                  </a:p>
                </p:txBody>
              </p:sp>
              <p:sp useBgFill="1">
                <p:nvSpPr>
                  <p:cNvPr id="158" name="Freeform 57">
                    <a:extLst>
                      <a:ext uri="{FF2B5EF4-FFF2-40B4-BE49-F238E27FC236}">
                        <a16:creationId xmlns:a16="http://schemas.microsoft.com/office/drawing/2014/main" id="{E25BBA5B-4D32-1F41-9F37-C2DEE8A67BF9}"/>
                      </a:ext>
                    </a:extLst>
                  </p:cNvPr>
                  <p:cNvSpPr>
                    <a:spLocks noChangeArrowheads="1"/>
                  </p:cNvSpPr>
                  <p:nvPr/>
                </p:nvSpPr>
                <p:spPr bwMode="auto">
                  <a:xfrm>
                    <a:off x="2819836" y="2100952"/>
                    <a:ext cx="298792" cy="298796"/>
                  </a:xfrm>
                  <a:prstGeom prst="ellipse">
                    <a:avLst/>
                  </a:prstGeom>
                  <a:ln w="12700" cap="sq">
                    <a:solidFill>
                      <a:schemeClr val="tx2"/>
                    </a:solidFill>
                    <a:miter lim="800000"/>
                    <a:headEnd/>
                    <a:tailEnd/>
                  </a:ln>
                  <a:effectLst/>
                </p:spPr>
                <p:txBody>
                  <a:bodyPr wrap="none" anchor="ctr"/>
                  <a:lstStyle/>
                  <a:p>
                    <a:pPr defTabSz="896386">
                      <a:defRPr/>
                    </a:pPr>
                    <a:endParaRPr lang="en-US" sz="1765" kern="0">
                      <a:solidFill>
                        <a:prstClr val="black"/>
                      </a:solidFill>
                      <a:latin typeface="Arial" charset="0"/>
                      <a:ea typeface="Arial" charset="0"/>
                      <a:cs typeface="Arial" charset="0"/>
                    </a:endParaRPr>
                  </a:p>
                </p:txBody>
              </p:sp>
              <p:sp useBgFill="1">
                <p:nvSpPr>
                  <p:cNvPr id="159" name="Freeform 58">
                    <a:extLst>
                      <a:ext uri="{FF2B5EF4-FFF2-40B4-BE49-F238E27FC236}">
                        <a16:creationId xmlns:a16="http://schemas.microsoft.com/office/drawing/2014/main" id="{42DD3D4F-6F49-FC40-A4BA-A4204BE3A13A}"/>
                      </a:ext>
                    </a:extLst>
                  </p:cNvPr>
                  <p:cNvSpPr>
                    <a:spLocks noChangeArrowheads="1"/>
                  </p:cNvSpPr>
                  <p:nvPr/>
                </p:nvSpPr>
                <p:spPr bwMode="auto">
                  <a:xfrm>
                    <a:off x="1825483" y="2350766"/>
                    <a:ext cx="298797" cy="298792"/>
                  </a:xfrm>
                  <a:prstGeom prst="ellipse">
                    <a:avLst/>
                  </a:prstGeom>
                  <a:ln w="12700" cap="sq">
                    <a:solidFill>
                      <a:schemeClr val="tx2"/>
                    </a:solidFill>
                    <a:miter lim="800000"/>
                    <a:headEnd/>
                    <a:tailEnd/>
                  </a:ln>
                  <a:effectLst/>
                </p:spPr>
                <p:txBody>
                  <a:bodyPr wrap="none" anchor="ctr"/>
                  <a:lstStyle/>
                  <a:p>
                    <a:pPr defTabSz="896386">
                      <a:defRPr/>
                    </a:pPr>
                    <a:endParaRPr lang="en-US" sz="1765" kern="0">
                      <a:solidFill>
                        <a:prstClr val="black"/>
                      </a:solidFill>
                      <a:latin typeface="Arial" charset="0"/>
                      <a:ea typeface="Arial" charset="0"/>
                      <a:cs typeface="Arial" charset="0"/>
                    </a:endParaRPr>
                  </a:p>
                </p:txBody>
              </p:sp>
              <p:sp useBgFill="1">
                <p:nvSpPr>
                  <p:cNvPr id="160" name="Freeform 59">
                    <a:extLst>
                      <a:ext uri="{FF2B5EF4-FFF2-40B4-BE49-F238E27FC236}">
                        <a16:creationId xmlns:a16="http://schemas.microsoft.com/office/drawing/2014/main" id="{1FCBF26A-E370-7E4A-B0ED-6A8297098179}"/>
                      </a:ext>
                    </a:extLst>
                  </p:cNvPr>
                  <p:cNvSpPr>
                    <a:spLocks noChangeArrowheads="1"/>
                  </p:cNvSpPr>
                  <p:nvPr/>
                </p:nvSpPr>
                <p:spPr bwMode="auto">
                  <a:xfrm>
                    <a:off x="1325860" y="1851143"/>
                    <a:ext cx="298797" cy="298792"/>
                  </a:xfrm>
                  <a:prstGeom prst="ellipse">
                    <a:avLst/>
                  </a:prstGeom>
                  <a:ln w="12700" cap="sq">
                    <a:solidFill>
                      <a:schemeClr val="tx2"/>
                    </a:solidFill>
                    <a:miter lim="800000"/>
                    <a:headEnd/>
                    <a:tailEnd/>
                  </a:ln>
                  <a:effectLst/>
                </p:spPr>
                <p:txBody>
                  <a:bodyPr wrap="none" anchor="ctr"/>
                  <a:lstStyle/>
                  <a:p>
                    <a:pPr defTabSz="896386">
                      <a:defRPr/>
                    </a:pPr>
                    <a:endParaRPr lang="en-US" sz="1765" kern="0">
                      <a:solidFill>
                        <a:prstClr val="black"/>
                      </a:solidFill>
                      <a:latin typeface="Arial" charset="0"/>
                      <a:ea typeface="Arial" charset="0"/>
                      <a:cs typeface="Arial" charset="0"/>
                    </a:endParaRPr>
                  </a:p>
                </p:txBody>
              </p:sp>
              <p:sp useBgFill="1">
                <p:nvSpPr>
                  <p:cNvPr id="161" name="Freeform 60">
                    <a:extLst>
                      <a:ext uri="{FF2B5EF4-FFF2-40B4-BE49-F238E27FC236}">
                        <a16:creationId xmlns:a16="http://schemas.microsoft.com/office/drawing/2014/main" id="{B9D3FF09-BA8E-E34B-BD43-91289589443F}"/>
                      </a:ext>
                    </a:extLst>
                  </p:cNvPr>
                  <p:cNvSpPr>
                    <a:spLocks noChangeArrowheads="1"/>
                  </p:cNvSpPr>
                  <p:nvPr/>
                </p:nvSpPr>
                <p:spPr bwMode="auto">
                  <a:xfrm>
                    <a:off x="2472058" y="1753178"/>
                    <a:ext cx="298797" cy="298792"/>
                  </a:xfrm>
                  <a:prstGeom prst="ellipse">
                    <a:avLst/>
                  </a:prstGeom>
                  <a:ln w="12700" cap="sq">
                    <a:solidFill>
                      <a:schemeClr val="tx2"/>
                    </a:solidFill>
                    <a:miter lim="800000"/>
                    <a:headEnd/>
                    <a:tailEnd/>
                  </a:ln>
                  <a:effectLst/>
                </p:spPr>
                <p:txBody>
                  <a:bodyPr wrap="none" anchor="ctr"/>
                  <a:lstStyle/>
                  <a:p>
                    <a:pPr defTabSz="896386">
                      <a:defRPr/>
                    </a:pPr>
                    <a:endParaRPr lang="en-US" sz="1765" kern="0">
                      <a:solidFill>
                        <a:prstClr val="black"/>
                      </a:solidFill>
                      <a:latin typeface="Arial" charset="0"/>
                      <a:ea typeface="Arial" charset="0"/>
                      <a:cs typeface="Arial" charset="0"/>
                    </a:endParaRPr>
                  </a:p>
                </p:txBody>
              </p:sp>
              <p:sp useBgFill="1">
                <p:nvSpPr>
                  <p:cNvPr id="162" name="Freeform 61">
                    <a:extLst>
                      <a:ext uri="{FF2B5EF4-FFF2-40B4-BE49-F238E27FC236}">
                        <a16:creationId xmlns:a16="http://schemas.microsoft.com/office/drawing/2014/main" id="{BE80E2B4-1476-F742-94AF-44F47FC5D2A2}"/>
                      </a:ext>
                    </a:extLst>
                  </p:cNvPr>
                  <p:cNvSpPr>
                    <a:spLocks noChangeArrowheads="1"/>
                  </p:cNvSpPr>
                  <p:nvPr/>
                </p:nvSpPr>
                <p:spPr bwMode="auto">
                  <a:xfrm>
                    <a:off x="3172509" y="1753178"/>
                    <a:ext cx="298792" cy="298792"/>
                  </a:xfrm>
                  <a:prstGeom prst="ellipse">
                    <a:avLst/>
                  </a:prstGeom>
                  <a:ln w="12700" cap="sq">
                    <a:solidFill>
                      <a:schemeClr val="tx2"/>
                    </a:solidFill>
                    <a:miter lim="800000"/>
                    <a:headEnd/>
                    <a:tailEnd/>
                  </a:ln>
                  <a:effectLst/>
                </p:spPr>
                <p:txBody>
                  <a:bodyPr wrap="none" anchor="ctr"/>
                  <a:lstStyle/>
                  <a:p>
                    <a:pPr defTabSz="896386">
                      <a:defRPr/>
                    </a:pPr>
                    <a:endParaRPr lang="en-US" sz="1765" kern="0">
                      <a:solidFill>
                        <a:prstClr val="black"/>
                      </a:solidFill>
                      <a:latin typeface="Arial" charset="0"/>
                      <a:ea typeface="Arial" charset="0"/>
                      <a:cs typeface="Arial" charset="0"/>
                    </a:endParaRPr>
                  </a:p>
                </p:txBody>
              </p:sp>
              <p:cxnSp>
                <p:nvCxnSpPr>
                  <p:cNvPr id="163" name="Straight Connector 162">
                    <a:extLst>
                      <a:ext uri="{FF2B5EF4-FFF2-40B4-BE49-F238E27FC236}">
                        <a16:creationId xmlns:a16="http://schemas.microsoft.com/office/drawing/2014/main" id="{AA306AA0-0EA8-2D4A-A393-22A8AE4AC5D4}"/>
                      </a:ext>
                    </a:extLst>
                  </p:cNvPr>
                  <p:cNvCxnSpPr>
                    <a:stCxn id="161" idx="3"/>
                    <a:endCxn id="159" idx="7"/>
                  </p:cNvCxnSpPr>
                  <p:nvPr/>
                </p:nvCxnSpPr>
                <p:spPr>
                  <a:xfrm flipH="1">
                    <a:off x="2080522" y="2008213"/>
                    <a:ext cx="435294" cy="38631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154A1DC-585B-1D4E-B94C-99B59046A52E}"/>
                      </a:ext>
                    </a:extLst>
                  </p:cNvPr>
                  <p:cNvCxnSpPr>
                    <a:cxnSpLocks/>
                    <a:stCxn id="160" idx="5"/>
                    <a:endCxn id="159" idx="1"/>
                  </p:cNvCxnSpPr>
                  <p:nvPr/>
                </p:nvCxnSpPr>
                <p:spPr>
                  <a:xfrm>
                    <a:off x="1580899" y="2106178"/>
                    <a:ext cx="288342" cy="28834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9F3380-A253-D148-9D11-F07A84FBA33D}"/>
                      </a:ext>
                    </a:extLst>
                  </p:cNvPr>
                  <p:cNvCxnSpPr>
                    <a:cxnSpLocks/>
                    <a:stCxn id="161" idx="5"/>
                    <a:endCxn id="158" idx="1"/>
                  </p:cNvCxnSpPr>
                  <p:nvPr/>
                </p:nvCxnSpPr>
                <p:spPr>
                  <a:xfrm>
                    <a:off x="2727097" y="2008213"/>
                    <a:ext cx="136496" cy="1364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BB60E06-0C21-BF4B-B653-923A657B981B}"/>
                      </a:ext>
                    </a:extLst>
                  </p:cNvPr>
                  <p:cNvCxnSpPr>
                    <a:cxnSpLocks/>
                    <a:stCxn id="158" idx="7"/>
                    <a:endCxn id="162" idx="3"/>
                  </p:cNvCxnSpPr>
                  <p:nvPr/>
                </p:nvCxnSpPr>
                <p:spPr>
                  <a:xfrm flipV="1">
                    <a:off x="3074871" y="2008213"/>
                    <a:ext cx="141395" cy="1364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3" name="Rounded Rectangle 152">
                  <a:extLst>
                    <a:ext uri="{FF2B5EF4-FFF2-40B4-BE49-F238E27FC236}">
                      <a16:creationId xmlns:a16="http://schemas.microsoft.com/office/drawing/2014/main" id="{09B7B872-447E-174C-874F-0DBF83930D96}"/>
                    </a:ext>
                  </a:extLst>
                </p:cNvPr>
                <p:cNvSpPr/>
                <p:nvPr/>
              </p:nvSpPr>
              <p:spPr bwMode="auto">
                <a:xfrm>
                  <a:off x="1693079" y="4720470"/>
                  <a:ext cx="391684" cy="311239"/>
                </a:xfrm>
                <a:prstGeom prst="roundRect">
                  <a:avLst>
                    <a:gd name="adj" fmla="val 748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1" name="Group 140">
                <a:extLst>
                  <a:ext uri="{FF2B5EF4-FFF2-40B4-BE49-F238E27FC236}">
                    <a16:creationId xmlns:a16="http://schemas.microsoft.com/office/drawing/2014/main" id="{184FC3F1-BDE3-0E41-8716-1DF19D2AC182}"/>
                  </a:ext>
                </a:extLst>
              </p:cNvPr>
              <p:cNvGrpSpPr/>
              <p:nvPr/>
            </p:nvGrpSpPr>
            <p:grpSpPr>
              <a:xfrm>
                <a:off x="1736551" y="5158821"/>
                <a:ext cx="310993" cy="264555"/>
                <a:chOff x="2107244" y="1575258"/>
                <a:chExt cx="310993" cy="264555"/>
              </a:xfrm>
            </p:grpSpPr>
            <p:grpSp>
              <p:nvGrpSpPr>
                <p:cNvPr id="142" name="Group 141">
                  <a:extLst>
                    <a:ext uri="{FF2B5EF4-FFF2-40B4-BE49-F238E27FC236}">
                      <a16:creationId xmlns:a16="http://schemas.microsoft.com/office/drawing/2014/main" id="{6FF7B0B4-491C-0B45-9104-03F4430EC040}"/>
                    </a:ext>
                  </a:extLst>
                </p:cNvPr>
                <p:cNvGrpSpPr/>
                <p:nvPr/>
              </p:nvGrpSpPr>
              <p:grpSpPr>
                <a:xfrm>
                  <a:off x="2107244" y="1575258"/>
                  <a:ext cx="310993" cy="264555"/>
                  <a:chOff x="2107244" y="1575258"/>
                  <a:chExt cx="310993" cy="264555"/>
                </a:xfrm>
              </p:grpSpPr>
              <p:sp>
                <p:nvSpPr>
                  <p:cNvPr id="150" name="Rectangle 9">
                    <a:extLst>
                      <a:ext uri="{FF2B5EF4-FFF2-40B4-BE49-F238E27FC236}">
                        <a16:creationId xmlns:a16="http://schemas.microsoft.com/office/drawing/2014/main" id="{44311FDE-608E-544C-8199-2CFA5DD903B0}"/>
                      </a:ext>
                    </a:extLst>
                  </p:cNvPr>
                  <p:cNvSpPr>
                    <a:spLocks noChangeArrowheads="1"/>
                  </p:cNvSpPr>
                  <p:nvPr/>
                </p:nvSpPr>
                <p:spPr bwMode="auto">
                  <a:xfrm>
                    <a:off x="2107244" y="1575258"/>
                    <a:ext cx="310993" cy="264555"/>
                  </a:xfrm>
                  <a:prstGeom prst="rect">
                    <a:avLst/>
                  </a:prstGeom>
                  <a:solidFill>
                    <a:srgbClr val="FFFFFF"/>
                  </a:solidFill>
                  <a:ln w="1270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sp>
                <p:nvSpPr>
                  <p:cNvPr id="151" name="Line 10">
                    <a:extLst>
                      <a:ext uri="{FF2B5EF4-FFF2-40B4-BE49-F238E27FC236}">
                        <a16:creationId xmlns:a16="http://schemas.microsoft.com/office/drawing/2014/main" id="{BD9093A1-0ACF-5847-A685-6A19C2840436}"/>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grpSp>
            <p:grpSp>
              <p:nvGrpSpPr>
                <p:cNvPr id="143" name="Group 142">
                  <a:extLst>
                    <a:ext uri="{FF2B5EF4-FFF2-40B4-BE49-F238E27FC236}">
                      <a16:creationId xmlns:a16="http://schemas.microsoft.com/office/drawing/2014/main" id="{0E36A0CF-2FAD-A048-B4C4-D74AA379AB31}"/>
                    </a:ext>
                  </a:extLst>
                </p:cNvPr>
                <p:cNvGrpSpPr/>
                <p:nvPr/>
              </p:nvGrpSpPr>
              <p:grpSpPr>
                <a:xfrm>
                  <a:off x="2287367" y="1599181"/>
                  <a:ext cx="95690" cy="23923"/>
                  <a:chOff x="2287367" y="1599181"/>
                  <a:chExt cx="95690" cy="23923"/>
                </a:xfrm>
              </p:grpSpPr>
              <p:sp>
                <p:nvSpPr>
                  <p:cNvPr id="147" name="Oval 11">
                    <a:extLst>
                      <a:ext uri="{FF2B5EF4-FFF2-40B4-BE49-F238E27FC236}">
                        <a16:creationId xmlns:a16="http://schemas.microsoft.com/office/drawing/2014/main" id="{EDCC28E9-354E-8148-8B12-5584CD0511F3}"/>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sp>
                <p:nvSpPr>
                  <p:cNvPr id="148" name="Oval 12">
                    <a:extLst>
                      <a:ext uri="{FF2B5EF4-FFF2-40B4-BE49-F238E27FC236}">
                        <a16:creationId xmlns:a16="http://schemas.microsoft.com/office/drawing/2014/main" id="{99D6336D-E280-2F47-89C5-EBDD516CC62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sp>
                <p:nvSpPr>
                  <p:cNvPr id="149" name="Oval 13">
                    <a:extLst>
                      <a:ext uri="{FF2B5EF4-FFF2-40B4-BE49-F238E27FC236}">
                        <a16:creationId xmlns:a16="http://schemas.microsoft.com/office/drawing/2014/main" id="{2BE296A9-A0DA-9849-8699-69223251D105}"/>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grpSp>
            <p:grpSp>
              <p:nvGrpSpPr>
                <p:cNvPr id="144" name="Group 143">
                  <a:extLst>
                    <a:ext uri="{FF2B5EF4-FFF2-40B4-BE49-F238E27FC236}">
                      <a16:creationId xmlns:a16="http://schemas.microsoft.com/office/drawing/2014/main" id="{B6712802-9C4B-8241-B48E-2D67CECB3E2E}"/>
                    </a:ext>
                  </a:extLst>
                </p:cNvPr>
                <p:cNvGrpSpPr/>
                <p:nvPr/>
              </p:nvGrpSpPr>
              <p:grpSpPr>
                <a:xfrm>
                  <a:off x="2202934" y="1701907"/>
                  <a:ext cx="95690" cy="90061"/>
                  <a:chOff x="2202934" y="1701907"/>
                  <a:chExt cx="95690" cy="90061"/>
                </a:xfrm>
              </p:grpSpPr>
              <p:sp>
                <p:nvSpPr>
                  <p:cNvPr id="145" name="Freeform 14">
                    <a:extLst>
                      <a:ext uri="{FF2B5EF4-FFF2-40B4-BE49-F238E27FC236}">
                        <a16:creationId xmlns:a16="http://schemas.microsoft.com/office/drawing/2014/main" id="{054680D8-567B-F84B-A2EA-A61B91D3E12D}"/>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sp>
                <p:nvSpPr>
                  <p:cNvPr id="146" name="Line 15">
                    <a:extLst>
                      <a:ext uri="{FF2B5EF4-FFF2-40B4-BE49-F238E27FC236}">
                        <a16:creationId xmlns:a16="http://schemas.microsoft.com/office/drawing/2014/main" id="{3D79FB50-C8F6-0745-921B-FE9385C2A3FD}"/>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grpSp>
          </p:grpSp>
        </p:grpSp>
        <p:sp>
          <p:nvSpPr>
            <p:cNvPr id="167" name="Rectangle 166">
              <a:extLst>
                <a:ext uri="{FF2B5EF4-FFF2-40B4-BE49-F238E27FC236}">
                  <a16:creationId xmlns:a16="http://schemas.microsoft.com/office/drawing/2014/main" id="{E464F8F9-0EE5-6A47-9084-C8F97117F7F4}"/>
                </a:ext>
              </a:extLst>
            </p:cNvPr>
            <p:cNvSpPr/>
            <p:nvPr/>
          </p:nvSpPr>
          <p:spPr>
            <a:xfrm>
              <a:off x="3855473" y="4866867"/>
              <a:ext cx="617186" cy="230832"/>
            </a:xfrm>
            <a:prstGeom prst="rect">
              <a:avLst/>
            </a:prstGeom>
          </p:spPr>
          <p:txBody>
            <a:bodyPr wrap="square">
              <a:spAutoFit/>
            </a:bodyPr>
            <a:lstStyle/>
            <a:p>
              <a:pPr algn="ctr"/>
              <a:r>
                <a:rPr lang="en-US" sz="882" dirty="0">
                  <a:latin typeface="Segoe UI" panose="020B0502040204020203" pitchFamily="34" charset="0"/>
                  <a:cs typeface="Segoe UI" panose="020B0502040204020203" pitchFamily="34" charset="0"/>
                </a:rPr>
                <a:t>Cloud</a:t>
              </a:r>
            </a:p>
          </p:txBody>
        </p:sp>
        <p:sp>
          <p:nvSpPr>
            <p:cNvPr id="168" name="Rectangle 167">
              <a:extLst>
                <a:ext uri="{FF2B5EF4-FFF2-40B4-BE49-F238E27FC236}">
                  <a16:creationId xmlns:a16="http://schemas.microsoft.com/office/drawing/2014/main" id="{06A752EB-1EC7-024F-9803-3B11718FA41A}"/>
                </a:ext>
              </a:extLst>
            </p:cNvPr>
            <p:cNvSpPr/>
            <p:nvPr/>
          </p:nvSpPr>
          <p:spPr>
            <a:xfrm>
              <a:off x="4425547" y="4866867"/>
              <a:ext cx="617186" cy="369332"/>
            </a:xfrm>
            <a:prstGeom prst="rect">
              <a:avLst/>
            </a:prstGeom>
          </p:spPr>
          <p:txBody>
            <a:bodyPr wrap="square">
              <a:spAutoFit/>
            </a:bodyPr>
            <a:lstStyle/>
            <a:p>
              <a:pPr algn="ctr"/>
              <a:r>
                <a:rPr lang="en-US" sz="882" dirty="0">
                  <a:latin typeface="Segoe UI" panose="020B0502040204020203" pitchFamily="34" charset="0"/>
                  <a:cs typeface="Segoe UI" panose="020B0502040204020203" pitchFamily="34" charset="0"/>
                </a:rPr>
                <a:t>Light Edge</a:t>
              </a:r>
            </a:p>
          </p:txBody>
        </p:sp>
        <p:sp>
          <p:nvSpPr>
            <p:cNvPr id="169" name="Rectangle 168">
              <a:extLst>
                <a:ext uri="{FF2B5EF4-FFF2-40B4-BE49-F238E27FC236}">
                  <a16:creationId xmlns:a16="http://schemas.microsoft.com/office/drawing/2014/main" id="{DAE6A36A-9ECF-EC46-9696-65E5E52EE05F}"/>
                </a:ext>
              </a:extLst>
            </p:cNvPr>
            <p:cNvSpPr/>
            <p:nvPr/>
          </p:nvSpPr>
          <p:spPr>
            <a:xfrm>
              <a:off x="4952933" y="4866867"/>
              <a:ext cx="617186" cy="369332"/>
            </a:xfrm>
            <a:prstGeom prst="rect">
              <a:avLst/>
            </a:prstGeom>
          </p:spPr>
          <p:txBody>
            <a:bodyPr wrap="square">
              <a:spAutoFit/>
            </a:bodyPr>
            <a:lstStyle/>
            <a:p>
              <a:pPr algn="ctr"/>
              <a:r>
                <a:rPr lang="en-US" sz="882" dirty="0">
                  <a:latin typeface="Segoe UI" panose="020B0502040204020203" pitchFamily="34" charset="0"/>
                  <a:cs typeface="Segoe UI" panose="020B0502040204020203" pitchFamily="34" charset="0"/>
                </a:rPr>
                <a:t>Heavy Edge</a:t>
              </a:r>
            </a:p>
          </p:txBody>
        </p:sp>
        <p:sp>
          <p:nvSpPr>
            <p:cNvPr id="173" name="Rectangle 172">
              <a:extLst>
                <a:ext uri="{FF2B5EF4-FFF2-40B4-BE49-F238E27FC236}">
                  <a16:creationId xmlns:a16="http://schemas.microsoft.com/office/drawing/2014/main" id="{1448EFA3-CF39-6549-B2FB-4D0F7C567377}"/>
                </a:ext>
              </a:extLst>
            </p:cNvPr>
            <p:cNvSpPr/>
            <p:nvPr/>
          </p:nvSpPr>
          <p:spPr>
            <a:xfrm>
              <a:off x="2958884" y="4670362"/>
              <a:ext cx="976239" cy="461665"/>
            </a:xfrm>
            <a:prstGeom prst="rect">
              <a:avLst/>
            </a:prstGeom>
          </p:spPr>
          <p:txBody>
            <a:bodyPr wrap="square">
              <a:spAutoFit/>
            </a:bodyPr>
            <a:lstStyle/>
            <a:p>
              <a:pPr algn="ctr">
                <a:spcAft>
                  <a:spcPts val="196"/>
                </a:spcAft>
              </a:pPr>
              <a:r>
                <a:rPr lang="en-US" sz="1176" b="1" kern="0" dirty="0">
                  <a:solidFill>
                    <a:schemeClr val="tx2"/>
                  </a:solidFill>
                  <a:latin typeface="Segoe UI Semibold" panose="020B0502040204020203" pitchFamily="34" charset="0"/>
                  <a:cs typeface="Segoe UI Semibold" panose="020B0502040204020203" pitchFamily="34" charset="0"/>
                  <a:sym typeface="Arial" panose="020B0604020202020204" pitchFamily="34" charset="0"/>
                </a:rPr>
                <a:t>Deploy image</a:t>
              </a:r>
              <a:endParaRPr lang="en-US" sz="1176" dirty="0">
                <a:latin typeface="Segoe UI" panose="020B0502040204020203" pitchFamily="34" charset="0"/>
                <a:cs typeface="Segoe UI" panose="020B0502040204020203" pitchFamily="34" charset="0"/>
              </a:endParaRPr>
            </a:p>
          </p:txBody>
        </p:sp>
      </p:grpSp>
      <p:cxnSp>
        <p:nvCxnSpPr>
          <p:cNvPr id="13" name="Straight Arrow Connector 12">
            <a:extLst>
              <a:ext uri="{FF2B5EF4-FFF2-40B4-BE49-F238E27FC236}">
                <a16:creationId xmlns:a16="http://schemas.microsoft.com/office/drawing/2014/main" id="{5B79351B-BC6B-4ECB-85F9-F6AF9E577611}"/>
              </a:ext>
            </a:extLst>
          </p:cNvPr>
          <p:cNvCxnSpPr/>
          <p:nvPr/>
        </p:nvCxnSpPr>
        <p:spPr>
          <a:xfrm>
            <a:off x="8026458" y="3489123"/>
            <a:ext cx="0" cy="679142"/>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67FB5661-0ECE-41D1-9D5E-978421C07C6F}"/>
              </a:ext>
            </a:extLst>
          </p:cNvPr>
          <p:cNvCxnSpPr>
            <a:cxnSpLocks/>
          </p:cNvCxnSpPr>
          <p:nvPr/>
        </p:nvCxnSpPr>
        <p:spPr>
          <a:xfrm flipV="1">
            <a:off x="4298745" y="3447953"/>
            <a:ext cx="0" cy="720312"/>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BB960AE-3216-4AED-8BCD-6902609D39DD}"/>
              </a:ext>
            </a:extLst>
          </p:cNvPr>
          <p:cNvCxnSpPr>
            <a:cxnSpLocks/>
          </p:cNvCxnSpPr>
          <p:nvPr/>
        </p:nvCxnSpPr>
        <p:spPr>
          <a:xfrm flipV="1">
            <a:off x="4247751" y="2064600"/>
            <a:ext cx="695853" cy="460863"/>
          </a:xfrm>
          <a:prstGeom prst="bentConnector3">
            <a:avLst>
              <a:gd name="adj1" fmla="val -993"/>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BDF5C554-87BE-4084-A3BA-CA53D890FAAE}"/>
              </a:ext>
            </a:extLst>
          </p:cNvPr>
          <p:cNvCxnSpPr>
            <a:cxnSpLocks/>
          </p:cNvCxnSpPr>
          <p:nvPr/>
        </p:nvCxnSpPr>
        <p:spPr>
          <a:xfrm>
            <a:off x="7398150" y="2038054"/>
            <a:ext cx="609633" cy="525854"/>
          </a:xfrm>
          <a:prstGeom prst="bentConnector3">
            <a:avLst>
              <a:gd name="adj1" fmla="val 100546"/>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B7B8E4A8-002A-4F5D-BE60-3B44AB966171}"/>
              </a:ext>
            </a:extLst>
          </p:cNvPr>
          <p:cNvCxnSpPr>
            <a:cxnSpLocks/>
          </p:cNvCxnSpPr>
          <p:nvPr/>
        </p:nvCxnSpPr>
        <p:spPr>
          <a:xfrm rot="5400000">
            <a:off x="7449005" y="5518923"/>
            <a:ext cx="625134" cy="522573"/>
          </a:xfrm>
          <a:prstGeom prst="bentConnector3">
            <a:avLst>
              <a:gd name="adj1" fmla="val 9920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87C59888-03BD-4A54-BF92-CAEB118514BF}"/>
              </a:ext>
            </a:extLst>
          </p:cNvPr>
          <p:cNvCxnSpPr>
            <a:cxnSpLocks/>
          </p:cNvCxnSpPr>
          <p:nvPr/>
        </p:nvCxnSpPr>
        <p:spPr>
          <a:xfrm rot="10800000">
            <a:off x="4339346" y="5510348"/>
            <a:ext cx="729208" cy="582430"/>
          </a:xfrm>
          <a:prstGeom prst="bentConnector3">
            <a:avLst>
              <a:gd name="adj1" fmla="val 9994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425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845675" y="5724858"/>
            <a:ext cx="4213197" cy="573266"/>
          </a:xfrm>
          <a:prstGeom prst="rect">
            <a:avLst/>
          </a:prstGeom>
          <a:noFill/>
        </p:spPr>
        <p:txBody>
          <a:bodyPr wrap="square" lIns="89630" tIns="44814" rIns="89630" bIns="44814" rtlCol="0">
            <a:spAutoFit/>
          </a:bodyPr>
          <a:lstStyle/>
          <a:p>
            <a:pPr defTabSz="913698">
              <a:spcBef>
                <a:spcPts val="1765"/>
              </a:spcBef>
              <a:defRPr/>
            </a:pPr>
            <a:r>
              <a:rPr lang="en-US" sz="1568" dirty="0"/>
              <a:t>Use leaderboards, side by side run comparison and model selection</a:t>
            </a:r>
          </a:p>
        </p:txBody>
      </p:sp>
      <p:sp>
        <p:nvSpPr>
          <p:cNvPr id="5" name="TextBox 4">
            <a:extLst>
              <a:ext uri="{FF2B5EF4-FFF2-40B4-BE49-F238E27FC236}">
                <a16:creationId xmlns:a16="http://schemas.microsoft.com/office/drawing/2014/main" id="{5A3E1C3C-1BCA-4338-BF34-16E9C990BBCD}"/>
              </a:ext>
            </a:extLst>
          </p:cNvPr>
          <p:cNvSpPr txBox="1"/>
          <p:nvPr/>
        </p:nvSpPr>
        <p:spPr>
          <a:xfrm>
            <a:off x="6539391" y="5724858"/>
            <a:ext cx="4213197" cy="573266"/>
          </a:xfrm>
          <a:prstGeom prst="rect">
            <a:avLst/>
          </a:prstGeom>
          <a:noFill/>
        </p:spPr>
        <p:txBody>
          <a:bodyPr wrap="square" lIns="89630" tIns="44814" rIns="89630" bIns="44814" rtlCol="0">
            <a:spAutoFit/>
          </a:bodyPr>
          <a:lstStyle/>
          <a:p>
            <a:pPr defTabSz="913698">
              <a:spcBef>
                <a:spcPts val="1765"/>
              </a:spcBef>
              <a:defRPr/>
            </a:pPr>
            <a:r>
              <a:rPr lang="en-US" sz="1568" dirty="0"/>
              <a:t>Conduct a hyperparameter search on traditional ML or DNN</a:t>
            </a:r>
          </a:p>
        </p:txBody>
      </p:sp>
      <p:sp>
        <p:nvSpPr>
          <p:cNvPr id="6" name="TextBox 5">
            <a:extLst>
              <a:ext uri="{FF2B5EF4-FFF2-40B4-BE49-F238E27FC236}">
                <a16:creationId xmlns:a16="http://schemas.microsoft.com/office/drawing/2014/main" id="{7B907708-93CF-CB46-9F01-5B230A22D267}"/>
              </a:ext>
            </a:extLst>
          </p:cNvPr>
          <p:cNvSpPr txBox="1"/>
          <p:nvPr/>
        </p:nvSpPr>
        <p:spPr>
          <a:xfrm>
            <a:off x="845675" y="3196155"/>
            <a:ext cx="4213197" cy="573266"/>
          </a:xfrm>
          <a:prstGeom prst="rect">
            <a:avLst/>
          </a:prstGeom>
          <a:noFill/>
        </p:spPr>
        <p:txBody>
          <a:bodyPr wrap="square" lIns="89630" tIns="44814" rIns="89630" bIns="44814" rtlCol="0">
            <a:spAutoFit/>
          </a:bodyPr>
          <a:lstStyle/>
          <a:p>
            <a:pPr defTabSz="913698">
              <a:spcBef>
                <a:spcPts val="1765"/>
              </a:spcBef>
              <a:defRPr/>
            </a:pPr>
            <a:r>
              <a:rPr lang="en-US" sz="1568" dirty="0"/>
              <a:t>Leverage service-side capture of run metrics, output logs and models </a:t>
            </a:r>
          </a:p>
        </p:txBody>
      </p:sp>
      <p:sp>
        <p:nvSpPr>
          <p:cNvPr id="7" name="TextBox 6">
            <a:extLst>
              <a:ext uri="{FF2B5EF4-FFF2-40B4-BE49-F238E27FC236}">
                <a16:creationId xmlns:a16="http://schemas.microsoft.com/office/drawing/2014/main" id="{98C78B62-9A61-9C45-B63F-1AE5BEB0CEC7}"/>
              </a:ext>
            </a:extLst>
          </p:cNvPr>
          <p:cNvSpPr txBox="1"/>
          <p:nvPr/>
        </p:nvSpPr>
        <p:spPr>
          <a:xfrm>
            <a:off x="6539391" y="3196155"/>
            <a:ext cx="4213197" cy="573266"/>
          </a:xfrm>
          <a:prstGeom prst="rect">
            <a:avLst/>
          </a:prstGeom>
          <a:noFill/>
        </p:spPr>
        <p:txBody>
          <a:bodyPr wrap="square" lIns="89630" tIns="44814" rIns="89630" bIns="44814" rtlCol="0">
            <a:spAutoFit/>
          </a:bodyPr>
          <a:lstStyle/>
          <a:p>
            <a:pPr defTabSz="913698">
              <a:spcBef>
                <a:spcPts val="1765"/>
              </a:spcBef>
              <a:defRPr/>
            </a:pPr>
            <a:r>
              <a:rPr lang="en-US" sz="1568" dirty="0"/>
              <a:t>Manage training jobs locally, scaled-up or scaled-out</a:t>
            </a:r>
          </a:p>
        </p:txBody>
      </p:sp>
      <p:sp>
        <p:nvSpPr>
          <p:cNvPr id="4" name="Title 3">
            <a:extLst>
              <a:ext uri="{FF2B5EF4-FFF2-40B4-BE49-F238E27FC236}">
                <a16:creationId xmlns:a16="http://schemas.microsoft.com/office/drawing/2014/main" id="{F5C0088C-845E-6C4C-A37E-566C649A87A0}"/>
              </a:ext>
            </a:extLst>
          </p:cNvPr>
          <p:cNvSpPr>
            <a:spLocks noGrp="1"/>
          </p:cNvSpPr>
          <p:nvPr>
            <p:ph type="title"/>
          </p:nvPr>
        </p:nvSpPr>
        <p:spPr>
          <a:xfrm>
            <a:off x="426425" y="302995"/>
            <a:ext cx="11336039" cy="757914"/>
          </a:xfrm>
        </p:spPr>
        <p:txBody>
          <a:bodyPr/>
          <a:lstStyle/>
          <a:p>
            <a:r>
              <a:rPr lang="en-US" dirty="0"/>
              <a:t>Experimentation</a:t>
            </a:r>
          </a:p>
        </p:txBody>
      </p:sp>
      <p:grpSp>
        <p:nvGrpSpPr>
          <p:cNvPr id="63" name="Group 62">
            <a:extLst>
              <a:ext uri="{FF2B5EF4-FFF2-40B4-BE49-F238E27FC236}">
                <a16:creationId xmlns:a16="http://schemas.microsoft.com/office/drawing/2014/main" id="{8FDB52CC-88F5-554E-830E-650B226D78E9}"/>
              </a:ext>
            </a:extLst>
          </p:cNvPr>
          <p:cNvGrpSpPr/>
          <p:nvPr/>
        </p:nvGrpSpPr>
        <p:grpSpPr>
          <a:xfrm>
            <a:off x="1433507" y="1969901"/>
            <a:ext cx="1424120" cy="1094291"/>
            <a:chOff x="1054529" y="1695612"/>
            <a:chExt cx="1860399" cy="1429527"/>
          </a:xfrm>
        </p:grpSpPr>
        <p:sp>
          <p:nvSpPr>
            <p:cNvPr id="10" name="Freeform 5">
              <a:extLst>
                <a:ext uri="{FF2B5EF4-FFF2-40B4-BE49-F238E27FC236}">
                  <a16:creationId xmlns:a16="http://schemas.microsoft.com/office/drawing/2014/main" id="{49715EDF-1009-4749-9A68-84A6CD7FA53D}"/>
                </a:ext>
              </a:extLst>
            </p:cNvPr>
            <p:cNvSpPr>
              <a:spLocks noEditPoints="1"/>
            </p:cNvSpPr>
            <p:nvPr/>
          </p:nvSpPr>
          <p:spPr bwMode="auto">
            <a:xfrm>
              <a:off x="1054529" y="2126319"/>
              <a:ext cx="597959" cy="6681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grpSp>
          <p:nvGrpSpPr>
            <p:cNvPr id="20" name="Group 19">
              <a:extLst>
                <a:ext uri="{FF2B5EF4-FFF2-40B4-BE49-F238E27FC236}">
                  <a16:creationId xmlns:a16="http://schemas.microsoft.com/office/drawing/2014/main" id="{BDE77B8F-2258-D349-9850-3798C71955E1}"/>
                </a:ext>
              </a:extLst>
            </p:cNvPr>
            <p:cNvGrpSpPr/>
            <p:nvPr/>
          </p:nvGrpSpPr>
          <p:grpSpPr>
            <a:xfrm flipH="1">
              <a:off x="1486874" y="2560684"/>
              <a:ext cx="335581" cy="410796"/>
              <a:chOff x="3003960" y="3685414"/>
              <a:chExt cx="403310" cy="493707"/>
            </a:xfrm>
            <a:solidFill>
              <a:schemeClr val="bg1"/>
            </a:solidFill>
          </p:grpSpPr>
          <p:sp>
            <p:nvSpPr>
              <p:cNvPr id="26" name="Snip Single Corner Rectangle 26">
                <a:extLst>
                  <a:ext uri="{FF2B5EF4-FFF2-40B4-BE49-F238E27FC236}">
                    <a16:creationId xmlns:a16="http://schemas.microsoft.com/office/drawing/2014/main" id="{23FE9337-4988-5A4A-96B1-BC209FEFDE3E}"/>
                  </a:ext>
                </a:extLst>
              </p:cNvPr>
              <p:cNvSpPr/>
              <p:nvPr/>
            </p:nvSpPr>
            <p:spPr bwMode="auto">
              <a:xfrm flipH="1">
                <a:off x="3003960" y="3685414"/>
                <a:ext cx="403310" cy="493707"/>
              </a:xfrm>
              <a:prstGeom prst="snip1Rect">
                <a:avLst>
                  <a:gd name="adj" fmla="val 28736"/>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riangle 27">
                <a:extLst>
                  <a:ext uri="{FF2B5EF4-FFF2-40B4-BE49-F238E27FC236}">
                    <a16:creationId xmlns:a16="http://schemas.microsoft.com/office/drawing/2014/main" id="{ED8A6BCC-F462-FE4C-A27F-7D2E4E439016}"/>
                  </a:ext>
                </a:extLst>
              </p:cNvPr>
              <p:cNvSpPr/>
              <p:nvPr/>
            </p:nvSpPr>
            <p:spPr bwMode="auto">
              <a:xfrm rot="8100000">
                <a:off x="3012552" y="3733609"/>
                <a:ext cx="160049" cy="80930"/>
              </a:xfrm>
              <a:prstGeom prst="triangle">
                <a:avLst/>
              </a:prstGeom>
              <a:grp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BC8F475-A3B9-064B-80F2-C5A4D0EC20A0}"/>
                </a:ext>
              </a:extLst>
            </p:cNvPr>
            <p:cNvGrpSpPr/>
            <p:nvPr/>
          </p:nvGrpSpPr>
          <p:grpSpPr>
            <a:xfrm>
              <a:off x="2548269" y="2758480"/>
              <a:ext cx="366659" cy="366659"/>
              <a:chOff x="1672050" y="2651602"/>
              <a:chExt cx="320918" cy="320918"/>
            </a:xfrm>
          </p:grpSpPr>
          <p:grpSp>
            <p:nvGrpSpPr>
              <p:cNvPr id="37" name="Group 36">
                <a:extLst>
                  <a:ext uri="{FF2B5EF4-FFF2-40B4-BE49-F238E27FC236}">
                    <a16:creationId xmlns:a16="http://schemas.microsoft.com/office/drawing/2014/main" id="{691F4673-4770-C24C-9B10-886099E9A2CA}"/>
                  </a:ext>
                </a:extLst>
              </p:cNvPr>
              <p:cNvGrpSpPr/>
              <p:nvPr/>
            </p:nvGrpSpPr>
            <p:grpSpPr>
              <a:xfrm>
                <a:off x="1731528" y="2712993"/>
                <a:ext cx="201963" cy="201963"/>
                <a:chOff x="10194820" y="1273488"/>
                <a:chExt cx="394855" cy="394855"/>
              </a:xfrm>
            </p:grpSpPr>
            <p:cxnSp>
              <p:nvCxnSpPr>
                <p:cNvPr id="38" name="Straight Connector 37">
                  <a:extLst>
                    <a:ext uri="{FF2B5EF4-FFF2-40B4-BE49-F238E27FC236}">
                      <a16:creationId xmlns:a16="http://schemas.microsoft.com/office/drawing/2014/main" id="{5CF718BB-FA19-D640-8BBC-51AD3523E74A}"/>
                    </a:ext>
                  </a:extLst>
                </p:cNvPr>
                <p:cNvCxnSpPr/>
                <p:nvPr/>
              </p:nvCxnSpPr>
              <p:spPr>
                <a:xfrm>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01FEED-23A9-7045-A24E-5FA27C920067}"/>
                    </a:ext>
                  </a:extLst>
                </p:cNvPr>
                <p:cNvCxnSpPr>
                  <a:cxnSpLocks/>
                </p:cNvCxnSpPr>
                <p:nvPr/>
              </p:nvCxnSpPr>
              <p:spPr>
                <a:xfrm rot="16200000" flipV="1">
                  <a:off x="10392248" y="1273488"/>
                  <a:ext cx="0" cy="3948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F38EB863-C4D0-6C42-9833-1505136CE2A3}"/>
                  </a:ext>
                </a:extLst>
              </p:cNvPr>
              <p:cNvSpPr/>
              <p:nvPr/>
            </p:nvSpPr>
            <p:spPr bwMode="auto">
              <a:xfrm>
                <a:off x="1672050" y="2651602"/>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5282E17C-C851-DB4D-B951-D3907241F83F}"/>
                </a:ext>
              </a:extLst>
            </p:cNvPr>
            <p:cNvGrpSpPr/>
            <p:nvPr/>
          </p:nvGrpSpPr>
          <p:grpSpPr>
            <a:xfrm>
              <a:off x="2548269" y="2239742"/>
              <a:ext cx="366659" cy="366659"/>
              <a:chOff x="1672050" y="2197577"/>
              <a:chExt cx="320918" cy="320918"/>
            </a:xfrm>
          </p:grpSpPr>
          <p:grpSp>
            <p:nvGrpSpPr>
              <p:cNvPr id="11" name="Group 10">
                <a:extLst>
                  <a:ext uri="{FF2B5EF4-FFF2-40B4-BE49-F238E27FC236}">
                    <a16:creationId xmlns:a16="http://schemas.microsoft.com/office/drawing/2014/main" id="{5D953A54-B7AE-0341-8F82-E623E92BD3C3}"/>
                  </a:ext>
                </a:extLst>
              </p:cNvPr>
              <p:cNvGrpSpPr/>
              <p:nvPr/>
            </p:nvGrpSpPr>
            <p:grpSpPr>
              <a:xfrm>
                <a:off x="1738082" y="2257784"/>
                <a:ext cx="204537" cy="199247"/>
                <a:chOff x="1047750" y="3578225"/>
                <a:chExt cx="368300" cy="358775"/>
              </a:xfrm>
            </p:grpSpPr>
            <p:cxnSp>
              <p:nvCxnSpPr>
                <p:cNvPr id="13" name="Straight Connector 12">
                  <a:extLst>
                    <a:ext uri="{FF2B5EF4-FFF2-40B4-BE49-F238E27FC236}">
                      <a16:creationId xmlns:a16="http://schemas.microsoft.com/office/drawing/2014/main" id="{2682F748-351A-CB48-981D-D485160FB098}"/>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D8DBA5-891E-EF4A-9D46-CDF4D2BE99A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96752B-7D86-734E-B064-E75579804221}"/>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7243AA-964F-F04B-9282-3C5BC8FAA1DA}"/>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0A80CEBC-C74F-C64D-8B4B-F00FC9E9FE6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BD7AA628-4C7D-9E4B-BDA3-8528C6642C75}"/>
                </a:ext>
              </a:extLst>
            </p:cNvPr>
            <p:cNvGrpSpPr/>
            <p:nvPr/>
          </p:nvGrpSpPr>
          <p:grpSpPr>
            <a:xfrm>
              <a:off x="2548269" y="1695612"/>
              <a:ext cx="366659" cy="366659"/>
              <a:chOff x="1672050" y="1721327"/>
              <a:chExt cx="320918" cy="320918"/>
            </a:xfrm>
          </p:grpSpPr>
          <p:grpSp>
            <p:nvGrpSpPr>
              <p:cNvPr id="50" name="Group 49">
                <a:extLst>
                  <a:ext uri="{FF2B5EF4-FFF2-40B4-BE49-F238E27FC236}">
                    <a16:creationId xmlns:a16="http://schemas.microsoft.com/office/drawing/2014/main" id="{E7038CED-FE3C-EF49-859B-76201DA1CCFA}"/>
                  </a:ext>
                </a:extLst>
              </p:cNvPr>
              <p:cNvGrpSpPr/>
              <p:nvPr/>
            </p:nvGrpSpPr>
            <p:grpSpPr>
              <a:xfrm>
                <a:off x="1751232" y="1788652"/>
                <a:ext cx="204931" cy="175496"/>
                <a:chOff x="1751232" y="1788652"/>
                <a:chExt cx="204931" cy="175496"/>
              </a:xfrm>
            </p:grpSpPr>
            <p:grpSp>
              <p:nvGrpSpPr>
                <p:cNvPr id="42" name="Group 41">
                  <a:extLst>
                    <a:ext uri="{FF2B5EF4-FFF2-40B4-BE49-F238E27FC236}">
                      <a16:creationId xmlns:a16="http://schemas.microsoft.com/office/drawing/2014/main" id="{2B4B1955-011F-D04A-9425-D4975CD3B83C}"/>
                    </a:ext>
                  </a:extLst>
                </p:cNvPr>
                <p:cNvGrpSpPr/>
                <p:nvPr/>
              </p:nvGrpSpPr>
              <p:grpSpPr>
                <a:xfrm>
                  <a:off x="1751232" y="1791336"/>
                  <a:ext cx="180165" cy="172812"/>
                  <a:chOff x="10547588" y="3559464"/>
                  <a:chExt cx="623440" cy="597994"/>
                </a:xfrm>
              </p:grpSpPr>
              <p:sp>
                <p:nvSpPr>
                  <p:cNvPr id="40" name="Freeform 39">
                    <a:extLst>
                      <a:ext uri="{FF2B5EF4-FFF2-40B4-BE49-F238E27FC236}">
                        <a16:creationId xmlns:a16="http://schemas.microsoft.com/office/drawing/2014/main" id="{65C6039A-6665-4142-8767-F8D116CDE6AE}"/>
                      </a:ext>
                    </a:extLst>
                  </p:cNvPr>
                  <p:cNvSpPr/>
                  <p:nvPr/>
                </p:nvSpPr>
                <p:spPr bwMode="auto">
                  <a:xfrm>
                    <a:off x="10547588" y="3559464"/>
                    <a:ext cx="623440" cy="597994"/>
                  </a:xfrm>
                  <a:custGeom>
                    <a:avLst/>
                    <a:gdLst>
                      <a:gd name="connsiteX0" fmla="*/ 0 w 509154"/>
                      <a:gd name="connsiteY0" fmla="*/ 0 h 488373"/>
                      <a:gd name="connsiteX1" fmla="*/ 0 w 509154"/>
                      <a:gd name="connsiteY1" fmla="*/ 488373 h 488373"/>
                      <a:gd name="connsiteX2" fmla="*/ 509154 w 509154"/>
                      <a:gd name="connsiteY2" fmla="*/ 488373 h 488373"/>
                    </a:gdLst>
                    <a:ahLst/>
                    <a:cxnLst>
                      <a:cxn ang="0">
                        <a:pos x="connsiteX0" y="connsiteY0"/>
                      </a:cxn>
                      <a:cxn ang="0">
                        <a:pos x="connsiteX1" y="connsiteY1"/>
                      </a:cxn>
                      <a:cxn ang="0">
                        <a:pos x="connsiteX2" y="connsiteY2"/>
                      </a:cxn>
                    </a:cxnLst>
                    <a:rect l="l" t="t" r="r" b="b"/>
                    <a:pathLst>
                      <a:path w="509154" h="488373">
                        <a:moveTo>
                          <a:pt x="0" y="0"/>
                        </a:moveTo>
                        <a:lnTo>
                          <a:pt x="0" y="488373"/>
                        </a:lnTo>
                        <a:lnTo>
                          <a:pt x="509154" y="488373"/>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sp>
                <p:nvSpPr>
                  <p:cNvPr id="41" name="Freeform 40">
                    <a:extLst>
                      <a:ext uri="{FF2B5EF4-FFF2-40B4-BE49-F238E27FC236}">
                        <a16:creationId xmlns:a16="http://schemas.microsoft.com/office/drawing/2014/main" id="{47322E71-C480-BB4A-A00C-D6247538A2E1}"/>
                      </a:ext>
                    </a:extLst>
                  </p:cNvPr>
                  <p:cNvSpPr/>
                  <p:nvPr/>
                </p:nvSpPr>
                <p:spPr bwMode="auto">
                  <a:xfrm>
                    <a:off x="10547588" y="3596957"/>
                    <a:ext cx="616772" cy="560501"/>
                  </a:xfrm>
                  <a:custGeom>
                    <a:avLst/>
                    <a:gdLst>
                      <a:gd name="connsiteX0" fmla="*/ 0 w 540327"/>
                      <a:gd name="connsiteY0" fmla="*/ 415637 h 415637"/>
                      <a:gd name="connsiteX1" fmla="*/ 166254 w 540327"/>
                      <a:gd name="connsiteY1" fmla="*/ 176646 h 415637"/>
                      <a:gd name="connsiteX2" fmla="*/ 311727 w 540327"/>
                      <a:gd name="connsiteY2" fmla="*/ 332509 h 415637"/>
                      <a:gd name="connsiteX3" fmla="*/ 540327 w 540327"/>
                      <a:gd name="connsiteY3" fmla="*/ 0 h 415637"/>
                    </a:gdLst>
                    <a:ahLst/>
                    <a:cxnLst>
                      <a:cxn ang="0">
                        <a:pos x="connsiteX0" y="connsiteY0"/>
                      </a:cxn>
                      <a:cxn ang="0">
                        <a:pos x="connsiteX1" y="connsiteY1"/>
                      </a:cxn>
                      <a:cxn ang="0">
                        <a:pos x="connsiteX2" y="connsiteY2"/>
                      </a:cxn>
                      <a:cxn ang="0">
                        <a:pos x="connsiteX3" y="connsiteY3"/>
                      </a:cxn>
                    </a:cxnLst>
                    <a:rect l="l" t="t" r="r" b="b"/>
                    <a:pathLst>
                      <a:path w="540327" h="415637">
                        <a:moveTo>
                          <a:pt x="0" y="415637"/>
                        </a:moveTo>
                        <a:lnTo>
                          <a:pt x="166254" y="176646"/>
                        </a:lnTo>
                        <a:lnTo>
                          <a:pt x="311727" y="332509"/>
                        </a:lnTo>
                        <a:lnTo>
                          <a:pt x="540327"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sp>
              <p:nvSpPr>
                <p:cNvPr id="46" name="Triangle 45">
                  <a:extLst>
                    <a:ext uri="{FF2B5EF4-FFF2-40B4-BE49-F238E27FC236}">
                      <a16:creationId xmlns:a16="http://schemas.microsoft.com/office/drawing/2014/main" id="{8F62DFDF-A05F-DF42-AC1B-C5B54A8A2434}"/>
                    </a:ext>
                  </a:extLst>
                </p:cNvPr>
                <p:cNvSpPr/>
                <p:nvPr/>
              </p:nvSpPr>
              <p:spPr bwMode="auto">
                <a:xfrm rot="2091474">
                  <a:off x="1888434" y="1788652"/>
                  <a:ext cx="67729" cy="58387"/>
                </a:xfrm>
                <a:prstGeom prst="triangle">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Rectangle 48">
                <a:extLst>
                  <a:ext uri="{FF2B5EF4-FFF2-40B4-BE49-F238E27FC236}">
                    <a16:creationId xmlns:a16="http://schemas.microsoft.com/office/drawing/2014/main" id="{4B6F0BE6-C85D-EE45-98A3-4C0DF325B60B}"/>
                  </a:ext>
                </a:extLst>
              </p:cNvPr>
              <p:cNvSpPr/>
              <p:nvPr/>
            </p:nvSpPr>
            <p:spPr bwMode="auto">
              <a:xfrm>
                <a:off x="1672050" y="172132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5" name="Right Bracket 54">
              <a:extLst>
                <a:ext uri="{FF2B5EF4-FFF2-40B4-BE49-F238E27FC236}">
                  <a16:creationId xmlns:a16="http://schemas.microsoft.com/office/drawing/2014/main" id="{3AFC4557-B9EB-C241-8037-6CCFFF11C021}"/>
                </a:ext>
              </a:extLst>
            </p:cNvPr>
            <p:cNvSpPr/>
            <p:nvPr/>
          </p:nvSpPr>
          <p:spPr>
            <a:xfrm flipH="1">
              <a:off x="2254801" y="1865017"/>
              <a:ext cx="293502" cy="1116109"/>
            </a:xfrm>
            <a:prstGeom prst="rightBracket">
              <a:avLst>
                <a:gd name="adj" fmla="val 0"/>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cxnSp>
          <p:nvCxnSpPr>
            <p:cNvPr id="58" name="Elbow Connector 57">
              <a:extLst>
                <a:ext uri="{FF2B5EF4-FFF2-40B4-BE49-F238E27FC236}">
                  <a16:creationId xmlns:a16="http://schemas.microsoft.com/office/drawing/2014/main" id="{C4592277-4358-C448-B63E-ED65EFCF99CA}"/>
                </a:ext>
              </a:extLst>
            </p:cNvPr>
            <p:cNvCxnSpPr>
              <a:cxnSpLocks/>
              <a:stCxn id="48" idx="1"/>
              <a:endCxn id="26" idx="0"/>
            </p:cNvCxnSpPr>
            <p:nvPr/>
          </p:nvCxnSpPr>
          <p:spPr>
            <a:xfrm rot="10800000" flipV="1">
              <a:off x="1822455" y="2423072"/>
              <a:ext cx="725814" cy="343011"/>
            </a:xfrm>
            <a:prstGeom prst="bentConnector3">
              <a:avLst>
                <a:gd name="adj1" fmla="val 66357"/>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E86658-D64F-4343-AE93-61D9F57DC169}"/>
              </a:ext>
            </a:extLst>
          </p:cNvPr>
          <p:cNvGrpSpPr/>
          <p:nvPr/>
        </p:nvGrpSpPr>
        <p:grpSpPr>
          <a:xfrm>
            <a:off x="6990064" y="1668319"/>
            <a:ext cx="2272698" cy="1395873"/>
            <a:chOff x="6592418" y="1370957"/>
            <a:chExt cx="2856081" cy="1754182"/>
          </a:xfrm>
        </p:grpSpPr>
        <p:grpSp>
          <p:nvGrpSpPr>
            <p:cNvPr id="124" name="Group 123">
              <a:extLst>
                <a:ext uri="{FF2B5EF4-FFF2-40B4-BE49-F238E27FC236}">
                  <a16:creationId xmlns:a16="http://schemas.microsoft.com/office/drawing/2014/main" id="{C668EF45-4AB7-7D40-AC7F-02338B04B974}"/>
                </a:ext>
              </a:extLst>
            </p:cNvPr>
            <p:cNvGrpSpPr/>
            <p:nvPr/>
          </p:nvGrpSpPr>
          <p:grpSpPr>
            <a:xfrm>
              <a:off x="6699946" y="1669788"/>
              <a:ext cx="2344136" cy="1455351"/>
              <a:chOff x="6247662" y="1498279"/>
              <a:chExt cx="2541774" cy="1578054"/>
            </a:xfrm>
          </p:grpSpPr>
          <p:cxnSp>
            <p:nvCxnSpPr>
              <p:cNvPr id="95" name="Straight Arrow Connector 94">
                <a:extLst>
                  <a:ext uri="{FF2B5EF4-FFF2-40B4-BE49-F238E27FC236}">
                    <a16:creationId xmlns:a16="http://schemas.microsoft.com/office/drawing/2014/main" id="{E34D87DD-CB10-834D-A9E7-12EEC54FB771}"/>
                  </a:ext>
                </a:extLst>
              </p:cNvPr>
              <p:cNvCxnSpPr>
                <a:cxnSpLocks/>
              </p:cNvCxnSpPr>
              <p:nvPr/>
            </p:nvCxnSpPr>
            <p:spPr>
              <a:xfrm flipV="1">
                <a:off x="6382002" y="1498279"/>
                <a:ext cx="0" cy="1266073"/>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3D7F4E3-2D71-7843-8652-C264B427923D}"/>
                  </a:ext>
                </a:extLst>
              </p:cNvPr>
              <p:cNvCxnSpPr>
                <a:cxnSpLocks/>
              </p:cNvCxnSpPr>
              <p:nvPr/>
            </p:nvCxnSpPr>
            <p:spPr>
              <a:xfrm>
                <a:off x="6603162" y="2961999"/>
                <a:ext cx="2186274"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24438CDA-162D-3B4E-92C9-74457390BA7A}"/>
                  </a:ext>
                </a:extLst>
              </p:cNvPr>
              <p:cNvGrpSpPr/>
              <p:nvPr/>
            </p:nvGrpSpPr>
            <p:grpSpPr>
              <a:xfrm>
                <a:off x="6247662" y="2807653"/>
                <a:ext cx="268680" cy="268680"/>
                <a:chOff x="2316342" y="2981021"/>
                <a:chExt cx="230749" cy="230749"/>
              </a:xfrm>
            </p:grpSpPr>
            <p:cxnSp>
              <p:nvCxnSpPr>
                <p:cNvPr id="97" name="Straight Connector 96">
                  <a:extLst>
                    <a:ext uri="{FF2B5EF4-FFF2-40B4-BE49-F238E27FC236}">
                      <a16:creationId xmlns:a16="http://schemas.microsoft.com/office/drawing/2014/main" id="{4A8C9533-8DD1-314A-BF25-4B6621BF21AD}"/>
                    </a:ext>
                  </a:extLst>
                </p:cNvPr>
                <p:cNvCxnSpPr/>
                <p:nvPr/>
              </p:nvCxnSpPr>
              <p:spPr>
                <a:xfrm>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3221C0-C55F-D945-9D24-77CA27C37BD3}"/>
                    </a:ext>
                  </a:extLst>
                </p:cNvPr>
                <p:cNvCxnSpPr>
                  <a:cxnSpLocks/>
                </p:cNvCxnSpPr>
                <p:nvPr/>
              </p:nvCxnSpPr>
              <p:spPr>
                <a:xfrm rot="16200000" flipV="1">
                  <a:off x="2431717" y="2981021"/>
                  <a:ext cx="0" cy="23074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3BB184F8-2138-174A-86EF-6C59B730EE90}"/>
                </a:ext>
              </a:extLst>
            </p:cNvPr>
            <p:cNvGrpSpPr/>
            <p:nvPr/>
          </p:nvGrpSpPr>
          <p:grpSpPr>
            <a:xfrm>
              <a:off x="7529939" y="1997967"/>
              <a:ext cx="791117" cy="672986"/>
              <a:chOff x="6728303" y="1805887"/>
              <a:chExt cx="679432" cy="577978"/>
            </a:xfrm>
          </p:grpSpPr>
          <p:grpSp>
            <p:nvGrpSpPr>
              <p:cNvPr id="101" name="Group 100">
                <a:extLst>
                  <a:ext uri="{FF2B5EF4-FFF2-40B4-BE49-F238E27FC236}">
                    <a16:creationId xmlns:a16="http://schemas.microsoft.com/office/drawing/2014/main" id="{21F12630-E8BA-6E4A-BECE-9A8ED68CBD58}"/>
                  </a:ext>
                </a:extLst>
              </p:cNvPr>
              <p:cNvGrpSpPr/>
              <p:nvPr/>
            </p:nvGrpSpPr>
            <p:grpSpPr>
              <a:xfrm>
                <a:off x="6728303" y="1805887"/>
                <a:ext cx="679432" cy="577978"/>
                <a:chOff x="2107244" y="1575258"/>
                <a:chExt cx="310993" cy="264555"/>
              </a:xfrm>
            </p:grpSpPr>
            <p:grpSp>
              <p:nvGrpSpPr>
                <p:cNvPr id="102" name="Group 101">
                  <a:extLst>
                    <a:ext uri="{FF2B5EF4-FFF2-40B4-BE49-F238E27FC236}">
                      <a16:creationId xmlns:a16="http://schemas.microsoft.com/office/drawing/2014/main" id="{1A75DAFC-14A1-7648-B25C-1972F2E19C32}"/>
                    </a:ext>
                  </a:extLst>
                </p:cNvPr>
                <p:cNvGrpSpPr/>
                <p:nvPr/>
              </p:nvGrpSpPr>
              <p:grpSpPr>
                <a:xfrm>
                  <a:off x="2107244" y="1575258"/>
                  <a:ext cx="310993" cy="264555"/>
                  <a:chOff x="2107244" y="1575258"/>
                  <a:chExt cx="310993" cy="264555"/>
                </a:xfrm>
              </p:grpSpPr>
              <p:sp>
                <p:nvSpPr>
                  <p:cNvPr id="110" name="Rectangle 9">
                    <a:extLst>
                      <a:ext uri="{FF2B5EF4-FFF2-40B4-BE49-F238E27FC236}">
                        <a16:creationId xmlns:a16="http://schemas.microsoft.com/office/drawing/2014/main" id="{FBFCEE75-D939-FC45-9758-07DCAF80B889}"/>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sp>
                <p:nvSpPr>
                  <p:cNvPr id="111" name="Line 10">
                    <a:extLst>
                      <a:ext uri="{FF2B5EF4-FFF2-40B4-BE49-F238E27FC236}">
                        <a16:creationId xmlns:a16="http://schemas.microsoft.com/office/drawing/2014/main" id="{E8AB4D1B-9B42-3B4C-AEE6-01C1618BA633}"/>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grpSp>
            <p:grpSp>
              <p:nvGrpSpPr>
                <p:cNvPr id="103" name="Group 102">
                  <a:extLst>
                    <a:ext uri="{FF2B5EF4-FFF2-40B4-BE49-F238E27FC236}">
                      <a16:creationId xmlns:a16="http://schemas.microsoft.com/office/drawing/2014/main" id="{629B65BF-97CB-D64E-AECC-49C31E06CA83}"/>
                    </a:ext>
                  </a:extLst>
                </p:cNvPr>
                <p:cNvGrpSpPr/>
                <p:nvPr/>
              </p:nvGrpSpPr>
              <p:grpSpPr>
                <a:xfrm>
                  <a:off x="2287367" y="1599181"/>
                  <a:ext cx="95690" cy="23923"/>
                  <a:chOff x="2287367" y="1599181"/>
                  <a:chExt cx="95690" cy="23923"/>
                </a:xfrm>
              </p:grpSpPr>
              <p:sp>
                <p:nvSpPr>
                  <p:cNvPr id="107" name="Oval 11">
                    <a:extLst>
                      <a:ext uri="{FF2B5EF4-FFF2-40B4-BE49-F238E27FC236}">
                        <a16:creationId xmlns:a16="http://schemas.microsoft.com/office/drawing/2014/main" id="{C3F9AEFD-C4AE-7B45-B4CD-0DFF7B7F212A}"/>
                      </a:ext>
                    </a:extLst>
                  </p:cNvPr>
                  <p:cNvSpPr>
                    <a:spLocks noChangeArrowheads="1"/>
                  </p:cNvSpPr>
                  <p:nvPr/>
                </p:nvSpPr>
                <p:spPr bwMode="auto">
                  <a:xfrm>
                    <a:off x="228736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sp>
                <p:nvSpPr>
                  <p:cNvPr id="108" name="Oval 12">
                    <a:extLst>
                      <a:ext uri="{FF2B5EF4-FFF2-40B4-BE49-F238E27FC236}">
                        <a16:creationId xmlns:a16="http://schemas.microsoft.com/office/drawing/2014/main" id="{4069C0DA-D5CA-7344-8F7F-6EFC7D5A8C17}"/>
                      </a:ext>
                    </a:extLst>
                  </p:cNvPr>
                  <p:cNvSpPr>
                    <a:spLocks noChangeArrowheads="1"/>
                  </p:cNvSpPr>
                  <p:nvPr/>
                </p:nvSpPr>
                <p:spPr bwMode="auto">
                  <a:xfrm>
                    <a:off x="2322547"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sp>
                <p:nvSpPr>
                  <p:cNvPr id="109" name="Oval 13">
                    <a:extLst>
                      <a:ext uri="{FF2B5EF4-FFF2-40B4-BE49-F238E27FC236}">
                        <a16:creationId xmlns:a16="http://schemas.microsoft.com/office/drawing/2014/main" id="{BD037F5B-C00D-C442-815A-F96C6B8C0EF3}"/>
                      </a:ext>
                    </a:extLst>
                  </p:cNvPr>
                  <p:cNvSpPr>
                    <a:spLocks noChangeArrowheads="1"/>
                  </p:cNvSpPr>
                  <p:nvPr/>
                </p:nvSpPr>
                <p:spPr bwMode="auto">
                  <a:xfrm>
                    <a:off x="2359134" y="1599181"/>
                    <a:ext cx="23923" cy="23923"/>
                  </a:xfrm>
                  <a:prstGeom prst="ellipse">
                    <a:avLst/>
                  </a:prstGeom>
                  <a:no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F3F3F"/>
                      </a:solidFill>
                      <a:latin typeface="Segoe UI"/>
                    </a:endParaRPr>
                  </a:p>
                </p:txBody>
              </p:sp>
            </p:grpSp>
          </p:grpSp>
          <p:grpSp>
            <p:nvGrpSpPr>
              <p:cNvPr id="112" name="Group 111">
                <a:extLst>
                  <a:ext uri="{FF2B5EF4-FFF2-40B4-BE49-F238E27FC236}">
                    <a16:creationId xmlns:a16="http://schemas.microsoft.com/office/drawing/2014/main" id="{A16E32AD-4B50-5042-9B58-998ADC818101}"/>
                  </a:ext>
                </a:extLst>
              </p:cNvPr>
              <p:cNvGrpSpPr/>
              <p:nvPr/>
            </p:nvGrpSpPr>
            <p:grpSpPr>
              <a:xfrm>
                <a:off x="6982403" y="2034308"/>
                <a:ext cx="331099" cy="274222"/>
                <a:chOff x="1672050" y="2197577"/>
                <a:chExt cx="320918" cy="320918"/>
              </a:xfrm>
            </p:grpSpPr>
            <p:grpSp>
              <p:nvGrpSpPr>
                <p:cNvPr id="113" name="Group 112">
                  <a:extLst>
                    <a:ext uri="{FF2B5EF4-FFF2-40B4-BE49-F238E27FC236}">
                      <a16:creationId xmlns:a16="http://schemas.microsoft.com/office/drawing/2014/main" id="{88DF47EB-C692-EC48-B0F1-91747D67DFC8}"/>
                    </a:ext>
                  </a:extLst>
                </p:cNvPr>
                <p:cNvGrpSpPr/>
                <p:nvPr/>
              </p:nvGrpSpPr>
              <p:grpSpPr>
                <a:xfrm>
                  <a:off x="1738082" y="2257784"/>
                  <a:ext cx="204537" cy="199247"/>
                  <a:chOff x="1047750" y="3578225"/>
                  <a:chExt cx="368300" cy="358775"/>
                </a:xfrm>
              </p:grpSpPr>
              <p:cxnSp>
                <p:nvCxnSpPr>
                  <p:cNvPr id="115" name="Straight Connector 114">
                    <a:extLst>
                      <a:ext uri="{FF2B5EF4-FFF2-40B4-BE49-F238E27FC236}">
                        <a16:creationId xmlns:a16="http://schemas.microsoft.com/office/drawing/2014/main" id="{4F278DFF-9374-2C42-A8DA-A188CCD095C3}"/>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891D15E-184C-2F4B-B58E-9A6A3C10C69D}"/>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C853-FAD4-F544-A3E6-E4DF37269AE9}"/>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C063CB1-86BA-0947-99F4-44316D251D95}"/>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326E601F-77B8-9149-A164-EEC84B7F51B8}"/>
                    </a:ext>
                  </a:extLst>
                </p:cNvPr>
                <p:cNvSpPr/>
                <p:nvPr/>
              </p:nvSpPr>
              <p:spPr bwMode="auto">
                <a:xfrm>
                  <a:off x="1672050" y="2197577"/>
                  <a:ext cx="320918" cy="32091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a:extLst>
                  <a:ext uri="{FF2B5EF4-FFF2-40B4-BE49-F238E27FC236}">
                    <a16:creationId xmlns:a16="http://schemas.microsoft.com/office/drawing/2014/main" id="{003C16C9-46B1-C249-9C60-2C0BB2EDFB7B}"/>
                  </a:ext>
                </a:extLst>
              </p:cNvPr>
              <p:cNvSpPr/>
              <p:nvPr/>
            </p:nvSpPr>
            <p:spPr bwMode="auto">
              <a:xfrm>
                <a:off x="6806045" y="2034308"/>
                <a:ext cx="114012" cy="274222"/>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3" name="Freeform 128">
              <a:extLst>
                <a:ext uri="{FF2B5EF4-FFF2-40B4-BE49-F238E27FC236}">
                  <a16:creationId xmlns:a16="http://schemas.microsoft.com/office/drawing/2014/main" id="{3D23086F-CB60-4F11-960D-95D28CDBF9F1}"/>
                </a:ext>
              </a:extLst>
            </p:cNvPr>
            <p:cNvSpPr>
              <a:spLocks noChangeAspect="1"/>
            </p:cNvSpPr>
            <p:nvPr/>
          </p:nvSpPr>
          <p:spPr bwMode="auto">
            <a:xfrm>
              <a:off x="6592418" y="1370957"/>
              <a:ext cx="462844" cy="2591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tx2"/>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333333"/>
                </a:solidFill>
                <a:latin typeface="Segoe UI Semibold"/>
              </a:endParaRPr>
            </a:p>
          </p:txBody>
        </p:sp>
        <p:grpSp>
          <p:nvGrpSpPr>
            <p:cNvPr id="94" name="Group 93">
              <a:extLst>
                <a:ext uri="{FF2B5EF4-FFF2-40B4-BE49-F238E27FC236}">
                  <a16:creationId xmlns:a16="http://schemas.microsoft.com/office/drawing/2014/main" id="{E4AFB179-7054-4ACF-860E-8C1992B1CAB9}"/>
                </a:ext>
              </a:extLst>
            </p:cNvPr>
            <p:cNvGrpSpPr/>
            <p:nvPr/>
          </p:nvGrpSpPr>
          <p:grpSpPr>
            <a:xfrm>
              <a:off x="9152692" y="2816821"/>
              <a:ext cx="295807" cy="294541"/>
              <a:chOff x="5775129" y="5528944"/>
              <a:chExt cx="187018" cy="188120"/>
            </a:xfrm>
            <a:noFill/>
          </p:grpSpPr>
          <p:grpSp>
            <p:nvGrpSpPr>
              <p:cNvPr id="104" name="Group 103">
                <a:extLst>
                  <a:ext uri="{FF2B5EF4-FFF2-40B4-BE49-F238E27FC236}">
                    <a16:creationId xmlns:a16="http://schemas.microsoft.com/office/drawing/2014/main" id="{53DAF44E-0743-4C73-B38F-22FD3E6F4084}"/>
                  </a:ext>
                </a:extLst>
              </p:cNvPr>
              <p:cNvGrpSpPr/>
              <p:nvPr/>
            </p:nvGrpSpPr>
            <p:grpSpPr>
              <a:xfrm flipH="1">
                <a:off x="5775129" y="5528944"/>
                <a:ext cx="187018" cy="188120"/>
                <a:chOff x="7749590" y="2876913"/>
                <a:chExt cx="187018" cy="188120"/>
              </a:xfrm>
              <a:grpFill/>
            </p:grpSpPr>
            <p:sp>
              <p:nvSpPr>
                <p:cNvPr id="106" name="Freeform 99">
                  <a:extLst>
                    <a:ext uri="{FF2B5EF4-FFF2-40B4-BE49-F238E27FC236}">
                      <a16:creationId xmlns:a16="http://schemas.microsoft.com/office/drawing/2014/main" id="{FDE09331-041C-4CCF-AA23-BA878F48C892}"/>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1" name="Freeform 100">
                  <a:extLst>
                    <a:ext uri="{FF2B5EF4-FFF2-40B4-BE49-F238E27FC236}">
                      <a16:creationId xmlns:a16="http://schemas.microsoft.com/office/drawing/2014/main" id="{D945E8CD-FEDD-47DA-A60B-AEDB72080944}"/>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22" name="Freeform 101">
                  <a:extLst>
                    <a:ext uri="{FF2B5EF4-FFF2-40B4-BE49-F238E27FC236}">
                      <a16:creationId xmlns:a16="http://schemas.microsoft.com/office/drawing/2014/main" id="{3C516816-B38B-4B16-B481-2BCE5F3CE44E}"/>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grpSp>
          <p:sp>
            <p:nvSpPr>
              <p:cNvPr id="105" name="Oval 104">
                <a:extLst>
                  <a:ext uri="{FF2B5EF4-FFF2-40B4-BE49-F238E27FC236}">
                    <a16:creationId xmlns:a16="http://schemas.microsoft.com/office/drawing/2014/main" id="{3C4A1489-AE37-448D-84F7-57C85182300B}"/>
                  </a:ext>
                </a:extLst>
              </p:cNvPr>
              <p:cNvSpPr/>
              <p:nvPr/>
            </p:nvSpPr>
            <p:spPr bwMode="auto">
              <a:xfrm>
                <a:off x="5900501" y="5653212"/>
                <a:ext cx="56859" cy="56859"/>
              </a:xfrm>
              <a:prstGeom prst="ellipse">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grpSp>
      </p:grpSp>
      <p:grpSp>
        <p:nvGrpSpPr>
          <p:cNvPr id="62" name="Group 61">
            <a:extLst>
              <a:ext uri="{FF2B5EF4-FFF2-40B4-BE49-F238E27FC236}">
                <a16:creationId xmlns:a16="http://schemas.microsoft.com/office/drawing/2014/main" id="{A757EC0B-FE6B-B543-BFFA-01749BF1898C}"/>
              </a:ext>
            </a:extLst>
          </p:cNvPr>
          <p:cNvGrpSpPr/>
          <p:nvPr/>
        </p:nvGrpSpPr>
        <p:grpSpPr>
          <a:xfrm>
            <a:off x="6990064" y="4647563"/>
            <a:ext cx="3027189" cy="736566"/>
            <a:chOff x="960129" y="4599348"/>
            <a:chExt cx="3383213" cy="823193"/>
          </a:xfrm>
        </p:grpSpPr>
        <p:grpSp>
          <p:nvGrpSpPr>
            <p:cNvPr id="33" name="Group 32">
              <a:extLst>
                <a:ext uri="{FF2B5EF4-FFF2-40B4-BE49-F238E27FC236}">
                  <a16:creationId xmlns:a16="http://schemas.microsoft.com/office/drawing/2014/main" id="{86EE1784-F2E2-B444-BBAF-A84A32D400E6}"/>
                </a:ext>
              </a:extLst>
            </p:cNvPr>
            <p:cNvGrpSpPr/>
            <p:nvPr/>
          </p:nvGrpSpPr>
          <p:grpSpPr>
            <a:xfrm>
              <a:off x="1785766" y="4763598"/>
              <a:ext cx="548640" cy="535393"/>
              <a:chOff x="1912629" y="4904349"/>
              <a:chExt cx="548640" cy="535393"/>
            </a:xfrm>
          </p:grpSpPr>
          <p:sp>
            <p:nvSpPr>
              <p:cNvPr id="129" name="Rectangle 128">
                <a:extLst>
                  <a:ext uri="{FF2B5EF4-FFF2-40B4-BE49-F238E27FC236}">
                    <a16:creationId xmlns:a16="http://schemas.microsoft.com/office/drawing/2014/main" id="{B695E60A-2E3A-8647-8D98-02FA29CA3C84}"/>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F68469B1-1333-7545-8098-4B22BF7EB879}"/>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A2AAFA6D-6E9F-ED42-B087-B44CE5C06624}"/>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84E650F0-32C1-3F45-9A0F-40D7BCE36AF9}"/>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1DCC8D08-FCC4-FC4D-9FC1-68B7477A033B}"/>
                </a:ext>
              </a:extLst>
            </p:cNvPr>
            <p:cNvGrpSpPr/>
            <p:nvPr/>
          </p:nvGrpSpPr>
          <p:grpSpPr>
            <a:xfrm>
              <a:off x="2611403" y="4753979"/>
              <a:ext cx="548640" cy="594477"/>
              <a:chOff x="2692208" y="4894730"/>
              <a:chExt cx="548640" cy="594477"/>
            </a:xfrm>
          </p:grpSpPr>
          <p:grpSp>
            <p:nvGrpSpPr>
              <p:cNvPr id="32" name="Group 31">
                <a:extLst>
                  <a:ext uri="{FF2B5EF4-FFF2-40B4-BE49-F238E27FC236}">
                    <a16:creationId xmlns:a16="http://schemas.microsoft.com/office/drawing/2014/main" id="{48F3C650-451F-2343-AF5A-FF4FBF526BDD}"/>
                  </a:ext>
                </a:extLst>
              </p:cNvPr>
              <p:cNvGrpSpPr/>
              <p:nvPr/>
            </p:nvGrpSpPr>
            <p:grpSpPr>
              <a:xfrm>
                <a:off x="2692208" y="4894730"/>
                <a:ext cx="548640" cy="112332"/>
                <a:chOff x="2692208" y="4891555"/>
                <a:chExt cx="548640" cy="112332"/>
              </a:xfrm>
            </p:grpSpPr>
            <p:sp>
              <p:nvSpPr>
                <p:cNvPr id="19" name="Triangle 18">
                  <a:extLst>
                    <a:ext uri="{FF2B5EF4-FFF2-40B4-BE49-F238E27FC236}">
                      <a16:creationId xmlns:a16="http://schemas.microsoft.com/office/drawing/2014/main" id="{856743D7-94D9-D74E-9AFD-E1A4AF735CCE}"/>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B5DE261A-9727-6E45-AC68-6C81E5664525}"/>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9A0B97-B345-5049-9118-16CA72171194}"/>
                    </a:ext>
                  </a:extLst>
                </p:cNvPr>
                <p:cNvGrpSpPr/>
                <p:nvPr/>
              </p:nvGrpSpPr>
              <p:grpSpPr>
                <a:xfrm>
                  <a:off x="2692208" y="4891555"/>
                  <a:ext cx="545917" cy="64008"/>
                  <a:chOff x="2692208" y="4891555"/>
                  <a:chExt cx="545917" cy="64008"/>
                </a:xfrm>
              </p:grpSpPr>
              <p:cxnSp>
                <p:nvCxnSpPr>
                  <p:cNvPr id="22" name="Straight Connector 21">
                    <a:extLst>
                      <a:ext uri="{FF2B5EF4-FFF2-40B4-BE49-F238E27FC236}">
                        <a16:creationId xmlns:a16="http://schemas.microsoft.com/office/drawing/2014/main" id="{532F665E-C149-9D41-A94C-79D027F0D3E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F2F6720-DD9B-294D-BFB8-AC272378B6AB}"/>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312A2E-4006-774E-B6AC-083EA11CB5C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38FD07-751A-964C-A3B0-58D669374B2E}"/>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AD4923D-06B4-834A-A26C-717CE521D0D1}"/>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7" name="Group 186">
                <a:extLst>
                  <a:ext uri="{FF2B5EF4-FFF2-40B4-BE49-F238E27FC236}">
                    <a16:creationId xmlns:a16="http://schemas.microsoft.com/office/drawing/2014/main" id="{F31921A3-18E1-FD40-AC20-CDDCC7F09603}"/>
                  </a:ext>
                </a:extLst>
              </p:cNvPr>
              <p:cNvGrpSpPr/>
              <p:nvPr/>
            </p:nvGrpSpPr>
            <p:grpSpPr>
              <a:xfrm>
                <a:off x="2692208" y="5055445"/>
                <a:ext cx="548640" cy="112332"/>
                <a:chOff x="2692208" y="4891555"/>
                <a:chExt cx="548640" cy="112332"/>
              </a:xfrm>
            </p:grpSpPr>
            <p:sp>
              <p:nvSpPr>
                <p:cNvPr id="188" name="Triangle 187">
                  <a:extLst>
                    <a:ext uri="{FF2B5EF4-FFF2-40B4-BE49-F238E27FC236}">
                      <a16:creationId xmlns:a16="http://schemas.microsoft.com/office/drawing/2014/main" id="{8E25EF90-3F48-4645-8EC9-F0F3C3F8EA71}"/>
                    </a:ext>
                  </a:extLst>
                </p:cNvPr>
                <p:cNvSpPr/>
                <p:nvPr/>
              </p:nvSpPr>
              <p:spPr bwMode="auto">
                <a:xfrm>
                  <a:off x="3069218"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656D944C-023B-0941-A1F8-FEBAAB31F2AC}"/>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7794FD5F-E7B4-6648-B043-649D1DAA3D05}"/>
                    </a:ext>
                  </a:extLst>
                </p:cNvPr>
                <p:cNvGrpSpPr/>
                <p:nvPr/>
              </p:nvGrpSpPr>
              <p:grpSpPr>
                <a:xfrm>
                  <a:off x="2692208" y="4891555"/>
                  <a:ext cx="545917" cy="64008"/>
                  <a:chOff x="2692208" y="4891555"/>
                  <a:chExt cx="545917" cy="64008"/>
                </a:xfrm>
              </p:grpSpPr>
              <p:cxnSp>
                <p:nvCxnSpPr>
                  <p:cNvPr id="191" name="Straight Connector 190">
                    <a:extLst>
                      <a:ext uri="{FF2B5EF4-FFF2-40B4-BE49-F238E27FC236}">
                        <a16:creationId xmlns:a16="http://schemas.microsoft.com/office/drawing/2014/main" id="{3F2FB568-2332-E944-AA25-F1DE2E5CD9DE}"/>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5DE7A3F-6074-5943-978A-652AAAD4B292}"/>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A56A182-09A9-7A4B-B79F-3D7E12C4AFF2}"/>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0CBD1FA-72A3-494D-AF4B-848BA74AB3C5}"/>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363A623-57BC-1C49-B0FB-32DC3AEE69E2}"/>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6" name="Group 195">
                <a:extLst>
                  <a:ext uri="{FF2B5EF4-FFF2-40B4-BE49-F238E27FC236}">
                    <a16:creationId xmlns:a16="http://schemas.microsoft.com/office/drawing/2014/main" id="{DA3EA0FC-C20B-204B-93CC-8AF5920D3869}"/>
                  </a:ext>
                </a:extLst>
              </p:cNvPr>
              <p:cNvGrpSpPr/>
              <p:nvPr/>
            </p:nvGrpSpPr>
            <p:grpSpPr>
              <a:xfrm>
                <a:off x="2692208" y="5216160"/>
                <a:ext cx="548640" cy="112332"/>
                <a:chOff x="2692208" y="4891555"/>
                <a:chExt cx="548640" cy="112332"/>
              </a:xfrm>
            </p:grpSpPr>
            <p:sp>
              <p:nvSpPr>
                <p:cNvPr id="197" name="Triangle 196">
                  <a:extLst>
                    <a:ext uri="{FF2B5EF4-FFF2-40B4-BE49-F238E27FC236}">
                      <a16:creationId xmlns:a16="http://schemas.microsoft.com/office/drawing/2014/main" id="{AAE1508F-F1A8-BF41-A1E3-51C6E32B02C3}"/>
                    </a:ext>
                  </a:extLst>
                </p:cNvPr>
                <p:cNvSpPr/>
                <p:nvPr/>
              </p:nvSpPr>
              <p:spPr bwMode="auto">
                <a:xfrm>
                  <a:off x="2936300"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198" name="Straight Connector 197">
                  <a:extLst>
                    <a:ext uri="{FF2B5EF4-FFF2-40B4-BE49-F238E27FC236}">
                      <a16:creationId xmlns:a16="http://schemas.microsoft.com/office/drawing/2014/main" id="{D3E20442-7C28-A64E-8546-2FA0CA178E38}"/>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1EB4C81-FD2E-1A4E-BCFC-74BF5E78B02B}"/>
                    </a:ext>
                  </a:extLst>
                </p:cNvPr>
                <p:cNvGrpSpPr/>
                <p:nvPr/>
              </p:nvGrpSpPr>
              <p:grpSpPr>
                <a:xfrm>
                  <a:off x="2692208" y="4891555"/>
                  <a:ext cx="545917" cy="64008"/>
                  <a:chOff x="2692208" y="4891555"/>
                  <a:chExt cx="545917" cy="64008"/>
                </a:xfrm>
              </p:grpSpPr>
              <p:cxnSp>
                <p:nvCxnSpPr>
                  <p:cNvPr id="200" name="Straight Connector 199">
                    <a:extLst>
                      <a:ext uri="{FF2B5EF4-FFF2-40B4-BE49-F238E27FC236}">
                        <a16:creationId xmlns:a16="http://schemas.microsoft.com/office/drawing/2014/main" id="{C7AF2F09-0AE9-2549-A972-C2A6179F0664}"/>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0D14174-95E0-3147-8BB1-4367833C81F4}"/>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F2D6C14-9EB7-4B42-BCFE-EB6616F959AA}"/>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A8BEB5D-570D-1F4B-9111-BABFBDA46D38}"/>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6A62A95-C2E5-EC42-B510-8341A9EC698C}"/>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5" name="Group 204">
                <a:extLst>
                  <a:ext uri="{FF2B5EF4-FFF2-40B4-BE49-F238E27FC236}">
                    <a16:creationId xmlns:a16="http://schemas.microsoft.com/office/drawing/2014/main" id="{140DD602-82BC-4348-9801-F6F5B5D11BD6}"/>
                  </a:ext>
                </a:extLst>
              </p:cNvPr>
              <p:cNvGrpSpPr/>
              <p:nvPr/>
            </p:nvGrpSpPr>
            <p:grpSpPr>
              <a:xfrm>
                <a:off x="2692208" y="5376875"/>
                <a:ext cx="548640" cy="112332"/>
                <a:chOff x="2692208" y="4891555"/>
                <a:chExt cx="548640" cy="112332"/>
              </a:xfrm>
            </p:grpSpPr>
            <p:sp>
              <p:nvSpPr>
                <p:cNvPr id="206" name="Triangle 205">
                  <a:extLst>
                    <a:ext uri="{FF2B5EF4-FFF2-40B4-BE49-F238E27FC236}">
                      <a16:creationId xmlns:a16="http://schemas.microsoft.com/office/drawing/2014/main" id="{5B13E1BD-97A3-0341-B7D4-3AA3A99C69E9}"/>
                    </a:ext>
                  </a:extLst>
                </p:cNvPr>
                <p:cNvSpPr/>
                <p:nvPr/>
              </p:nvSpPr>
              <p:spPr bwMode="auto">
                <a:xfrm>
                  <a:off x="2799672" y="4954119"/>
                  <a:ext cx="57731" cy="49768"/>
                </a:xfrm>
                <a:prstGeom prst="triangl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cxnSp>
              <p:nvCxnSpPr>
                <p:cNvPr id="207" name="Straight Connector 206">
                  <a:extLst>
                    <a:ext uri="{FF2B5EF4-FFF2-40B4-BE49-F238E27FC236}">
                      <a16:creationId xmlns:a16="http://schemas.microsoft.com/office/drawing/2014/main" id="{56369189-5B5B-2946-B6D1-875FCA86080F}"/>
                    </a:ext>
                  </a:extLst>
                </p:cNvPr>
                <p:cNvCxnSpPr>
                  <a:cxnSpLocks/>
                </p:cNvCxnSpPr>
                <p:nvPr/>
              </p:nvCxnSpPr>
              <p:spPr>
                <a:xfrm>
                  <a:off x="2692392" y="4923559"/>
                  <a:ext cx="54845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EEC4E1CB-CFBB-BC48-A032-4C735B862BDB}"/>
                    </a:ext>
                  </a:extLst>
                </p:cNvPr>
                <p:cNvGrpSpPr/>
                <p:nvPr/>
              </p:nvGrpSpPr>
              <p:grpSpPr>
                <a:xfrm>
                  <a:off x="2692208" y="4891555"/>
                  <a:ext cx="545917" cy="64008"/>
                  <a:chOff x="2692208" y="4891555"/>
                  <a:chExt cx="545917" cy="64008"/>
                </a:xfrm>
              </p:grpSpPr>
              <p:cxnSp>
                <p:nvCxnSpPr>
                  <p:cNvPr id="209" name="Straight Connector 208">
                    <a:extLst>
                      <a:ext uri="{FF2B5EF4-FFF2-40B4-BE49-F238E27FC236}">
                        <a16:creationId xmlns:a16="http://schemas.microsoft.com/office/drawing/2014/main" id="{F219E440-E99F-C749-98BE-C0909F38FA4D}"/>
                      </a:ext>
                    </a:extLst>
                  </p:cNvPr>
                  <p:cNvCxnSpPr/>
                  <p:nvPr/>
                </p:nvCxnSpPr>
                <p:spPr>
                  <a:xfrm>
                    <a:off x="2692208"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A5E9A7F-2913-654A-B890-E019584C7B7A}"/>
                      </a:ext>
                    </a:extLst>
                  </p:cNvPr>
                  <p:cNvCxnSpPr/>
                  <p:nvPr/>
                </p:nvCxnSpPr>
                <p:spPr>
                  <a:xfrm>
                    <a:off x="3238125" y="4891555"/>
                    <a:ext cx="0" cy="640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5A840D1-5BD0-9048-81E4-E849D977EDC1}"/>
                      </a:ext>
                    </a:extLst>
                  </p:cNvPr>
                  <p:cNvCxnSpPr>
                    <a:cxnSpLocks/>
                  </p:cNvCxnSpPr>
                  <p:nvPr/>
                </p:nvCxnSpPr>
                <p:spPr>
                  <a:xfrm>
                    <a:off x="3101645"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6C7B0D1-A31D-174A-B4A3-8AC025C9CE02}"/>
                      </a:ext>
                    </a:extLst>
                  </p:cNvPr>
                  <p:cNvCxnSpPr>
                    <a:cxnSpLocks/>
                  </p:cNvCxnSpPr>
                  <p:nvPr/>
                </p:nvCxnSpPr>
                <p:spPr>
                  <a:xfrm>
                    <a:off x="2965166"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8C42D2E-EE62-B446-8368-9E1F6FAAA47A}"/>
                      </a:ext>
                    </a:extLst>
                  </p:cNvPr>
                  <p:cNvCxnSpPr>
                    <a:cxnSpLocks/>
                  </p:cNvCxnSpPr>
                  <p:nvPr/>
                </p:nvCxnSpPr>
                <p:spPr>
                  <a:xfrm>
                    <a:off x="2828687" y="4904305"/>
                    <a:ext cx="0" cy="3850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14" name="Group 213">
              <a:extLst>
                <a:ext uri="{FF2B5EF4-FFF2-40B4-BE49-F238E27FC236}">
                  <a16:creationId xmlns:a16="http://schemas.microsoft.com/office/drawing/2014/main" id="{8DF6CD97-47E9-F042-8423-B82262B30F91}"/>
                </a:ext>
              </a:extLst>
            </p:cNvPr>
            <p:cNvGrpSpPr/>
            <p:nvPr/>
          </p:nvGrpSpPr>
          <p:grpSpPr>
            <a:xfrm>
              <a:off x="960129" y="4763598"/>
              <a:ext cx="548640" cy="535393"/>
              <a:chOff x="1912629" y="4904349"/>
              <a:chExt cx="548640" cy="535393"/>
            </a:xfrm>
          </p:grpSpPr>
          <p:sp>
            <p:nvSpPr>
              <p:cNvPr id="215" name="Rectangle 214">
                <a:extLst>
                  <a:ext uri="{FF2B5EF4-FFF2-40B4-BE49-F238E27FC236}">
                    <a16:creationId xmlns:a16="http://schemas.microsoft.com/office/drawing/2014/main" id="{278AFE62-2070-8549-8371-6BBA50EB8FB7}"/>
                  </a:ext>
                </a:extLst>
              </p:cNvPr>
              <p:cNvSpPr/>
              <p:nvPr/>
            </p:nvSpPr>
            <p:spPr bwMode="auto">
              <a:xfrm>
                <a:off x="1912629" y="4904349"/>
                <a:ext cx="548640" cy="6400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3CADC7E2-B84E-9041-96F7-FC119F7FC14A}"/>
                  </a:ext>
                </a:extLst>
              </p:cNvPr>
              <p:cNvSpPr/>
              <p:nvPr/>
            </p:nvSpPr>
            <p:spPr bwMode="auto">
              <a:xfrm>
                <a:off x="1912629" y="5059566"/>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5AD9EED0-7784-CD4F-A243-1406D3C3CCFA}"/>
                  </a:ext>
                </a:extLst>
              </p:cNvPr>
              <p:cNvSpPr/>
              <p:nvPr/>
            </p:nvSpPr>
            <p:spPr bwMode="auto">
              <a:xfrm>
                <a:off x="1912629" y="5216694"/>
                <a:ext cx="548640" cy="6591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04D78672-B122-3C42-838F-6EA513623E5B}"/>
                  </a:ext>
                </a:extLst>
              </p:cNvPr>
              <p:cNvSpPr/>
              <p:nvPr/>
            </p:nvSpPr>
            <p:spPr bwMode="auto">
              <a:xfrm>
                <a:off x="1912629" y="5373822"/>
                <a:ext cx="548640" cy="659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1" name="Diamond 3">
              <a:extLst>
                <a:ext uri="{FF2B5EF4-FFF2-40B4-BE49-F238E27FC236}">
                  <a16:creationId xmlns:a16="http://schemas.microsoft.com/office/drawing/2014/main" id="{7248824E-793E-7A4D-AB18-CB9DA2D7BC41}"/>
                </a:ext>
              </a:extLst>
            </p:cNvPr>
            <p:cNvSpPr/>
            <p:nvPr/>
          </p:nvSpPr>
          <p:spPr bwMode="auto">
            <a:xfrm>
              <a:off x="3437040" y="4599348"/>
              <a:ext cx="227786" cy="817976"/>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EFBA54AE-BE16-E348-9503-897392FB09A3}"/>
                </a:ext>
              </a:extLst>
            </p:cNvPr>
            <p:cNvSpPr/>
            <p:nvPr/>
          </p:nvSpPr>
          <p:spPr bwMode="auto">
            <a:xfrm>
              <a:off x="3867315" y="4831729"/>
              <a:ext cx="476027" cy="3344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980" dirty="0">
                  <a:solidFill>
                    <a:schemeClr val="tx2"/>
                  </a:solidFill>
                  <a:latin typeface="Segoe UI Semibold"/>
                  <a:ea typeface="Segoe UI" pitchFamily="34" charset="0"/>
                  <a:cs typeface="Segoe UI" pitchFamily="34" charset="0"/>
                </a:rPr>
                <a:t>95%</a:t>
              </a:r>
            </a:p>
          </p:txBody>
        </p:sp>
        <p:cxnSp>
          <p:nvCxnSpPr>
            <p:cNvPr id="223" name="Elbow Connector 222">
              <a:extLst>
                <a:ext uri="{FF2B5EF4-FFF2-40B4-BE49-F238E27FC236}">
                  <a16:creationId xmlns:a16="http://schemas.microsoft.com/office/drawing/2014/main" id="{62ADAA52-EAF6-6D47-BE22-5B5D730D1FDA}"/>
                </a:ext>
              </a:extLst>
            </p:cNvPr>
            <p:cNvCxnSpPr>
              <a:cxnSpLocks/>
            </p:cNvCxnSpPr>
            <p:nvPr/>
          </p:nvCxnSpPr>
          <p:spPr>
            <a:xfrm rot="5400000">
              <a:off x="2603496" y="3920708"/>
              <a:ext cx="132787" cy="2870880"/>
            </a:xfrm>
            <a:prstGeom prst="bentConnector3">
              <a:avLst>
                <a:gd name="adj1" fmla="val 278414"/>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2E3DF0F-82DF-455D-8EE2-8C82DCC695BF}"/>
              </a:ext>
            </a:extLst>
          </p:cNvPr>
          <p:cNvGrpSpPr/>
          <p:nvPr/>
        </p:nvGrpSpPr>
        <p:grpSpPr>
          <a:xfrm>
            <a:off x="1407317" y="4192645"/>
            <a:ext cx="2258823" cy="1271094"/>
            <a:chOff x="1124176" y="4110857"/>
            <a:chExt cx="2615477" cy="1461945"/>
          </a:xfrm>
        </p:grpSpPr>
        <p:grpSp>
          <p:nvGrpSpPr>
            <p:cNvPr id="230" name="Group 229">
              <a:extLst>
                <a:ext uri="{FF2B5EF4-FFF2-40B4-BE49-F238E27FC236}">
                  <a16:creationId xmlns:a16="http://schemas.microsoft.com/office/drawing/2014/main" id="{D9816C56-42A3-4DA5-8529-B7BE99ABD265}"/>
                </a:ext>
              </a:extLst>
            </p:cNvPr>
            <p:cNvGrpSpPr/>
            <p:nvPr/>
          </p:nvGrpSpPr>
          <p:grpSpPr>
            <a:xfrm>
              <a:off x="1124176" y="4110857"/>
              <a:ext cx="2092354" cy="1461945"/>
              <a:chOff x="1706565" y="2222055"/>
              <a:chExt cx="367361" cy="267798"/>
            </a:xfrm>
          </p:grpSpPr>
          <p:grpSp>
            <p:nvGrpSpPr>
              <p:cNvPr id="240" name="Group 239">
                <a:extLst>
                  <a:ext uri="{FF2B5EF4-FFF2-40B4-BE49-F238E27FC236}">
                    <a16:creationId xmlns:a16="http://schemas.microsoft.com/office/drawing/2014/main" id="{A5CF0002-FE19-4F56-AA4E-3B5DF36E20AC}"/>
                  </a:ext>
                </a:extLst>
              </p:cNvPr>
              <p:cNvGrpSpPr/>
              <p:nvPr/>
            </p:nvGrpSpPr>
            <p:grpSpPr>
              <a:xfrm>
                <a:off x="1738082" y="2257784"/>
                <a:ext cx="204537" cy="199247"/>
                <a:chOff x="1047750" y="3578225"/>
                <a:chExt cx="368300" cy="358775"/>
              </a:xfrm>
            </p:grpSpPr>
            <p:cxnSp>
              <p:nvCxnSpPr>
                <p:cNvPr id="242" name="Straight Connector 241">
                  <a:extLst>
                    <a:ext uri="{FF2B5EF4-FFF2-40B4-BE49-F238E27FC236}">
                      <a16:creationId xmlns:a16="http://schemas.microsoft.com/office/drawing/2014/main" id="{4E7F4CCE-EF36-45C8-B11D-7C71AECB7203}"/>
                    </a:ext>
                  </a:extLst>
                </p:cNvPr>
                <p:cNvCxnSpPr>
                  <a:cxnSpLocks/>
                </p:cNvCxnSpPr>
                <p:nvPr/>
              </p:nvCxnSpPr>
              <p:spPr>
                <a:xfrm>
                  <a:off x="1047750" y="3578225"/>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70E4FA-B644-44CB-A051-12CCCCCFA03E}"/>
                    </a:ext>
                  </a:extLst>
                </p:cNvPr>
                <p:cNvCxnSpPr/>
                <p:nvPr/>
              </p:nvCxnSpPr>
              <p:spPr>
                <a:xfrm>
                  <a:off x="1047750" y="3697817"/>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ED0B2A0-250E-49ED-B5F3-2C28C04125D9}"/>
                    </a:ext>
                  </a:extLst>
                </p:cNvPr>
                <p:cNvCxnSpPr/>
                <p:nvPr/>
              </p:nvCxnSpPr>
              <p:spPr>
                <a:xfrm>
                  <a:off x="1047750" y="3817409"/>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A368349-50F0-43F8-A8BA-685E93B6859B}"/>
                    </a:ext>
                  </a:extLst>
                </p:cNvPr>
                <p:cNvCxnSpPr/>
                <p:nvPr/>
              </p:nvCxnSpPr>
              <p:spPr>
                <a:xfrm>
                  <a:off x="1047750" y="3937000"/>
                  <a:ext cx="368300" cy="0"/>
                </a:xfrm>
                <a:prstGeom prst="line">
                  <a:avLst/>
                </a:prstGeom>
                <a:ln w="381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41" name="Rectangle 240">
                <a:extLst>
                  <a:ext uri="{FF2B5EF4-FFF2-40B4-BE49-F238E27FC236}">
                    <a16:creationId xmlns:a16="http://schemas.microsoft.com/office/drawing/2014/main" id="{1D65FF94-A358-444B-BC05-FABF5D4283EF}"/>
                  </a:ext>
                </a:extLst>
              </p:cNvPr>
              <p:cNvSpPr/>
              <p:nvPr/>
            </p:nvSpPr>
            <p:spPr bwMode="auto">
              <a:xfrm>
                <a:off x="1706565" y="2222055"/>
                <a:ext cx="367361" cy="2677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TextBox 23">
              <a:extLst>
                <a:ext uri="{FF2B5EF4-FFF2-40B4-BE49-F238E27FC236}">
                  <a16:creationId xmlns:a16="http://schemas.microsoft.com/office/drawing/2014/main" id="{A7AEBFF9-9F0E-4829-8F06-46BA3DD5C15B}"/>
                </a:ext>
              </a:extLst>
            </p:cNvPr>
            <p:cNvSpPr txBox="1"/>
            <p:nvPr/>
          </p:nvSpPr>
          <p:spPr>
            <a:xfrm>
              <a:off x="2691440" y="4235267"/>
              <a:ext cx="682912" cy="187319"/>
            </a:xfrm>
            <a:prstGeom prst="rect">
              <a:avLst/>
            </a:prstGeom>
            <a:noFill/>
          </p:spPr>
          <p:txBody>
            <a:bodyPr wrap="square" lIns="0" tIns="0" rIns="0" bIns="0" rtlCol="0">
              <a:spAutoFit/>
            </a:bodyPr>
            <a:lstStyle/>
            <a:p>
              <a:pPr>
                <a:lnSpc>
                  <a:spcPct val="90000"/>
                </a:lnSpc>
              </a:pPr>
              <a:r>
                <a:rPr lang="en-US" sz="1176" dirty="0">
                  <a:solidFill>
                    <a:schemeClr val="tx2"/>
                  </a:solidFill>
                  <a:latin typeface="+mj-lt"/>
                </a:rPr>
                <a:t>80%</a:t>
              </a:r>
            </a:p>
          </p:txBody>
        </p:sp>
        <p:sp>
          <p:nvSpPr>
            <p:cNvPr id="254" name="TextBox 253">
              <a:extLst>
                <a:ext uri="{FF2B5EF4-FFF2-40B4-BE49-F238E27FC236}">
                  <a16:creationId xmlns:a16="http://schemas.microsoft.com/office/drawing/2014/main" id="{0924AEB2-BE09-4269-A41F-92BDD01ED1C5}"/>
                </a:ext>
              </a:extLst>
            </p:cNvPr>
            <p:cNvSpPr txBox="1"/>
            <p:nvPr/>
          </p:nvSpPr>
          <p:spPr>
            <a:xfrm>
              <a:off x="2710156" y="4572071"/>
              <a:ext cx="682912" cy="187319"/>
            </a:xfrm>
            <a:prstGeom prst="rect">
              <a:avLst/>
            </a:prstGeom>
            <a:noFill/>
          </p:spPr>
          <p:txBody>
            <a:bodyPr wrap="square" lIns="0" tIns="0" rIns="0" bIns="0" rtlCol="0">
              <a:spAutoFit/>
            </a:bodyPr>
            <a:lstStyle/>
            <a:p>
              <a:pPr>
                <a:lnSpc>
                  <a:spcPct val="90000"/>
                </a:lnSpc>
              </a:pPr>
              <a:r>
                <a:rPr lang="en-US" sz="1176" dirty="0">
                  <a:solidFill>
                    <a:schemeClr val="tx2"/>
                  </a:solidFill>
                  <a:latin typeface="+mj-lt"/>
                </a:rPr>
                <a:t>75%</a:t>
              </a:r>
            </a:p>
          </p:txBody>
        </p:sp>
        <p:sp>
          <p:nvSpPr>
            <p:cNvPr id="255" name="TextBox 254">
              <a:extLst>
                <a:ext uri="{FF2B5EF4-FFF2-40B4-BE49-F238E27FC236}">
                  <a16:creationId xmlns:a16="http://schemas.microsoft.com/office/drawing/2014/main" id="{4C973C67-62DC-4EF1-97C8-07A850604D91}"/>
                </a:ext>
              </a:extLst>
            </p:cNvPr>
            <p:cNvSpPr txBox="1"/>
            <p:nvPr/>
          </p:nvSpPr>
          <p:spPr>
            <a:xfrm>
              <a:off x="2709697" y="4965295"/>
              <a:ext cx="682912" cy="187319"/>
            </a:xfrm>
            <a:prstGeom prst="rect">
              <a:avLst/>
            </a:prstGeom>
            <a:noFill/>
          </p:spPr>
          <p:txBody>
            <a:bodyPr wrap="square" lIns="0" tIns="0" rIns="0" bIns="0" rtlCol="0">
              <a:spAutoFit/>
            </a:bodyPr>
            <a:lstStyle/>
            <a:p>
              <a:pPr>
                <a:lnSpc>
                  <a:spcPct val="90000"/>
                </a:lnSpc>
              </a:pPr>
              <a:r>
                <a:rPr lang="en-US" sz="1176" dirty="0">
                  <a:solidFill>
                    <a:schemeClr val="tx2"/>
                  </a:solidFill>
                  <a:latin typeface="+mj-lt"/>
                </a:rPr>
                <a:t>90%</a:t>
              </a:r>
            </a:p>
          </p:txBody>
        </p:sp>
        <p:sp>
          <p:nvSpPr>
            <p:cNvPr id="28" name="Smiley Face 27">
              <a:extLst>
                <a:ext uri="{FF2B5EF4-FFF2-40B4-BE49-F238E27FC236}">
                  <a16:creationId xmlns:a16="http://schemas.microsoft.com/office/drawing/2014/main" id="{4F145163-BCBF-4D15-B1F9-6A75E935B610}"/>
                </a:ext>
              </a:extLst>
            </p:cNvPr>
            <p:cNvSpPr/>
            <p:nvPr/>
          </p:nvSpPr>
          <p:spPr bwMode="auto">
            <a:xfrm>
              <a:off x="3454624" y="4122351"/>
              <a:ext cx="285029" cy="285029"/>
            </a:xfrm>
            <a:prstGeom prst="smileyFace">
              <a:avLst>
                <a:gd name="adj" fmla="val -1251"/>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TextBox 255">
              <a:extLst>
                <a:ext uri="{FF2B5EF4-FFF2-40B4-BE49-F238E27FC236}">
                  <a16:creationId xmlns:a16="http://schemas.microsoft.com/office/drawing/2014/main" id="{EB43A098-AC0B-402D-85F4-08419AE68C27}"/>
                </a:ext>
              </a:extLst>
            </p:cNvPr>
            <p:cNvSpPr txBox="1"/>
            <p:nvPr/>
          </p:nvSpPr>
          <p:spPr>
            <a:xfrm>
              <a:off x="2709697" y="5310522"/>
              <a:ext cx="682912" cy="187319"/>
            </a:xfrm>
            <a:prstGeom prst="rect">
              <a:avLst/>
            </a:prstGeom>
            <a:noFill/>
          </p:spPr>
          <p:txBody>
            <a:bodyPr wrap="square" lIns="0" tIns="0" rIns="0" bIns="0" rtlCol="0">
              <a:spAutoFit/>
            </a:bodyPr>
            <a:lstStyle/>
            <a:p>
              <a:pPr>
                <a:lnSpc>
                  <a:spcPct val="90000"/>
                </a:lnSpc>
              </a:pPr>
              <a:r>
                <a:rPr lang="en-US" sz="1176" dirty="0">
                  <a:solidFill>
                    <a:schemeClr val="tx2"/>
                  </a:solidFill>
                  <a:latin typeface="+mj-lt"/>
                </a:rPr>
                <a:t>85%</a:t>
              </a:r>
            </a:p>
          </p:txBody>
        </p:sp>
        <p:sp>
          <p:nvSpPr>
            <p:cNvPr id="257" name="Smiley Face 256">
              <a:extLst>
                <a:ext uri="{FF2B5EF4-FFF2-40B4-BE49-F238E27FC236}">
                  <a16:creationId xmlns:a16="http://schemas.microsoft.com/office/drawing/2014/main" id="{289CBDCE-1C05-4D81-8337-E46B25C8121C}"/>
                </a:ext>
              </a:extLst>
            </p:cNvPr>
            <p:cNvSpPr/>
            <p:nvPr/>
          </p:nvSpPr>
          <p:spPr bwMode="auto">
            <a:xfrm>
              <a:off x="3452021" y="4514781"/>
              <a:ext cx="285029" cy="285029"/>
            </a:xfrm>
            <a:prstGeom prst="smileyFace">
              <a:avLst>
                <a:gd name="adj" fmla="val -465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Smiley Face 257">
              <a:extLst>
                <a:ext uri="{FF2B5EF4-FFF2-40B4-BE49-F238E27FC236}">
                  <a16:creationId xmlns:a16="http://schemas.microsoft.com/office/drawing/2014/main" id="{F3B2CF85-2A87-45F1-9425-FCD621D05653}"/>
                </a:ext>
              </a:extLst>
            </p:cNvPr>
            <p:cNvSpPr/>
            <p:nvPr/>
          </p:nvSpPr>
          <p:spPr bwMode="auto">
            <a:xfrm>
              <a:off x="3451555" y="4879160"/>
              <a:ext cx="285029" cy="285029"/>
            </a:xfrm>
            <a:prstGeom prst="smileyFace">
              <a:avLst>
                <a:gd name="adj" fmla="val 465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Smiley Face 258">
              <a:extLst>
                <a:ext uri="{FF2B5EF4-FFF2-40B4-BE49-F238E27FC236}">
                  <a16:creationId xmlns:a16="http://schemas.microsoft.com/office/drawing/2014/main" id="{0C075E9E-E32A-4F98-8F9E-05382D78A168}"/>
                </a:ext>
              </a:extLst>
            </p:cNvPr>
            <p:cNvSpPr/>
            <p:nvPr/>
          </p:nvSpPr>
          <p:spPr bwMode="auto">
            <a:xfrm>
              <a:off x="3448952" y="5255406"/>
              <a:ext cx="285029" cy="285029"/>
            </a:xfrm>
            <a:prstGeom prst="smileyFace">
              <a:avLst>
                <a:gd name="adj" fmla="val -267"/>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003944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83C5669-B95A-41BD-9E72-192D1AA5A81E}"/>
              </a:ext>
            </a:extLst>
          </p:cNvPr>
          <p:cNvSpPr>
            <a:spLocks noGrp="1"/>
          </p:cNvSpPr>
          <p:nvPr>
            <p:ph type="title"/>
          </p:nvPr>
        </p:nvSpPr>
        <p:spPr>
          <a:xfrm>
            <a:off x="585216" y="3035808"/>
            <a:ext cx="9144000" cy="498598"/>
          </a:xfrm>
        </p:spPr>
        <p:txBody>
          <a:bodyPr/>
          <a:lstStyle/>
          <a:p>
            <a:r>
              <a:rPr lang="en-IN"/>
              <a:t>Thank you</a:t>
            </a:r>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501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grpId="1" nodeType="withEffect">
                                  <p:stCondLst>
                                    <p:cond delay="0"/>
                                  </p:stCondLst>
                                  <p:childTnLst>
                                    <p:animMotion origin="layout" path="M 3.125E-6 3.33333E-6 L 0.02916 3.33333E-6 " pathEditMode="relative" rAng="0" ptsTypes="AA">
                                      <p:cBhvr>
                                        <p:cTn id="9" dur="500" spd="-100000" fill="hold"/>
                                        <p:tgtEl>
                                          <p:spTgt spid="4"/>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FDEF2B-F09F-40CB-B283-0778F51B86AA}"/>
              </a:ext>
            </a:extLst>
          </p:cNvPr>
          <p:cNvSpPr>
            <a:spLocks noGrp="1"/>
          </p:cNvSpPr>
          <p:nvPr>
            <p:ph type="title"/>
          </p:nvPr>
        </p:nvSpPr>
        <p:spPr>
          <a:xfrm>
            <a:off x="588263" y="457200"/>
            <a:ext cx="11018520" cy="553998"/>
          </a:xfrm>
        </p:spPr>
        <p:txBody>
          <a:bodyPr/>
          <a:lstStyle/>
          <a:p>
            <a:pPr algn="ctr"/>
            <a:r>
              <a:rPr lang="en-US" dirty="0"/>
              <a:t>Azure Data + AI Solution Areas</a:t>
            </a:r>
          </a:p>
        </p:txBody>
      </p:sp>
      <p:sp>
        <p:nvSpPr>
          <p:cNvPr id="34" name="Title 2">
            <a:extLst>
              <a:ext uri="{FF2B5EF4-FFF2-40B4-BE49-F238E27FC236}">
                <a16:creationId xmlns:a16="http://schemas.microsoft.com/office/drawing/2014/main" id="{B431DC9F-347C-4BDF-82D9-2D3224971797}"/>
              </a:ext>
            </a:extLst>
          </p:cNvPr>
          <p:cNvSpPr txBox="1">
            <a:spLocks/>
          </p:cNvSpPr>
          <p:nvPr/>
        </p:nvSpPr>
        <p:spPr>
          <a:xfrm>
            <a:off x="3583900" y="1828845"/>
            <a:ext cx="126225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070C0"/>
                </a:solidFill>
                <a:effectLst/>
                <a:uLnTx/>
                <a:uFillTx/>
                <a:latin typeface="Segoe UI Light" panose="020B0502040204020203" pitchFamily="34" charset="0"/>
                <a:ea typeface="+mn-ea"/>
                <a:cs typeface="Segoe UI Light" panose="020B0502040204020203" pitchFamily="34" charset="0"/>
              </a:rPr>
              <a:t>Data</a:t>
            </a:r>
          </a:p>
        </p:txBody>
      </p:sp>
      <p:sp>
        <p:nvSpPr>
          <p:cNvPr id="35" name="Title 2">
            <a:extLst>
              <a:ext uri="{FF2B5EF4-FFF2-40B4-BE49-F238E27FC236}">
                <a16:creationId xmlns:a16="http://schemas.microsoft.com/office/drawing/2014/main" id="{47BE8BD5-0003-4B8C-BC1E-5FA062A3BF8E}"/>
              </a:ext>
            </a:extLst>
          </p:cNvPr>
          <p:cNvSpPr txBox="1">
            <a:spLocks/>
          </p:cNvSpPr>
          <p:nvPr/>
        </p:nvSpPr>
        <p:spPr>
          <a:xfrm>
            <a:off x="7292114" y="1828845"/>
            <a:ext cx="126225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070C0"/>
                </a:solidFill>
                <a:effectLst/>
                <a:uLnTx/>
                <a:uFillTx/>
                <a:latin typeface="Segoe UI Light" panose="020B0502040204020203" pitchFamily="34" charset="0"/>
                <a:ea typeface="+mn-ea"/>
                <a:cs typeface="Segoe UI Light" panose="020B0502040204020203" pitchFamily="34" charset="0"/>
              </a:rPr>
              <a:t>AI</a:t>
            </a:r>
          </a:p>
        </p:txBody>
      </p:sp>
      <p:cxnSp>
        <p:nvCxnSpPr>
          <p:cNvPr id="131" name="Straight Connector 130">
            <a:extLst>
              <a:ext uri="{FF2B5EF4-FFF2-40B4-BE49-F238E27FC236}">
                <a16:creationId xmlns:a16="http://schemas.microsoft.com/office/drawing/2014/main" id="{2B88C1E3-F0F0-4C4A-B4B3-043C0DA59577}"/>
              </a:ext>
            </a:extLst>
          </p:cNvPr>
          <p:cNvCxnSpPr>
            <a:cxnSpLocks/>
          </p:cNvCxnSpPr>
          <p:nvPr/>
        </p:nvCxnSpPr>
        <p:spPr>
          <a:xfrm>
            <a:off x="3021044" y="2248221"/>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B6857C-6137-4DA8-A5A4-7F6A6C269083}"/>
              </a:ext>
            </a:extLst>
          </p:cNvPr>
          <p:cNvCxnSpPr>
            <a:cxnSpLocks/>
          </p:cNvCxnSpPr>
          <p:nvPr/>
        </p:nvCxnSpPr>
        <p:spPr>
          <a:xfrm>
            <a:off x="6790247" y="2248221"/>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Plus Sign 6">
            <a:extLst>
              <a:ext uri="{FF2B5EF4-FFF2-40B4-BE49-F238E27FC236}">
                <a16:creationId xmlns:a16="http://schemas.microsoft.com/office/drawing/2014/main" id="{3BD16273-64C6-4750-B3D5-D8F3B2CDD9B1}"/>
              </a:ext>
            </a:extLst>
          </p:cNvPr>
          <p:cNvSpPr/>
          <p:nvPr/>
        </p:nvSpPr>
        <p:spPr bwMode="auto">
          <a:xfrm>
            <a:off x="5901295" y="1832152"/>
            <a:ext cx="389410" cy="366025"/>
          </a:xfrm>
          <a:prstGeom prst="mathPlus">
            <a:avLst>
              <a:gd name="adj1" fmla="val 101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493D0CC7-1C47-4B04-B5A3-BBCF5B6A10D5}"/>
              </a:ext>
            </a:extLst>
          </p:cNvPr>
          <p:cNvGrpSpPr/>
          <p:nvPr/>
        </p:nvGrpSpPr>
        <p:grpSpPr>
          <a:xfrm>
            <a:off x="2684603" y="2453080"/>
            <a:ext cx="3060853" cy="3467745"/>
            <a:chOff x="2684603" y="2648390"/>
            <a:chExt cx="3060853" cy="3467745"/>
          </a:xfrm>
        </p:grpSpPr>
        <p:sp>
          <p:nvSpPr>
            <p:cNvPr id="4" name="Rectangle 3">
              <a:extLst>
                <a:ext uri="{FF2B5EF4-FFF2-40B4-BE49-F238E27FC236}">
                  <a16:creationId xmlns:a16="http://schemas.microsoft.com/office/drawing/2014/main" id="{E0EDB587-63FF-4B0A-B339-5B113DEBEE11}"/>
                </a:ext>
              </a:extLst>
            </p:cNvPr>
            <p:cNvSpPr/>
            <p:nvPr/>
          </p:nvSpPr>
          <p:spPr>
            <a:xfrm>
              <a:off x="2684603" y="4007424"/>
              <a:ext cx="306085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lumMod val="85000"/>
                    </a:schemeClr>
                  </a:solidFill>
                  <a:effectLst/>
                  <a:uLnTx/>
                  <a:uFillTx/>
                  <a:latin typeface="Segoe UI Semibold"/>
                  <a:ea typeface="+mn-ea"/>
                  <a:cs typeface="+mn-cs"/>
                </a:rPr>
                <a:t>Data modernization to Azure</a:t>
              </a:r>
            </a:p>
          </p:txBody>
        </p:sp>
        <p:sp>
          <p:nvSpPr>
            <p:cNvPr id="5" name="Rectangle 4">
              <a:extLst>
                <a:ext uri="{FF2B5EF4-FFF2-40B4-BE49-F238E27FC236}">
                  <a16:creationId xmlns:a16="http://schemas.microsoft.com/office/drawing/2014/main" id="{20A8BF2A-3D9F-42C3-B2DD-9751F568F8DA}"/>
                </a:ext>
              </a:extLst>
            </p:cNvPr>
            <p:cNvSpPr/>
            <p:nvPr/>
          </p:nvSpPr>
          <p:spPr>
            <a:xfrm>
              <a:off x="2755421" y="4907891"/>
              <a:ext cx="291921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lumMod val="85000"/>
                    </a:schemeClr>
                  </a:solidFill>
                  <a:effectLst/>
                  <a:uLnTx/>
                  <a:uFillTx/>
                  <a:latin typeface="Segoe UI Semibold"/>
                  <a:ea typeface="+mn-ea"/>
                  <a:cs typeface="+mn-cs"/>
                </a:rPr>
                <a:t>Globally distributed data</a:t>
              </a:r>
            </a:p>
          </p:txBody>
        </p:sp>
        <p:sp>
          <p:nvSpPr>
            <p:cNvPr id="6" name="Rectangle 5">
              <a:extLst>
                <a:ext uri="{FF2B5EF4-FFF2-40B4-BE49-F238E27FC236}">
                  <a16:creationId xmlns:a16="http://schemas.microsoft.com/office/drawing/2014/main" id="{DAA1D9EF-7D24-473D-A8F2-5346BD3498DA}"/>
                </a:ext>
              </a:extLst>
            </p:cNvPr>
            <p:cNvSpPr/>
            <p:nvPr/>
          </p:nvSpPr>
          <p:spPr>
            <a:xfrm>
              <a:off x="3260861" y="5808358"/>
              <a:ext cx="190834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lumMod val="85000"/>
                    </a:schemeClr>
                  </a:solidFill>
                  <a:effectLst/>
                  <a:uLnTx/>
                  <a:uFillTx/>
                  <a:latin typeface="Segoe UI Semibold"/>
                  <a:ea typeface="+mn-ea"/>
                  <a:cs typeface="+mn-cs"/>
                </a:rPr>
                <a:t>Cloud Scale Analytics</a:t>
              </a:r>
            </a:p>
          </p:txBody>
        </p:sp>
        <p:grpSp>
          <p:nvGrpSpPr>
            <p:cNvPr id="21" name="Group 20">
              <a:extLst>
                <a:ext uri="{FF2B5EF4-FFF2-40B4-BE49-F238E27FC236}">
                  <a16:creationId xmlns:a16="http://schemas.microsoft.com/office/drawing/2014/main" id="{953D5081-C93C-45B1-BDD4-AA4158B1259D}"/>
                </a:ext>
              </a:extLst>
            </p:cNvPr>
            <p:cNvGrpSpPr/>
            <p:nvPr/>
          </p:nvGrpSpPr>
          <p:grpSpPr>
            <a:xfrm>
              <a:off x="4001036" y="3547045"/>
              <a:ext cx="457200" cy="457200"/>
              <a:chOff x="3525485" y="2975730"/>
              <a:chExt cx="769256" cy="769256"/>
            </a:xfrm>
          </p:grpSpPr>
          <p:sp>
            <p:nvSpPr>
              <p:cNvPr id="22" name="Oval 21">
                <a:extLst>
                  <a:ext uri="{FF2B5EF4-FFF2-40B4-BE49-F238E27FC236}">
                    <a16:creationId xmlns:a16="http://schemas.microsoft.com/office/drawing/2014/main" id="{CAE5DD11-0BD0-4EE4-8C62-4087FED3BB04}"/>
                  </a:ext>
                </a:extLst>
              </p:cNvPr>
              <p:cNvSpPr/>
              <p:nvPr/>
            </p:nvSpPr>
            <p:spPr bwMode="auto">
              <a:xfrm>
                <a:off x="3525485" y="2975730"/>
                <a:ext cx="769256" cy="769256"/>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bg1">
                      <a:lumMod val="85000"/>
                    </a:schemeClr>
                  </a:soli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D0734956-A1B7-4D90-BAE0-93A597A4911E}"/>
                  </a:ext>
                </a:extLst>
              </p:cNvPr>
              <p:cNvGrpSpPr/>
              <p:nvPr/>
            </p:nvGrpSpPr>
            <p:grpSpPr>
              <a:xfrm>
                <a:off x="3725171" y="3169809"/>
                <a:ext cx="369885" cy="381099"/>
                <a:chOff x="4233935" y="3301269"/>
                <a:chExt cx="538232" cy="554550"/>
              </a:xfrm>
              <a:solidFill>
                <a:schemeClr val="accent1"/>
              </a:solidFill>
            </p:grpSpPr>
            <p:sp>
              <p:nvSpPr>
                <p:cNvPr id="24" name="cloud" title="Icon of a cloud">
                  <a:extLst>
                    <a:ext uri="{FF2B5EF4-FFF2-40B4-BE49-F238E27FC236}">
                      <a16:creationId xmlns:a16="http://schemas.microsoft.com/office/drawing/2014/main" id="{9D4020EE-3378-4CDA-A62C-277F07F93F9B}"/>
                    </a:ext>
                  </a:extLst>
                </p:cNvPr>
                <p:cNvSpPr>
                  <a:spLocks noChangeAspect="1"/>
                </p:cNvSpPr>
                <p:nvPr/>
              </p:nvSpPr>
              <p:spPr bwMode="auto">
                <a:xfrm>
                  <a:off x="4233935" y="3301269"/>
                  <a:ext cx="538232" cy="3429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85000"/>
                  </a:schemeClr>
                </a:solid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lumMod val="85000"/>
                      </a:schemeClr>
                    </a:solidFill>
                    <a:effectLst/>
                    <a:uLnTx/>
                    <a:uFillTx/>
                    <a:latin typeface="Segoe UI"/>
                    <a:ea typeface="+mn-ea"/>
                    <a:cs typeface="+mn-cs"/>
                  </a:endParaRPr>
                </a:p>
              </p:txBody>
            </p:sp>
            <p:sp>
              <p:nvSpPr>
                <p:cNvPr id="25" name="server" title="Icon of a server tower">
                  <a:extLst>
                    <a:ext uri="{FF2B5EF4-FFF2-40B4-BE49-F238E27FC236}">
                      <a16:creationId xmlns:a16="http://schemas.microsoft.com/office/drawing/2014/main" id="{694DD12C-F7A0-476F-BABC-511C6BFACA8F}"/>
                    </a:ext>
                  </a:extLst>
                </p:cNvPr>
                <p:cNvSpPr>
                  <a:spLocks noChangeAspect="1" noEditPoints="1"/>
                </p:cNvSpPr>
                <p:nvPr/>
              </p:nvSpPr>
              <p:spPr bwMode="auto">
                <a:xfrm>
                  <a:off x="4399666" y="3464379"/>
                  <a:ext cx="206770" cy="39144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solidFill>
                  <a:schemeClr val="bg1">
                    <a:lumMod val="85000"/>
                  </a:schemeClr>
                </a:solid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chemeClr val="bg1">
                        <a:lumMod val="85000"/>
                      </a:schemeClr>
                    </a:solidFill>
                    <a:effectLst/>
                    <a:uLnTx/>
                    <a:uFillTx/>
                    <a:latin typeface="Segoe UI"/>
                    <a:ea typeface="+mn-ea"/>
                    <a:cs typeface="+mn-cs"/>
                  </a:endParaRPr>
                </a:p>
              </p:txBody>
            </p:sp>
          </p:grpSp>
        </p:grpSp>
        <p:sp>
          <p:nvSpPr>
            <p:cNvPr id="27" name="Rectangle 26">
              <a:extLst>
                <a:ext uri="{FF2B5EF4-FFF2-40B4-BE49-F238E27FC236}">
                  <a16:creationId xmlns:a16="http://schemas.microsoft.com/office/drawing/2014/main" id="{BB3AF6B2-32B1-42C8-A6CF-811B6D01A2F9}"/>
                </a:ext>
              </a:extLst>
            </p:cNvPr>
            <p:cNvSpPr/>
            <p:nvPr/>
          </p:nvSpPr>
          <p:spPr>
            <a:xfrm>
              <a:off x="2807370" y="3106957"/>
              <a:ext cx="2867267"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chemeClr val="bg1">
                      <a:lumMod val="85000"/>
                    </a:schemeClr>
                  </a:solidFill>
                  <a:effectLst/>
                  <a:uLnTx/>
                  <a:uFillTx/>
                  <a:latin typeface="Segoe UI Semibold"/>
                  <a:ea typeface="+mn-ea"/>
                  <a:cs typeface="+mn-cs"/>
                </a:rPr>
                <a:t>Data Modernization on-premises</a:t>
              </a:r>
            </a:p>
          </p:txBody>
        </p:sp>
        <p:grpSp>
          <p:nvGrpSpPr>
            <p:cNvPr id="28" name="Group 27">
              <a:extLst>
                <a:ext uri="{FF2B5EF4-FFF2-40B4-BE49-F238E27FC236}">
                  <a16:creationId xmlns:a16="http://schemas.microsoft.com/office/drawing/2014/main" id="{F5B42125-5424-433C-8E12-916ABAE4897E}"/>
                </a:ext>
              </a:extLst>
            </p:cNvPr>
            <p:cNvGrpSpPr/>
            <p:nvPr/>
          </p:nvGrpSpPr>
          <p:grpSpPr>
            <a:xfrm>
              <a:off x="4001330" y="2648390"/>
              <a:ext cx="457200" cy="457200"/>
              <a:chOff x="1339597" y="2975730"/>
              <a:chExt cx="769256" cy="769256"/>
            </a:xfrm>
          </p:grpSpPr>
          <p:sp>
            <p:nvSpPr>
              <p:cNvPr id="29" name="Oval 28">
                <a:extLst>
                  <a:ext uri="{FF2B5EF4-FFF2-40B4-BE49-F238E27FC236}">
                    <a16:creationId xmlns:a16="http://schemas.microsoft.com/office/drawing/2014/main" id="{E57BC322-7400-43B7-8C27-48F7AC8AF344}"/>
                  </a:ext>
                </a:extLst>
              </p:cNvPr>
              <p:cNvSpPr/>
              <p:nvPr/>
            </p:nvSpPr>
            <p:spPr bwMode="auto">
              <a:xfrm>
                <a:off x="1339597" y="2975730"/>
                <a:ext cx="769256" cy="769256"/>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bg1">
                      <a:lumMod val="85000"/>
                    </a:schemeClr>
                  </a:solidFill>
                  <a:effectLst/>
                  <a:uLnTx/>
                  <a:uFillTx/>
                  <a:latin typeface="Segoe UI Semilight"/>
                  <a:ea typeface="+mn-ea"/>
                  <a:cs typeface="+mn-cs"/>
                </a:endParaRPr>
              </a:p>
            </p:txBody>
          </p:sp>
          <p:sp>
            <p:nvSpPr>
              <p:cNvPr id="30" name="building_8">
                <a:extLst>
                  <a:ext uri="{FF2B5EF4-FFF2-40B4-BE49-F238E27FC236}">
                    <a16:creationId xmlns:a16="http://schemas.microsoft.com/office/drawing/2014/main" id="{1B3CE4AD-310E-4757-BFE6-55D2E60AE1A4}"/>
                  </a:ext>
                </a:extLst>
              </p:cNvPr>
              <p:cNvSpPr>
                <a:spLocks noChangeAspect="1" noEditPoints="1"/>
              </p:cNvSpPr>
              <p:nvPr/>
            </p:nvSpPr>
            <p:spPr bwMode="auto">
              <a:xfrm>
                <a:off x="1580367" y="3204117"/>
                <a:ext cx="287717" cy="31248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85000"/>
                    </a:schemeClr>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3E4D676-7CA0-4FB4-9E30-FC8C26CDBF48}"/>
                </a:ext>
              </a:extLst>
            </p:cNvPr>
            <p:cNvGrpSpPr/>
            <p:nvPr/>
          </p:nvGrpSpPr>
          <p:grpSpPr>
            <a:xfrm>
              <a:off x="3989646" y="5347639"/>
              <a:ext cx="457200" cy="457200"/>
              <a:chOff x="7897261" y="2975730"/>
              <a:chExt cx="769256" cy="769256"/>
            </a:xfrm>
          </p:grpSpPr>
          <p:sp>
            <p:nvSpPr>
              <p:cNvPr id="38" name="Oval 37">
                <a:extLst>
                  <a:ext uri="{FF2B5EF4-FFF2-40B4-BE49-F238E27FC236}">
                    <a16:creationId xmlns:a16="http://schemas.microsoft.com/office/drawing/2014/main" id="{2CBB8E53-1652-4AE6-9052-C67D8FD6D47E}"/>
                  </a:ext>
                </a:extLst>
              </p:cNvPr>
              <p:cNvSpPr/>
              <p:nvPr/>
            </p:nvSpPr>
            <p:spPr bwMode="auto">
              <a:xfrm>
                <a:off x="7897261" y="2975730"/>
                <a:ext cx="769256" cy="769256"/>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bg1">
                      <a:lumMod val="85000"/>
                    </a:schemeClr>
                  </a:soli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40693894-4CE0-45B8-A0C7-A7BC8F0A5D12}"/>
                  </a:ext>
                </a:extLst>
              </p:cNvPr>
              <p:cNvGrpSpPr/>
              <p:nvPr/>
            </p:nvGrpSpPr>
            <p:grpSpPr>
              <a:xfrm>
                <a:off x="8075192" y="3179962"/>
                <a:ext cx="413394" cy="379841"/>
                <a:chOff x="8096947" y="3169809"/>
                <a:chExt cx="369885" cy="339863"/>
              </a:xfrm>
            </p:grpSpPr>
            <p:sp>
              <p:nvSpPr>
                <p:cNvPr id="43" name="cloud" title="Icon of a cloud">
                  <a:extLst>
                    <a:ext uri="{FF2B5EF4-FFF2-40B4-BE49-F238E27FC236}">
                      <a16:creationId xmlns:a16="http://schemas.microsoft.com/office/drawing/2014/main" id="{6FE9445D-FFE3-4CE8-A686-9DC8CB96BB31}"/>
                    </a:ext>
                  </a:extLst>
                </p:cNvPr>
                <p:cNvSpPr>
                  <a:spLocks noChangeAspect="1"/>
                </p:cNvSpPr>
                <p:nvPr/>
              </p:nvSpPr>
              <p:spPr bwMode="auto">
                <a:xfrm>
                  <a:off x="8096947" y="3169809"/>
                  <a:ext cx="369885" cy="23565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85000"/>
                  </a:schemeClr>
                </a:solid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lumMod val="85000"/>
                      </a:schemeClr>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4BF99117-8B24-4B4E-88AA-4DAF5F980C22}"/>
                    </a:ext>
                  </a:extLst>
                </p:cNvPr>
                <p:cNvSpPr/>
                <p:nvPr/>
              </p:nvSpPr>
              <p:spPr bwMode="auto">
                <a:xfrm>
                  <a:off x="8196753" y="3353338"/>
                  <a:ext cx="161928" cy="7804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1">
                        <a:lumMod val="85000"/>
                      </a:schemeClr>
                    </a:solidFill>
                    <a:effectLst/>
                    <a:uLnTx/>
                    <a:uFillTx/>
                    <a:latin typeface="Segoe UI"/>
                    <a:ea typeface="Segoe UI" pitchFamily="34" charset="0"/>
                    <a:cs typeface="Segoe UI" pitchFamily="34" charset="0"/>
                  </a:endParaRPr>
                </a:p>
              </p:txBody>
            </p:sp>
            <p:sp>
              <p:nvSpPr>
                <p:cNvPr id="45" name="Move_E7C2">
                  <a:extLst>
                    <a:ext uri="{FF2B5EF4-FFF2-40B4-BE49-F238E27FC236}">
                      <a16:creationId xmlns:a16="http://schemas.microsoft.com/office/drawing/2014/main" id="{A4A64F1B-C0AE-4E25-B423-987BF0375E37}"/>
                    </a:ext>
                  </a:extLst>
                </p:cNvPr>
                <p:cNvSpPr>
                  <a:spLocks noChangeAspect="1" noEditPoints="1"/>
                </p:cNvSpPr>
                <p:nvPr/>
              </p:nvSpPr>
              <p:spPr bwMode="auto">
                <a:xfrm rot="18900000">
                  <a:off x="8171060" y="3298032"/>
                  <a:ext cx="211588" cy="21164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solidFill>
                  <a:srgbClr val="0078D4"/>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lumMod val="85000"/>
                      </a:schemeClr>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D99B1426-19A2-4D16-84CD-3F097868B473}"/>
                </a:ext>
              </a:extLst>
            </p:cNvPr>
            <p:cNvGrpSpPr/>
            <p:nvPr/>
          </p:nvGrpSpPr>
          <p:grpSpPr>
            <a:xfrm>
              <a:off x="4002943" y="4449779"/>
              <a:ext cx="457200" cy="457200"/>
              <a:chOff x="4002944" y="4443128"/>
              <a:chExt cx="424171" cy="424171"/>
            </a:xfrm>
          </p:grpSpPr>
          <p:sp>
            <p:nvSpPr>
              <p:cNvPr id="48" name="Oval 47">
                <a:extLst>
                  <a:ext uri="{FF2B5EF4-FFF2-40B4-BE49-F238E27FC236}">
                    <a16:creationId xmlns:a16="http://schemas.microsoft.com/office/drawing/2014/main" id="{03146184-39AE-412F-8AA5-821022D4B5DE}"/>
                  </a:ext>
                </a:extLst>
              </p:cNvPr>
              <p:cNvSpPr/>
              <p:nvPr/>
            </p:nvSpPr>
            <p:spPr bwMode="auto">
              <a:xfrm>
                <a:off x="4002944" y="4443128"/>
                <a:ext cx="424171" cy="424171"/>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bg1">
                      <a:lumMod val="85000"/>
                    </a:schemeClr>
                  </a:solidFill>
                  <a:effectLst/>
                  <a:uLnTx/>
                  <a:uFillTx/>
                  <a:latin typeface="Segoe UI Semilight"/>
                  <a:ea typeface="+mn-ea"/>
                  <a:cs typeface="+mn-cs"/>
                </a:endParaRPr>
              </a:p>
            </p:txBody>
          </p:sp>
          <p:sp>
            <p:nvSpPr>
              <p:cNvPr id="64" name="globe_4">
                <a:extLst>
                  <a:ext uri="{FF2B5EF4-FFF2-40B4-BE49-F238E27FC236}">
                    <a16:creationId xmlns:a16="http://schemas.microsoft.com/office/drawing/2014/main" id="{50CE81E8-AFBC-41E3-AC09-0B4DD50FCF70}"/>
                  </a:ext>
                </a:extLst>
              </p:cNvPr>
              <p:cNvSpPr>
                <a:spLocks noChangeAspect="1" noEditPoints="1"/>
              </p:cNvSpPr>
              <p:nvPr/>
            </p:nvSpPr>
            <p:spPr bwMode="auto">
              <a:xfrm>
                <a:off x="4089845" y="4528457"/>
                <a:ext cx="250370" cy="25351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lumMod val="85000"/>
                    </a:schemeClr>
                  </a:solidFill>
                  <a:effectLst/>
                  <a:uLnTx/>
                  <a:uFillTx/>
                  <a:latin typeface="Segoe UI"/>
                  <a:ea typeface="+mn-ea"/>
                  <a:cs typeface="+mn-cs"/>
                </a:endParaRPr>
              </a:p>
            </p:txBody>
          </p:sp>
        </p:grpSp>
      </p:grpSp>
      <p:sp>
        <p:nvSpPr>
          <p:cNvPr id="50" name="Rectangle 49">
            <a:extLst>
              <a:ext uri="{FF2B5EF4-FFF2-40B4-BE49-F238E27FC236}">
                <a16:creationId xmlns:a16="http://schemas.microsoft.com/office/drawing/2014/main" id="{C2A57660-09FA-4DBF-B4D0-C1CD932C6EFB}"/>
              </a:ext>
            </a:extLst>
          </p:cNvPr>
          <p:cNvSpPr/>
          <p:nvPr/>
        </p:nvSpPr>
        <p:spPr>
          <a:xfrm>
            <a:off x="6549178" y="2909914"/>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chemeClr val="bg1">
                    <a:lumMod val="85000"/>
                  </a:schemeClr>
                </a:solidFill>
                <a:effectLst/>
                <a:uLnTx/>
                <a:uFillTx/>
                <a:latin typeface="Segoe UI Semibold"/>
                <a:ea typeface="+mn-ea"/>
                <a:cs typeface="+mn-cs"/>
              </a:rPr>
              <a:t>AI apps &amp; agents</a:t>
            </a:r>
          </a:p>
        </p:txBody>
      </p:sp>
      <p:sp>
        <p:nvSpPr>
          <p:cNvPr id="51" name="Rectangle 50">
            <a:extLst>
              <a:ext uri="{FF2B5EF4-FFF2-40B4-BE49-F238E27FC236}">
                <a16:creationId xmlns:a16="http://schemas.microsoft.com/office/drawing/2014/main" id="{CED1C5E1-7D98-4CA7-ABE8-E7A9050E9D42}"/>
              </a:ext>
            </a:extLst>
          </p:cNvPr>
          <p:cNvSpPr/>
          <p:nvPr/>
        </p:nvSpPr>
        <p:spPr>
          <a:xfrm>
            <a:off x="6549178" y="3812114"/>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chemeClr val="bg1">
                    <a:lumMod val="85000"/>
                  </a:schemeClr>
                </a:solidFill>
                <a:effectLst/>
                <a:uLnTx/>
                <a:uFillTx/>
                <a:latin typeface="Segoe UI Semibold"/>
                <a:ea typeface="+mn-ea"/>
                <a:cs typeface="+mn-cs"/>
              </a:rPr>
              <a:t>Knowledge mining</a:t>
            </a:r>
          </a:p>
        </p:txBody>
      </p:sp>
      <p:sp>
        <p:nvSpPr>
          <p:cNvPr id="52" name="Rectangle 51">
            <a:extLst>
              <a:ext uri="{FF2B5EF4-FFF2-40B4-BE49-F238E27FC236}">
                <a16:creationId xmlns:a16="http://schemas.microsoft.com/office/drawing/2014/main" id="{34B137AA-CCFA-4033-9C8F-0EB6E71FB2D0}"/>
              </a:ext>
            </a:extLst>
          </p:cNvPr>
          <p:cNvSpPr/>
          <p:nvPr/>
        </p:nvSpPr>
        <p:spPr>
          <a:xfrm>
            <a:off x="6549178" y="4712580"/>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Machine learning</a:t>
            </a:r>
          </a:p>
        </p:txBody>
      </p:sp>
      <p:grpSp>
        <p:nvGrpSpPr>
          <p:cNvPr id="66" name="Group 65">
            <a:extLst>
              <a:ext uri="{FF2B5EF4-FFF2-40B4-BE49-F238E27FC236}">
                <a16:creationId xmlns:a16="http://schemas.microsoft.com/office/drawing/2014/main" id="{E0537A70-5C51-4334-BA07-59E66E7C2A65}"/>
              </a:ext>
            </a:extLst>
          </p:cNvPr>
          <p:cNvGrpSpPr/>
          <p:nvPr/>
        </p:nvGrpSpPr>
        <p:grpSpPr>
          <a:xfrm>
            <a:off x="7708254" y="2415554"/>
            <a:ext cx="457200" cy="457200"/>
            <a:chOff x="2234350" y="1976027"/>
            <a:chExt cx="1158327" cy="1158328"/>
          </a:xfrm>
          <a:solidFill>
            <a:schemeClr val="bg1">
              <a:lumMod val="85000"/>
            </a:schemeClr>
          </a:solidFill>
        </p:grpSpPr>
        <p:sp>
          <p:nvSpPr>
            <p:cNvPr id="67" name="Oval 9">
              <a:extLst>
                <a:ext uri="{FF2B5EF4-FFF2-40B4-BE49-F238E27FC236}">
                  <a16:creationId xmlns:a16="http://schemas.microsoft.com/office/drawing/2014/main" id="{4C57036F-2086-4A87-A4D7-CEE1ECC836C3}"/>
                </a:ext>
              </a:extLst>
            </p:cNvPr>
            <p:cNvSpPr>
              <a:spLocks noChangeArrowheads="1"/>
            </p:cNvSpPr>
            <p:nvPr/>
          </p:nvSpPr>
          <p:spPr bwMode="auto">
            <a:xfrm>
              <a:off x="2234350" y="1976027"/>
              <a:ext cx="1158327" cy="115832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2AD50014-6144-42FF-B1B2-C9F87BFA414A}"/>
                </a:ext>
              </a:extLst>
            </p:cNvPr>
            <p:cNvGrpSpPr/>
            <p:nvPr/>
          </p:nvGrpSpPr>
          <p:grpSpPr>
            <a:xfrm>
              <a:off x="2506262" y="2276142"/>
              <a:ext cx="629742" cy="436179"/>
              <a:chOff x="3186734" y="2614346"/>
              <a:chExt cx="675958" cy="468190"/>
            </a:xfrm>
            <a:grpFill/>
          </p:grpSpPr>
          <p:sp>
            <p:nvSpPr>
              <p:cNvPr id="78" name="Freeform: Shape 77">
                <a:extLst>
                  <a:ext uri="{FF2B5EF4-FFF2-40B4-BE49-F238E27FC236}">
                    <a16:creationId xmlns:a16="http://schemas.microsoft.com/office/drawing/2014/main" id="{C117270B-2026-40AC-92DE-89F5DC3E4B8F}"/>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grp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27">
                <a:extLst>
                  <a:ext uri="{FF2B5EF4-FFF2-40B4-BE49-F238E27FC236}">
                    <a16:creationId xmlns:a16="http://schemas.microsoft.com/office/drawing/2014/main" id="{650807C0-1788-4847-A7D3-8C83E1D71C4B}"/>
                  </a:ext>
                </a:extLst>
              </p:cNvPr>
              <p:cNvSpPr>
                <a:spLocks noChangeArrowheads="1"/>
              </p:cNvSpPr>
              <p:nvPr/>
            </p:nvSpPr>
            <p:spPr bwMode="auto">
              <a:xfrm>
                <a:off x="3271407" y="2666288"/>
                <a:ext cx="248326" cy="23481"/>
              </a:xfrm>
              <a:prstGeom prst="rect">
                <a:avLst/>
              </a:prstGeom>
              <a:gr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31">
                <a:extLst>
                  <a:ext uri="{FF2B5EF4-FFF2-40B4-BE49-F238E27FC236}">
                    <a16:creationId xmlns:a16="http://schemas.microsoft.com/office/drawing/2014/main" id="{05F50A03-5EC4-41C3-8711-E897BDE08ACB}"/>
                  </a:ext>
                </a:extLst>
              </p:cNvPr>
              <p:cNvSpPr>
                <a:spLocks noChangeArrowheads="1"/>
              </p:cNvSpPr>
              <p:nvPr/>
            </p:nvSpPr>
            <p:spPr bwMode="auto">
              <a:xfrm>
                <a:off x="3271407" y="2723211"/>
                <a:ext cx="335844" cy="23481"/>
              </a:xfrm>
              <a:prstGeom prst="rect">
                <a:avLst/>
              </a:prstGeom>
              <a:gr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32">
                <a:extLst>
                  <a:ext uri="{FF2B5EF4-FFF2-40B4-BE49-F238E27FC236}">
                    <a16:creationId xmlns:a16="http://schemas.microsoft.com/office/drawing/2014/main" id="{2D0A821B-9C49-4F42-A0B8-6ABC167AF8A5}"/>
                  </a:ext>
                </a:extLst>
              </p:cNvPr>
              <p:cNvSpPr>
                <a:spLocks noChangeArrowheads="1"/>
              </p:cNvSpPr>
              <p:nvPr/>
            </p:nvSpPr>
            <p:spPr bwMode="auto">
              <a:xfrm>
                <a:off x="3271407" y="2781557"/>
                <a:ext cx="335844" cy="22769"/>
              </a:xfrm>
              <a:prstGeom prst="rect">
                <a:avLst/>
              </a:prstGeom>
              <a:gr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2050495-F10C-4D68-8DBC-D9446182D4F3}"/>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grp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5D04274E-D848-4679-AE02-F694FC690063}"/>
                  </a:ext>
                </a:extLst>
              </p:cNvPr>
              <p:cNvSpPr>
                <a:spLocks noChangeArrowheads="1"/>
              </p:cNvSpPr>
              <p:nvPr/>
            </p:nvSpPr>
            <p:spPr bwMode="auto">
              <a:xfrm>
                <a:off x="3679828" y="2892556"/>
                <a:ext cx="108153" cy="22058"/>
              </a:xfrm>
              <a:prstGeom prst="rect">
                <a:avLst/>
              </a:prstGeom>
              <a:gr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EB3CAF5D-E4A9-4C66-9684-C7D2819917B0}"/>
                  </a:ext>
                </a:extLst>
              </p:cNvPr>
              <p:cNvSpPr>
                <a:spLocks noChangeArrowheads="1"/>
              </p:cNvSpPr>
              <p:nvPr/>
            </p:nvSpPr>
            <p:spPr bwMode="auto">
              <a:xfrm>
                <a:off x="3642828" y="2950190"/>
                <a:ext cx="145153" cy="22058"/>
              </a:xfrm>
              <a:prstGeom prst="rect">
                <a:avLst/>
              </a:prstGeom>
              <a:gr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98A59423-3A75-4DA7-B5BE-8E1FD2A83DCA}"/>
                  </a:ext>
                </a:extLst>
              </p:cNvPr>
              <p:cNvSpPr>
                <a:spLocks noChangeArrowheads="1"/>
              </p:cNvSpPr>
              <p:nvPr/>
            </p:nvSpPr>
            <p:spPr bwMode="auto">
              <a:xfrm>
                <a:off x="3721097" y="3008536"/>
                <a:ext cx="66884" cy="22058"/>
              </a:xfrm>
              <a:prstGeom prst="rect">
                <a:avLst/>
              </a:prstGeom>
              <a:gr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6" name="Oval 33">
                <a:extLst>
                  <a:ext uri="{FF2B5EF4-FFF2-40B4-BE49-F238E27FC236}">
                    <a16:creationId xmlns:a16="http://schemas.microsoft.com/office/drawing/2014/main" id="{5B29DD7D-05A8-4EA4-B5D9-7AB9A7EF633A}"/>
                  </a:ext>
                </a:extLst>
              </p:cNvPr>
              <p:cNvSpPr>
                <a:spLocks noChangeArrowheads="1"/>
              </p:cNvSpPr>
              <p:nvPr/>
            </p:nvSpPr>
            <p:spPr bwMode="auto">
              <a:xfrm>
                <a:off x="3483444" y="2884018"/>
                <a:ext cx="27038" cy="27038"/>
              </a:xfrm>
              <a:prstGeom prst="ellipse">
                <a:avLst/>
              </a:prstGeom>
              <a:gr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7" name="Oval 34">
                <a:extLst>
                  <a:ext uri="{FF2B5EF4-FFF2-40B4-BE49-F238E27FC236}">
                    <a16:creationId xmlns:a16="http://schemas.microsoft.com/office/drawing/2014/main" id="{2A38C6AF-6764-4132-B543-A2911ADB24B0}"/>
                  </a:ext>
                </a:extLst>
              </p:cNvPr>
              <p:cNvSpPr>
                <a:spLocks noChangeArrowheads="1"/>
              </p:cNvSpPr>
              <p:nvPr/>
            </p:nvSpPr>
            <p:spPr bwMode="auto">
              <a:xfrm>
                <a:off x="3529694" y="2884018"/>
                <a:ext cx="27038" cy="27038"/>
              </a:xfrm>
              <a:prstGeom prst="ellipse">
                <a:avLst/>
              </a:prstGeom>
              <a:gr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8" name="Freeform 35">
                <a:extLst>
                  <a:ext uri="{FF2B5EF4-FFF2-40B4-BE49-F238E27FC236}">
                    <a16:creationId xmlns:a16="http://schemas.microsoft.com/office/drawing/2014/main" id="{5F9AC0D3-7AF4-420A-A6AC-4C7ECA9CD950}"/>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gr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9" name="Freeform 36">
                <a:extLst>
                  <a:ext uri="{FF2B5EF4-FFF2-40B4-BE49-F238E27FC236}">
                    <a16:creationId xmlns:a16="http://schemas.microsoft.com/office/drawing/2014/main" id="{1D5B5E74-CAE4-46CE-A4B6-2A15204421E1}"/>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gr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5E84E351-90D7-41E3-B533-15B8E5544F2A}"/>
              </a:ext>
            </a:extLst>
          </p:cNvPr>
          <p:cNvGrpSpPr/>
          <p:nvPr/>
        </p:nvGrpSpPr>
        <p:grpSpPr>
          <a:xfrm>
            <a:off x="7734418" y="3323636"/>
            <a:ext cx="457200" cy="452884"/>
            <a:chOff x="5468716" y="6021113"/>
            <a:chExt cx="1158327" cy="1158328"/>
          </a:xfrm>
          <a:solidFill>
            <a:schemeClr val="bg1">
              <a:lumMod val="85000"/>
            </a:schemeClr>
          </a:solidFill>
        </p:grpSpPr>
        <p:sp>
          <p:nvSpPr>
            <p:cNvPr id="98" name="Oval 9">
              <a:extLst>
                <a:ext uri="{FF2B5EF4-FFF2-40B4-BE49-F238E27FC236}">
                  <a16:creationId xmlns:a16="http://schemas.microsoft.com/office/drawing/2014/main" id="{2A65309B-D328-428E-91CC-76AA37F8A26D}"/>
                </a:ext>
              </a:extLst>
            </p:cNvPr>
            <p:cNvSpPr>
              <a:spLocks noChangeArrowheads="1"/>
            </p:cNvSpPr>
            <p:nvPr/>
          </p:nvSpPr>
          <p:spPr bwMode="auto">
            <a:xfrm>
              <a:off x="5468716" y="6021113"/>
              <a:ext cx="1158327" cy="115832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05" name="Freeform 6">
              <a:extLst>
                <a:ext uri="{FF2B5EF4-FFF2-40B4-BE49-F238E27FC236}">
                  <a16:creationId xmlns:a16="http://schemas.microsoft.com/office/drawing/2014/main" id="{E744A12E-93C1-4D5C-A80D-78E06CB88222}"/>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grpFill/>
            <a:ln w="22225">
              <a:solidFill>
                <a:schemeClr val="bg1"/>
              </a:solidFill>
            </a:ln>
            <a:effectLst>
              <a:outerShdw dist="12700" dir="2700000" algn="tl" rotWithShape="0">
                <a:prstClr val="black">
                  <a:alpha val="25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446E99B7-B604-49C1-A986-551D8446507C}"/>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grpFill/>
            <a:ln w="22225">
              <a:solidFill>
                <a:schemeClr val="bg1"/>
              </a:solidFill>
            </a:ln>
            <a:effectLst>
              <a:outerShdw dist="12700" dir="2700000" algn="tl" rotWithShape="0">
                <a:prstClr val="black">
                  <a:alpha val="25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2D067563-FE90-438C-AC94-E5E9A182EF90}"/>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grpFill/>
            <a:ln w="22225">
              <a:solidFill>
                <a:schemeClr val="bg1"/>
              </a:solidFill>
            </a:ln>
            <a:effectLst>
              <a:outerShdw dist="12700" dir="2700000" algn="tl" rotWithShape="0">
                <a:prstClr val="black">
                  <a:alpha val="25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9">
              <a:extLst>
                <a:ext uri="{FF2B5EF4-FFF2-40B4-BE49-F238E27FC236}">
                  <a16:creationId xmlns:a16="http://schemas.microsoft.com/office/drawing/2014/main" id="{D7B58363-C6A9-42E4-9ED1-F1E988A5C180}"/>
                </a:ext>
              </a:extLst>
            </p:cNvPr>
            <p:cNvSpPr>
              <a:spLocks noChangeArrowheads="1"/>
            </p:cNvSpPr>
            <p:nvPr/>
          </p:nvSpPr>
          <p:spPr bwMode="auto">
            <a:xfrm>
              <a:off x="5949759" y="6745722"/>
              <a:ext cx="61883" cy="61883"/>
            </a:xfrm>
            <a:prstGeom prst="ellipse">
              <a:avLst/>
            </a:prstGeom>
            <a:grpFill/>
            <a:ln w="22225">
              <a:solidFill>
                <a:schemeClr val="bg1"/>
              </a:solidFill>
            </a:ln>
            <a:effectLst>
              <a:outerShdw dist="12700" dir="2700000" algn="tl" rotWithShape="0">
                <a:prstClr val="black">
                  <a:alpha val="25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Oval 11">
              <a:extLst>
                <a:ext uri="{FF2B5EF4-FFF2-40B4-BE49-F238E27FC236}">
                  <a16:creationId xmlns:a16="http://schemas.microsoft.com/office/drawing/2014/main" id="{FEADC5FF-A684-4674-91E0-B9BBFF914451}"/>
                </a:ext>
              </a:extLst>
            </p:cNvPr>
            <p:cNvSpPr>
              <a:spLocks noChangeArrowheads="1"/>
            </p:cNvSpPr>
            <p:nvPr/>
          </p:nvSpPr>
          <p:spPr bwMode="auto">
            <a:xfrm>
              <a:off x="6241310" y="6733601"/>
              <a:ext cx="61883" cy="61883"/>
            </a:xfrm>
            <a:prstGeom prst="ellipse">
              <a:avLst/>
            </a:prstGeom>
            <a:grpFill/>
            <a:ln w="22225">
              <a:solidFill>
                <a:schemeClr val="bg1"/>
              </a:solidFill>
            </a:ln>
            <a:effectLst>
              <a:outerShdw dist="12700" dir="2700000" algn="tl" rotWithShape="0">
                <a:prstClr val="black">
                  <a:alpha val="25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
              <a:extLst>
                <a:ext uri="{FF2B5EF4-FFF2-40B4-BE49-F238E27FC236}">
                  <a16:creationId xmlns:a16="http://schemas.microsoft.com/office/drawing/2014/main" id="{71E1AFB2-94DA-405C-BEC2-4AFB1FF28A15}"/>
                </a:ext>
              </a:extLst>
            </p:cNvPr>
            <p:cNvSpPr>
              <a:spLocks noChangeArrowheads="1"/>
            </p:cNvSpPr>
            <p:nvPr/>
          </p:nvSpPr>
          <p:spPr bwMode="auto">
            <a:xfrm>
              <a:off x="6297451" y="6394203"/>
              <a:ext cx="61883" cy="61883"/>
            </a:xfrm>
            <a:prstGeom prst="ellipse">
              <a:avLst/>
            </a:prstGeom>
            <a:grpFill/>
            <a:ln w="22225">
              <a:solidFill>
                <a:schemeClr val="bg1"/>
              </a:solidFill>
            </a:ln>
            <a:effectLst>
              <a:outerShdw dist="12700" dir="2700000" algn="tl" rotWithShape="0">
                <a:prstClr val="black">
                  <a:alpha val="25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5">
              <a:extLst>
                <a:ext uri="{FF2B5EF4-FFF2-40B4-BE49-F238E27FC236}">
                  <a16:creationId xmlns:a16="http://schemas.microsoft.com/office/drawing/2014/main" id="{7A459D56-0E85-479B-B423-22B36953AF9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grpFill/>
            <a:ln w="22225">
              <a:solidFill>
                <a:schemeClr val="bg1"/>
              </a:solidFill>
            </a:ln>
            <a:effectLst>
              <a:outerShdw dist="12700" dir="2700000" algn="tl" rotWithShape="0">
                <a:prstClr val="black">
                  <a:alpha val="25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Oval 10">
              <a:extLst>
                <a:ext uri="{FF2B5EF4-FFF2-40B4-BE49-F238E27FC236}">
                  <a16:creationId xmlns:a16="http://schemas.microsoft.com/office/drawing/2014/main" id="{772B0413-DFB0-45C9-8223-02795EE95DCC}"/>
                </a:ext>
              </a:extLst>
            </p:cNvPr>
            <p:cNvSpPr>
              <a:spLocks noChangeArrowheads="1"/>
            </p:cNvSpPr>
            <p:nvPr/>
          </p:nvSpPr>
          <p:spPr bwMode="auto">
            <a:xfrm>
              <a:off x="6111803" y="6823554"/>
              <a:ext cx="61245" cy="61245"/>
            </a:xfrm>
            <a:prstGeom prst="ellipse">
              <a:avLst/>
            </a:prstGeom>
            <a:grpFill/>
            <a:ln w="22225">
              <a:solidFill>
                <a:schemeClr val="bg1"/>
              </a:solidFill>
            </a:ln>
            <a:effectLst>
              <a:outerShdw dist="12700" dir="2700000" algn="tl" rotWithShape="0">
                <a:prstClr val="black">
                  <a:alpha val="25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3" name="Magnifying_Glass">
              <a:extLst>
                <a:ext uri="{FF2B5EF4-FFF2-40B4-BE49-F238E27FC236}">
                  <a16:creationId xmlns:a16="http://schemas.microsoft.com/office/drawing/2014/main" id="{E29CC9E6-6397-4495-B28C-8C47E23FE012}"/>
                </a:ext>
              </a:extLst>
            </p:cNvPr>
            <p:cNvGrpSpPr/>
            <p:nvPr/>
          </p:nvGrpSpPr>
          <p:grpSpPr>
            <a:xfrm flipH="1">
              <a:off x="5690450" y="6269810"/>
              <a:ext cx="562017" cy="562017"/>
              <a:chOff x="5741782" y="1706805"/>
              <a:chExt cx="657225" cy="657225"/>
            </a:xfrm>
            <a:grpFill/>
          </p:grpSpPr>
          <p:sp>
            <p:nvSpPr>
              <p:cNvPr id="114" name="Freeform: Shape 113">
                <a:extLst>
                  <a:ext uri="{FF2B5EF4-FFF2-40B4-BE49-F238E27FC236}">
                    <a16:creationId xmlns:a16="http://schemas.microsoft.com/office/drawing/2014/main" id="{D7AEA254-2784-4D9F-A6FB-C1EE840D1347}"/>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E674EF04-1BC8-4780-91CE-4A0205814C76}"/>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grpFill/>
              <a:ln w="9525" cap="flat">
                <a:solidFill>
                  <a:schemeClr val="bg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71370816-B0F9-4C44-A4B2-F758E1CE2734}"/>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1CF2B6D5-C149-4DFA-80EE-F69FB2C06E4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2BD30241-3D50-4067-AD4A-904A00321DD8}"/>
              </a:ext>
            </a:extLst>
          </p:cNvPr>
          <p:cNvGrpSpPr/>
          <p:nvPr/>
        </p:nvGrpSpPr>
        <p:grpSpPr>
          <a:xfrm>
            <a:off x="7771304" y="4214783"/>
            <a:ext cx="457200" cy="457580"/>
            <a:chOff x="9181082" y="7024290"/>
            <a:chExt cx="981849" cy="944711"/>
          </a:xfrm>
        </p:grpSpPr>
        <p:sp>
          <p:nvSpPr>
            <p:cNvPr id="119" name="Oval 9">
              <a:extLst>
                <a:ext uri="{FF2B5EF4-FFF2-40B4-BE49-F238E27FC236}">
                  <a16:creationId xmlns:a16="http://schemas.microsoft.com/office/drawing/2014/main" id="{EF32E5EC-6C40-4CB3-ADB7-0732A0BC2A4A}"/>
                </a:ext>
              </a:extLst>
            </p:cNvPr>
            <p:cNvSpPr>
              <a:spLocks noChangeArrowheads="1"/>
            </p:cNvSpPr>
            <p:nvPr/>
          </p:nvSpPr>
          <p:spPr bwMode="auto">
            <a:xfrm>
              <a:off x="9181082" y="7024290"/>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20" name="Group 30">
              <a:extLst>
                <a:ext uri="{FF2B5EF4-FFF2-40B4-BE49-F238E27FC236}">
                  <a16:creationId xmlns:a16="http://schemas.microsoft.com/office/drawing/2014/main" id="{A1A72101-34F5-493C-99CA-97171DBA099C}"/>
                </a:ext>
              </a:extLst>
            </p:cNvPr>
            <p:cNvGrpSpPr>
              <a:grpSpLocks noChangeAspect="1"/>
            </p:cNvGrpSpPr>
            <p:nvPr/>
          </p:nvGrpSpPr>
          <p:grpSpPr bwMode="auto">
            <a:xfrm>
              <a:off x="9422658" y="7283272"/>
              <a:ext cx="541546" cy="437907"/>
              <a:chOff x="3469" y="1860"/>
              <a:chExt cx="742" cy="600"/>
            </a:xfrm>
            <a:solidFill>
              <a:schemeClr val="bg1"/>
            </a:solidFill>
          </p:grpSpPr>
          <p:sp>
            <p:nvSpPr>
              <p:cNvPr id="121" name="Freeform 31">
                <a:extLst>
                  <a:ext uri="{FF2B5EF4-FFF2-40B4-BE49-F238E27FC236}">
                    <a16:creationId xmlns:a16="http://schemas.microsoft.com/office/drawing/2014/main" id="{D43B5988-76E1-468C-9CC6-3E61A8C4F164}"/>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32">
                <a:extLst>
                  <a:ext uri="{FF2B5EF4-FFF2-40B4-BE49-F238E27FC236}">
                    <a16:creationId xmlns:a16="http://schemas.microsoft.com/office/drawing/2014/main" id="{9F047E55-CB01-4BF6-B65C-3ABB06457C61}"/>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33">
                <a:extLst>
                  <a:ext uri="{FF2B5EF4-FFF2-40B4-BE49-F238E27FC236}">
                    <a16:creationId xmlns:a16="http://schemas.microsoft.com/office/drawing/2014/main" id="{EC76FC99-8212-48C7-A48F-765A5E4B0915}"/>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Oval 34">
                <a:extLst>
                  <a:ext uri="{FF2B5EF4-FFF2-40B4-BE49-F238E27FC236}">
                    <a16:creationId xmlns:a16="http://schemas.microsoft.com/office/drawing/2014/main" id="{FA1ABEA3-E4CA-438F-B1F4-BA69507F2A94}"/>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Oval 35">
                <a:extLst>
                  <a:ext uri="{FF2B5EF4-FFF2-40B4-BE49-F238E27FC236}">
                    <a16:creationId xmlns:a16="http://schemas.microsoft.com/office/drawing/2014/main" id="{0C32D0DD-1A34-477C-A0EC-F8456667502A}"/>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Oval 36">
                <a:extLst>
                  <a:ext uri="{FF2B5EF4-FFF2-40B4-BE49-F238E27FC236}">
                    <a16:creationId xmlns:a16="http://schemas.microsoft.com/office/drawing/2014/main" id="{FF94C52B-EAFC-4955-8B1D-32C35D526BA7}"/>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Oval 37">
                <a:extLst>
                  <a:ext uri="{FF2B5EF4-FFF2-40B4-BE49-F238E27FC236}">
                    <a16:creationId xmlns:a16="http://schemas.microsoft.com/office/drawing/2014/main" id="{FEF401D9-4CEE-48A2-AC64-29977D6191A1}"/>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Oval 38">
                <a:extLst>
                  <a:ext uri="{FF2B5EF4-FFF2-40B4-BE49-F238E27FC236}">
                    <a16:creationId xmlns:a16="http://schemas.microsoft.com/office/drawing/2014/main" id="{C68EC2B6-CCB1-4CDA-BD31-2A8C6DC8E43D}"/>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Oval 39">
                <a:extLst>
                  <a:ext uri="{FF2B5EF4-FFF2-40B4-BE49-F238E27FC236}">
                    <a16:creationId xmlns:a16="http://schemas.microsoft.com/office/drawing/2014/main" id="{E6D5B0A2-F9DF-48EF-9D3E-F395EB50883A}"/>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3878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par>
                                <p:cTn id="8" presetID="63" presetClass="path" presetSubtype="0" decel="100000" fill="hold" grpId="1" nodeType="withEffect">
                                  <p:stCondLst>
                                    <p:cond delay="0"/>
                                  </p:stCondLst>
                                  <p:childTnLst>
                                    <p:animMotion origin="layout" path="M -2.5E-6 -1.11111E-6 L -0.00052 0.07107 " pathEditMode="relative" rAng="0" ptsTypes="AA">
                                      <p:cBhvr>
                                        <p:cTn id="9" dur="500" spd="-100000" fill="hold"/>
                                        <p:tgtEl>
                                          <p:spTgt spid="3"/>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350"/>
                                        <p:tgtEl>
                                          <p:spTgt spid="34"/>
                                        </p:tgtEl>
                                      </p:cBhvr>
                                    </p:animEffect>
                                  </p:childTnLst>
                                </p:cTn>
                              </p:par>
                              <p:par>
                                <p:cTn id="13" presetID="63" presetClass="path" presetSubtype="0" decel="100000" fill="hold" grpId="1" nodeType="withEffect">
                                  <p:stCondLst>
                                    <p:cond delay="0"/>
                                  </p:stCondLst>
                                  <p:childTnLst>
                                    <p:animMotion origin="layout" path="M -3.125E-6 1.48148E-6 L -0.00052 0.07106 " pathEditMode="relative" rAng="0" ptsTypes="AA">
                                      <p:cBhvr>
                                        <p:cTn id="14" dur="500" spd="-100000" fill="hold"/>
                                        <p:tgtEl>
                                          <p:spTgt spid="34"/>
                                        </p:tgtEl>
                                        <p:attrNameLst>
                                          <p:attrName>ppt_x</p:attrName>
                                          <p:attrName>ppt_y</p:attrName>
                                        </p:attrNameLst>
                                      </p:cBhvr>
                                      <p:rCtr x="-26" y="3542"/>
                                    </p:animMotion>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350"/>
                                        <p:tgtEl>
                                          <p:spTgt spid="35"/>
                                        </p:tgtEl>
                                      </p:cBhvr>
                                    </p:animEffect>
                                  </p:childTnLst>
                                </p:cTn>
                              </p:par>
                              <p:par>
                                <p:cTn id="18" presetID="63" presetClass="path" presetSubtype="0" decel="100000" fill="hold" grpId="1" nodeType="withEffect">
                                  <p:stCondLst>
                                    <p:cond delay="0"/>
                                  </p:stCondLst>
                                  <p:childTnLst>
                                    <p:animMotion origin="layout" path="M 2.08333E-7 1.48148E-6 L -0.00052 0.07106 " pathEditMode="relative" rAng="0" ptsTypes="AA">
                                      <p:cBhvr>
                                        <p:cTn id="19" dur="500" spd="-100000" fill="hold"/>
                                        <p:tgtEl>
                                          <p:spTgt spid="35"/>
                                        </p:tgtEl>
                                        <p:attrNameLst>
                                          <p:attrName>ppt_x</p:attrName>
                                          <p:attrName>ppt_y</p:attrName>
                                        </p:attrNameLst>
                                      </p:cBhvr>
                                      <p:rCtr x="-26" y="3542"/>
                                    </p:animMotion>
                                  </p:childTnLst>
                                </p:cTn>
                              </p:par>
                              <p:par>
                                <p:cTn id="20" presetID="10" presetClass="entr" presetSubtype="0" fill="hold"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350"/>
                                        <p:tgtEl>
                                          <p:spTgt spid="132"/>
                                        </p:tgtEl>
                                      </p:cBhvr>
                                    </p:animEffect>
                                  </p:childTnLst>
                                </p:cTn>
                              </p:par>
                              <p:par>
                                <p:cTn id="23" presetID="63" presetClass="path" presetSubtype="0" decel="100000" fill="hold" nodeType="withEffect">
                                  <p:stCondLst>
                                    <p:cond delay="0"/>
                                  </p:stCondLst>
                                  <p:childTnLst>
                                    <p:animMotion origin="layout" path="M 2.29167E-6 2.22222E-6 L -0.00052 0.07106 " pathEditMode="relative" rAng="0" ptsTypes="AA">
                                      <p:cBhvr>
                                        <p:cTn id="24" dur="500" spd="-100000" fill="hold"/>
                                        <p:tgtEl>
                                          <p:spTgt spid="132"/>
                                        </p:tgtEl>
                                        <p:attrNameLst>
                                          <p:attrName>ppt_x</p:attrName>
                                          <p:attrName>ppt_y</p:attrName>
                                        </p:attrNameLst>
                                      </p:cBhvr>
                                      <p:rCtr x="-26" y="3542"/>
                                    </p:animMotion>
                                  </p:childTnLst>
                                </p:cTn>
                              </p:par>
                              <p:par>
                                <p:cTn id="25" presetID="10" presetClass="entr" presetSubtype="0"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350"/>
                                        <p:tgtEl>
                                          <p:spTgt spid="131"/>
                                        </p:tgtEl>
                                      </p:cBhvr>
                                    </p:animEffect>
                                  </p:childTnLst>
                                </p:cTn>
                              </p:par>
                              <p:par>
                                <p:cTn id="28" presetID="63" presetClass="path" presetSubtype="0" decel="100000" fill="hold" nodeType="withEffect">
                                  <p:stCondLst>
                                    <p:cond delay="0"/>
                                  </p:stCondLst>
                                  <p:childTnLst>
                                    <p:animMotion origin="layout" path="M -3.125E-6 2.22222E-6 L -0.00052 0.07106 " pathEditMode="relative" rAng="0" ptsTypes="AA">
                                      <p:cBhvr>
                                        <p:cTn id="29" dur="500" spd="-100000" fill="hold"/>
                                        <p:tgtEl>
                                          <p:spTgt spid="131"/>
                                        </p:tgtEl>
                                        <p:attrNameLst>
                                          <p:attrName>ppt_x</p:attrName>
                                          <p:attrName>ppt_y</p:attrName>
                                        </p:attrNameLst>
                                      </p:cBhvr>
                                      <p:rCtr x="-26" y="3542"/>
                                    </p:animMotion>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anim calcmode="lin" valueType="num">
                                      <p:cBhvr>
                                        <p:cTn id="33" dur="750" fill="hold"/>
                                        <p:tgtEl>
                                          <p:spTgt spid="11"/>
                                        </p:tgtEl>
                                        <p:attrNameLst>
                                          <p:attrName>ppt_x</p:attrName>
                                        </p:attrNameLst>
                                      </p:cBhvr>
                                      <p:tavLst>
                                        <p:tav tm="0">
                                          <p:val>
                                            <p:strVal val="#ppt_x"/>
                                          </p:val>
                                        </p:tav>
                                        <p:tav tm="100000">
                                          <p:val>
                                            <p:strVal val="#ppt_x"/>
                                          </p:val>
                                        </p:tav>
                                      </p:tavLst>
                                    </p:anim>
                                    <p:anim calcmode="lin" valueType="num">
                                      <p:cBhvr>
                                        <p:cTn id="34" dur="750" fill="hold"/>
                                        <p:tgtEl>
                                          <p:spTgt spid="11"/>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350"/>
                                        <p:tgtEl>
                                          <p:spTgt spid="7"/>
                                        </p:tgtEl>
                                      </p:cBhvr>
                                    </p:animEffect>
                                  </p:childTnLst>
                                </p:cTn>
                              </p:par>
                              <p:par>
                                <p:cTn id="38" presetID="63" presetClass="path" presetSubtype="0" decel="100000" fill="hold" grpId="1" nodeType="withEffect">
                                  <p:stCondLst>
                                    <p:cond delay="0"/>
                                  </p:stCondLst>
                                  <p:childTnLst>
                                    <p:animMotion origin="layout" path="M 0 0 L -0.00052 0.07106 " pathEditMode="relative" rAng="0" ptsTypes="AA">
                                      <p:cBhvr>
                                        <p:cTn id="39" dur="500" spd="-100000" fill="hold"/>
                                        <p:tgtEl>
                                          <p:spTgt spid="7"/>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4" grpId="0"/>
      <p:bldP spid="34" grpId="1"/>
      <p:bldP spid="35" grpId="0"/>
      <p:bldP spid="35" grpId="1"/>
      <p:bldP spid="7" grpId="0" animBg="1"/>
      <p:bldP spid="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542216-5F95-4112-A995-CCAA0F0BD8F5}"/>
              </a:ext>
            </a:extLst>
          </p:cNvPr>
          <p:cNvSpPr txBox="1">
            <a:spLocks/>
          </p:cNvSpPr>
          <p:nvPr/>
        </p:nvSpPr>
        <p:spPr>
          <a:xfrm>
            <a:off x="586740" y="2985802"/>
            <a:ext cx="11018520" cy="9971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dirty="0"/>
              <a:t>Overview of Microsoft’s Data Science &amp; Machine Learning Portfolio</a:t>
            </a:r>
          </a:p>
        </p:txBody>
      </p:sp>
    </p:spTree>
    <p:extLst>
      <p:ext uri="{BB962C8B-B14F-4D97-AF65-F5344CB8AC3E}">
        <p14:creationId xmlns:p14="http://schemas.microsoft.com/office/powerpoint/2010/main" val="78877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7561" y="1128590"/>
            <a:ext cx="11528413" cy="5299001"/>
          </a:xfrm>
          <a:prstGeom prst="rect">
            <a:avLst/>
          </a:prstGeom>
          <a:noFill/>
          <a:ln w="285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r>
              <a:rPr lang="en-US" dirty="0"/>
              <a:t>Machine Learning on Azure</a:t>
            </a:r>
          </a:p>
        </p:txBody>
      </p:sp>
      <p:sp>
        <p:nvSpPr>
          <p:cNvPr id="3" name="Rectangle 2">
            <a:extLst>
              <a:ext uri="{FF2B5EF4-FFF2-40B4-BE49-F238E27FC236}">
                <a16:creationId xmlns:a16="http://schemas.microsoft.com/office/drawing/2014/main" id="{A8FEC9F7-FCD8-3B4A-98B2-9539784073CE}"/>
              </a:ext>
            </a:extLst>
          </p:cNvPr>
          <p:cNvSpPr/>
          <p:nvPr/>
        </p:nvSpPr>
        <p:spPr bwMode="auto">
          <a:xfrm>
            <a:off x="3245987" y="6153784"/>
            <a:ext cx="6533316" cy="6451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A7B2ED44-6B8B-A74D-B36D-A8A70DCCE1A1}"/>
              </a:ext>
            </a:extLst>
          </p:cNvPr>
          <p:cNvSpPr/>
          <p:nvPr/>
        </p:nvSpPr>
        <p:spPr bwMode="auto">
          <a:xfrm>
            <a:off x="6954121" y="1347193"/>
            <a:ext cx="4748649" cy="4851815"/>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30387" y="1347194"/>
            <a:ext cx="6423736"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b="1" kern="0" dirty="0">
                <a:solidFill>
                  <a:prstClr val="black"/>
                </a:solidFill>
                <a:latin typeface="Segoe UI Semibold"/>
                <a:ea typeface="Segoe UI" pitchFamily="34" charset="0"/>
                <a:cs typeface="Segoe UI" pitchFamily="34" charset="0"/>
              </a:rPr>
              <a:t>Domain specific pretrained m</a:t>
            </a:r>
            <a:r>
              <a:rPr lang="en-US" b="1" kern="0" dirty="0" err="1">
                <a:solidFill>
                  <a:prstClr val="black"/>
                </a:solidFill>
                <a:latin typeface="Segoe UI Semibold"/>
                <a:ea typeface="Segoe UI" pitchFamily="34" charset="0"/>
                <a:cs typeface="Segoe UI" pitchFamily="34" charset="0"/>
              </a:rPr>
              <a:t>odels</a:t>
            </a:r>
            <a:endParaRPr lang="en-US" b="1" kern="0" dirty="0">
              <a:solidFill>
                <a:prstClr val="black"/>
              </a:solidFill>
              <a:latin typeface="Segoe UI Semibold"/>
              <a:ea typeface="Segoe UI" pitchFamily="34" charset="0"/>
              <a:cs typeface="Segoe UI" pitchFamily="34" charset="0"/>
            </a:endParaRPr>
          </a:p>
          <a:p>
            <a:pPr defTabSz="932293" fontAlgn="base">
              <a:spcBef>
                <a:spcPct val="0"/>
              </a:spcBef>
              <a:spcAft>
                <a:spcPct val="0"/>
              </a:spcAft>
              <a:defRPr/>
            </a:pPr>
            <a:r>
              <a:rPr lang="en-US" sz="1400" kern="0" dirty="0">
                <a:solidFill>
                  <a:prstClr val="black"/>
                </a:solidFill>
                <a:latin typeface="Segoe UI"/>
                <a:cs typeface="Segoe UI" pitchFamily="34" charset="0"/>
              </a:rPr>
              <a:t>To reduce time to market </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559"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213"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prstClr val="black"/>
                </a:solidFill>
                <a:latin typeface="Segoe UI Semibold" panose="020B0702040204020203" pitchFamily="34" charset="0"/>
                <a:cs typeface="Segoe UI Semibold" panose="020B0702040204020203" pitchFamily="34" charset="0"/>
              </a:rPr>
              <a:t>Machine </a:t>
            </a:r>
            <a:br>
              <a:rPr lang="en-US" sz="900" dirty="0">
                <a:solidFill>
                  <a:prstClr val="black"/>
                </a:solidFill>
                <a:latin typeface="Segoe UI Semibold" panose="020B0702040204020203" pitchFamily="34" charset="0"/>
                <a:cs typeface="Segoe UI Semibold" panose="020B0702040204020203" pitchFamily="34" charset="0"/>
              </a:rPr>
            </a:br>
            <a:r>
              <a:rPr lang="en-US" sz="900" dirty="0">
                <a:solidFill>
                  <a:prstClr val="black"/>
                </a:solidFill>
                <a:latin typeface="Segoe UI Semibold" panose="020B0702040204020203" pitchFamily="34" charset="0"/>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30385" y="3283055"/>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b="1" kern="0" dirty="0">
                <a:solidFill>
                  <a:prstClr val="black"/>
                </a:solidFill>
                <a:latin typeface="Segoe UI Semibold"/>
                <a:ea typeface="Segoe UI" pitchFamily="34" charset="0"/>
                <a:cs typeface="Segoe UI" pitchFamily="34" charset="0"/>
              </a:rPr>
              <a:t>Popular frameworks </a:t>
            </a:r>
          </a:p>
          <a:p>
            <a:pPr defTabSz="932293" fontAlgn="base">
              <a:spcBef>
                <a:spcPct val="0"/>
              </a:spcBef>
              <a:spcAft>
                <a:spcPct val="0"/>
              </a:spcAft>
              <a:defRPr/>
            </a:pPr>
            <a:r>
              <a:rPr lang="en-US" sz="1400" kern="0" dirty="0">
                <a:solidFill>
                  <a:prstClr val="black"/>
                </a:solidFill>
                <a:latin typeface="Segoe UI"/>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7895"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4910"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err="1">
                <a:solidFill>
                  <a:prstClr val="black"/>
                </a:solidFill>
                <a:latin typeface="Segoe UI Semibold" panose="020B0702040204020203" pitchFamily="34" charset="0"/>
                <a:cs typeface="Segoe UI Semibold" panose="020B0702040204020203" pitchFamily="34" charset="0"/>
              </a:rPr>
              <a:t>Pytorch</a:t>
            </a:r>
            <a:endParaRPr lang="en-US" sz="900" dirty="0">
              <a:solidFill>
                <a:prstClr val="black"/>
              </a:solidFill>
              <a:latin typeface="Segoe UI Semibold" panose="020B0702040204020203" pitchFamily="34" charset="0"/>
              <a:cs typeface="Segoe UI Semibold" panose="020B0702040204020203" pitchFamily="34" charset="0"/>
            </a:endParaRP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1564"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err="1">
                <a:solidFill>
                  <a:prstClr val="black"/>
                </a:solidFill>
                <a:latin typeface="Segoe UI Semibold" panose="020B0702040204020203" pitchFamily="34" charset="0"/>
                <a:cs typeface="Segoe UI Semibold" panose="020B0702040204020203" pitchFamily="34" charset="0"/>
              </a:rPr>
              <a:t>Onnx</a:t>
            </a:r>
            <a:endParaRPr lang="en-US" sz="900" dirty="0">
              <a:solidFill>
                <a:prstClr val="black"/>
              </a:solidFill>
              <a:latin typeface="Segoe UI Semibold" panose="020B0702040204020203" pitchFamily="34" charset="0"/>
              <a:cs typeface="Segoe UI Semibold" panose="020B0702040204020203" pitchFamily="34" charset="0"/>
            </a:endParaRP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092" y="4766240"/>
            <a:ext cx="1315444"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prstClr val="black"/>
                </a:solidFill>
                <a:latin typeface="Segoe UI Semibold" panose="020B0702040204020203" pitchFamily="34" charset="0"/>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4779" y="1873351"/>
            <a:ext cx="753031"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prstClr val="black"/>
                </a:solidFill>
                <a:latin typeface="Segoe UI Semibold" panose="020B0702040204020203" pitchFamily="34" charset="0"/>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404"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prstClr val="black"/>
                </a:solidFill>
                <a:latin typeface="Segoe UI Semibold" panose="020B0702040204020203" pitchFamily="34" charset="0"/>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107" y="1538044"/>
            <a:ext cx="308478" cy="206681"/>
          </a:xfrm>
          <a:prstGeom prst="wedgeRoundRectCallout">
            <a:avLst>
              <a:gd name="adj1" fmla="val 30853"/>
              <a:gd name="adj2" fmla="val 79643"/>
              <a:gd name="adj3" fmla="val 16667"/>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78D4"/>
                </a:solidFill>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263" y="1873351"/>
            <a:ext cx="744510"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prstClr val="black"/>
                </a:solidFill>
                <a:latin typeface="Segoe UI Semibold" panose="020B0702040204020203" pitchFamily="34" charset="0"/>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418"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prstClr val="black"/>
                </a:solidFill>
                <a:latin typeface="Segoe UI Semibold" panose="020B0702040204020203" pitchFamily="34" charset="0"/>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10293" y="428329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b="1" kern="0" dirty="0">
                <a:solidFill>
                  <a:prstClr val="black"/>
                </a:solidFill>
                <a:latin typeface="Segoe UI Semibold"/>
                <a:ea typeface="Segoe UI" pitchFamily="34" charset="0"/>
                <a:cs typeface="Segoe UI" pitchFamily="34" charset="0"/>
              </a:rPr>
              <a:t>Productive services</a:t>
            </a:r>
          </a:p>
          <a:p>
            <a:pPr defTabSz="932293" fontAlgn="base">
              <a:spcBef>
                <a:spcPct val="0"/>
              </a:spcBef>
              <a:spcAft>
                <a:spcPct val="0"/>
              </a:spcAft>
              <a:defRPr/>
            </a:pPr>
            <a:r>
              <a:rPr lang="en-US" sz="1400" kern="0" dirty="0">
                <a:solidFill>
                  <a:prstClr val="black"/>
                </a:solidFill>
                <a:latin typeface="Segoe UI"/>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1669" y="529454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b="1" kern="0" dirty="0">
                <a:solidFill>
                  <a:prstClr val="black"/>
                </a:solidFill>
                <a:latin typeface="Segoe UI Semibold"/>
                <a:ea typeface="Segoe UI" pitchFamily="34" charset="0"/>
                <a:cs typeface="Segoe UI" pitchFamily="34" charset="0"/>
              </a:rPr>
              <a:t>Powerful infrastructure</a:t>
            </a:r>
          </a:p>
          <a:p>
            <a:pPr defTabSz="932293" fontAlgn="base">
              <a:spcBef>
                <a:spcPct val="0"/>
              </a:spcBef>
              <a:spcAft>
                <a:spcPct val="0"/>
              </a:spcAft>
              <a:defRPr/>
            </a:pPr>
            <a:r>
              <a:rPr lang="en-US" sz="1400" kern="0" dirty="0">
                <a:solidFill>
                  <a:prstClr val="black"/>
                </a:solidFill>
                <a:latin typeface="Segoe UI"/>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3519" y="3885698"/>
            <a:ext cx="615553" cy="138499"/>
          </a:xfrm>
          <a:prstGeom prst="rect">
            <a:avLst/>
          </a:prstGeom>
        </p:spPr>
        <p:txBody>
          <a:bodyPr wrap="none" lIns="0" tIns="0" rIns="0" bIns="0">
            <a:spAutoFit/>
          </a:bodyPr>
          <a:lstStyle/>
          <a:p>
            <a:pPr algn="ctr" defTabSz="914192">
              <a:defRPr/>
            </a:pPr>
            <a:r>
              <a:rPr lang="en-US" sz="900" dirty="0" err="1">
                <a:solidFill>
                  <a:prstClr val="black"/>
                </a:solidFill>
                <a:latin typeface="Segoe UI Semibold" panose="020B0702040204020203" pitchFamily="34" charset="0"/>
                <a:cs typeface="Segoe UI Semibold" panose="020B0702040204020203" pitchFamily="34" charset="0"/>
              </a:rPr>
              <a:t>Scikit</a:t>
            </a:r>
            <a:r>
              <a:rPr lang="en-US" sz="900" dirty="0">
                <a:solidFill>
                  <a:prstClr val="black"/>
                </a:solidFill>
                <a:latin typeface="Segoe UI Semibold" panose="020B0702040204020203" pitchFamily="34" charset="0"/>
                <a:cs typeface="Segoe UI Semibold" panose="020B0702040204020203" pitchFamily="34" charset="0"/>
              </a:rPr>
              <a:t>-Learn</a:t>
            </a:r>
          </a:p>
        </p:txBody>
      </p:sp>
      <p:sp>
        <p:nvSpPr>
          <p:cNvPr id="339" name="Rectangle 338">
            <a:extLst>
              <a:ext uri="{FF2B5EF4-FFF2-40B4-BE49-F238E27FC236}">
                <a16:creationId xmlns:a16="http://schemas.microsoft.com/office/drawing/2014/main" id="{44291C60-82DF-6342-B40C-D8B1255F62ED}"/>
              </a:ext>
            </a:extLst>
          </p:cNvPr>
          <p:cNvSpPr/>
          <p:nvPr/>
        </p:nvSpPr>
        <p:spPr>
          <a:xfrm>
            <a:off x="7336421" y="2883200"/>
            <a:ext cx="472886" cy="138499"/>
          </a:xfrm>
          <a:prstGeom prst="rect">
            <a:avLst/>
          </a:prstGeom>
        </p:spPr>
        <p:txBody>
          <a:bodyPr wrap="none" lIns="0" tIns="0" rIns="0" bIns="0">
            <a:spAutoFit/>
          </a:bodyPr>
          <a:lstStyle/>
          <a:p>
            <a:pPr algn="ctr" defTabSz="914192">
              <a:defRPr/>
            </a:pPr>
            <a:r>
              <a:rPr lang="en-US" sz="900" dirty="0">
                <a:solidFill>
                  <a:prstClr val="black"/>
                </a:solidFill>
                <a:latin typeface="Segoe UI Semibold" panose="020B0702040204020203" pitchFamily="34" charset="0"/>
                <a:cs typeface="Segoe UI Semibold" panose="020B0702040204020203" pitchFamily="34" charset="0"/>
              </a:rPr>
              <a:t>PyCharm</a:t>
            </a:r>
          </a:p>
        </p:txBody>
      </p:sp>
      <p:sp>
        <p:nvSpPr>
          <p:cNvPr id="340" name="Rectangle 339">
            <a:extLst>
              <a:ext uri="{FF2B5EF4-FFF2-40B4-BE49-F238E27FC236}">
                <a16:creationId xmlns:a16="http://schemas.microsoft.com/office/drawing/2014/main" id="{95CCE5C4-F445-D147-8B89-FBBCF7D5B5BE}"/>
              </a:ext>
            </a:extLst>
          </p:cNvPr>
          <p:cNvSpPr/>
          <p:nvPr/>
        </p:nvSpPr>
        <p:spPr>
          <a:xfrm>
            <a:off x="8571886" y="2883200"/>
            <a:ext cx="387928"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Jupyter</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908" y="2312457"/>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b="1" kern="0" dirty="0">
                <a:solidFill>
                  <a:prstClr val="black"/>
                </a:solidFill>
                <a:latin typeface="Segoe UI Semibold"/>
                <a:ea typeface="Segoe UI" pitchFamily="34" charset="0"/>
                <a:cs typeface="Segoe UI" pitchFamily="34" charset="0"/>
              </a:rPr>
              <a:t>Familiar Data Science tools</a:t>
            </a:r>
          </a:p>
          <a:p>
            <a:pPr defTabSz="932293" fontAlgn="base">
              <a:spcBef>
                <a:spcPct val="0"/>
              </a:spcBef>
              <a:spcAft>
                <a:spcPct val="0"/>
              </a:spcAft>
              <a:defRPr/>
            </a:pPr>
            <a:r>
              <a:rPr lang="en-US" sz="1400" kern="0" dirty="0">
                <a:solidFill>
                  <a:prstClr val="black"/>
                </a:solidFill>
                <a:latin typeface="Segoe UI"/>
                <a:cs typeface="Segoe UI" pitchFamily="34" charset="0"/>
              </a:rPr>
              <a:t>To simplify model development </a:t>
            </a:r>
          </a:p>
        </p:txBody>
      </p:sp>
      <p:sp>
        <p:nvSpPr>
          <p:cNvPr id="343" name="Rectangle 342">
            <a:extLst>
              <a:ext uri="{FF2B5EF4-FFF2-40B4-BE49-F238E27FC236}">
                <a16:creationId xmlns:a16="http://schemas.microsoft.com/office/drawing/2014/main" id="{37E58103-E233-1B4E-9B32-1EDCB94E8CD2}"/>
              </a:ext>
            </a:extLst>
          </p:cNvPr>
          <p:cNvSpPr/>
          <p:nvPr/>
        </p:nvSpPr>
        <p:spPr>
          <a:xfrm>
            <a:off x="9467570" y="2888241"/>
            <a:ext cx="987451"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Visual Studio Code</a:t>
            </a:r>
          </a:p>
        </p:txBody>
      </p:sp>
      <p:sp>
        <p:nvSpPr>
          <p:cNvPr id="344" name="Rectangle 343">
            <a:extLst>
              <a:ext uri="{FF2B5EF4-FFF2-40B4-BE49-F238E27FC236}">
                <a16:creationId xmlns:a16="http://schemas.microsoft.com/office/drawing/2014/main" id="{DDE71D02-00B9-1B46-9FA6-462D587D4734}"/>
              </a:ext>
            </a:extLst>
          </p:cNvPr>
          <p:cNvSpPr/>
          <p:nvPr/>
        </p:nvSpPr>
        <p:spPr>
          <a:xfrm>
            <a:off x="10747203" y="2882479"/>
            <a:ext cx="764633" cy="138499"/>
          </a:xfrm>
          <a:prstGeom prst="rect">
            <a:avLst/>
          </a:prstGeom>
        </p:spPr>
        <p:txBody>
          <a:bodyPr wrap="none" lIns="0" tIns="0" rIns="0" bIns="0">
            <a:spAutoFit/>
          </a:bodyPr>
          <a:lstStyle/>
          <a:p>
            <a:pPr algn="ctr" defTabSz="914192">
              <a:defRPr/>
            </a:pPr>
            <a:r>
              <a:rPr lang="en-US" sz="900" dirty="0">
                <a:solidFill>
                  <a:prstClr val="black"/>
                </a:solidFill>
                <a:latin typeface="Segoe UI Semibold" panose="020B0702040204020203" pitchFamily="34" charset="0"/>
                <a:cs typeface="Segoe UI Semibold" panose="020B0702040204020203" pitchFamily="34" charset="0"/>
              </a:rPr>
              <a:t>Command line</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167" y="1567151"/>
            <a:ext cx="341393" cy="18942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74902" y="1514744"/>
            <a:ext cx="317778" cy="294238"/>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4678" y="1519791"/>
            <a:ext cx="289682" cy="28414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203" y="4394509"/>
            <a:ext cx="460633" cy="348214"/>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7750" y="4397462"/>
            <a:ext cx="320129" cy="342308"/>
            <a:chOff x="8882196" y="3721867"/>
            <a:chExt cx="285941" cy="305752"/>
          </a:xfrm>
          <a:solidFill>
            <a:schemeClr val="bg2"/>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792" y="4409536"/>
            <a:ext cx="312145" cy="318161"/>
            <a:chOff x="7158422" y="1607015"/>
            <a:chExt cx="2726357" cy="2778898"/>
          </a:xfrm>
          <a:solidFill>
            <a:schemeClr val="bg2"/>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a:ex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a:ex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6840" y="5441836"/>
            <a:ext cx="292050" cy="29808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0078D4"/>
              </a:solidFill>
              <a:latin typeface="Segoe UI Semilight"/>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3952" y="5894251"/>
            <a:ext cx="1077823"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dirty="0">
                <a:solidFill>
                  <a:prstClr val="black"/>
                </a:solidFill>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205" y="5492240"/>
            <a:ext cx="309220" cy="197277"/>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kern="0">
                <a:solidFill>
                  <a:srgbClr val="0078D4"/>
                </a:solidFill>
                <a:latin typeface="Segoe UI Semilight"/>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kern="0">
                <a:solidFill>
                  <a:srgbClr val="0078D4"/>
                </a:solidFill>
                <a:latin typeface="Segoe UI Semilight"/>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kern="0">
                <a:solidFill>
                  <a:srgbClr val="0078D4"/>
                </a:solidFill>
                <a:latin typeface="Segoe UI Semilight"/>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496" y="5894251"/>
            <a:ext cx="1782637"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dirty="0">
                <a:solidFill>
                  <a:prstClr val="black"/>
                </a:solidFill>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0478" y="5441836"/>
            <a:ext cx="298083" cy="298083"/>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solidFill>
                    <a:srgbClr val="0078D4"/>
                  </a:solidFill>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0078D4"/>
                </a:solidFill>
                <a:latin typeface="Segoe UI"/>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7829" y="5894251"/>
            <a:ext cx="383380"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FPGA</a:t>
            </a:r>
          </a:p>
        </p:txBody>
      </p:sp>
      <p:grpSp>
        <p:nvGrpSpPr>
          <p:cNvPr id="28" name="Group 27">
            <a:extLst>
              <a:ext uri="{FF2B5EF4-FFF2-40B4-BE49-F238E27FC236}">
                <a16:creationId xmlns:a16="http://schemas.microsoft.com/office/drawing/2014/main" id="{5B17974B-EF8C-1B4C-AE3B-B7DAC3DBDB85}"/>
              </a:ext>
            </a:extLst>
          </p:cNvPr>
          <p:cNvGrpSpPr/>
          <p:nvPr/>
        </p:nvGrpSpPr>
        <p:grpSpPr>
          <a:xfrm>
            <a:off x="10932191" y="2478249"/>
            <a:ext cx="349246" cy="297096"/>
            <a:chOff x="11238522" y="2214151"/>
            <a:chExt cx="394713" cy="335774"/>
          </a:xfrm>
        </p:grpSpPr>
        <p:grpSp>
          <p:nvGrpSpPr>
            <p:cNvPr id="415" name="Group 414">
              <a:extLst>
                <a:ext uri="{FF2B5EF4-FFF2-40B4-BE49-F238E27FC236}">
                  <a16:creationId xmlns:a16="http://schemas.microsoft.com/office/drawing/2014/main" id="{4850CB56-75F6-704E-9928-C7576BA8561C}"/>
                </a:ext>
              </a:extLst>
            </p:cNvPr>
            <p:cNvGrpSpPr/>
            <p:nvPr/>
          </p:nvGrpSpPr>
          <p:grpSpPr>
            <a:xfrm>
              <a:off x="11238522" y="2214151"/>
              <a:ext cx="394713" cy="335774"/>
              <a:chOff x="2107244" y="1575258"/>
              <a:chExt cx="310993" cy="264555"/>
            </a:xfrm>
          </p:grpSpPr>
          <p:grpSp>
            <p:nvGrpSpPr>
              <p:cNvPr id="416" name="Group 415">
                <a:extLst>
                  <a:ext uri="{FF2B5EF4-FFF2-40B4-BE49-F238E27FC236}">
                    <a16:creationId xmlns:a16="http://schemas.microsoft.com/office/drawing/2014/main" id="{7F6F5566-61FD-F24E-A551-D31015388093}"/>
                  </a:ext>
                </a:extLst>
              </p:cNvPr>
              <p:cNvGrpSpPr/>
              <p:nvPr/>
            </p:nvGrpSpPr>
            <p:grpSpPr>
              <a:xfrm>
                <a:off x="2107244" y="1575258"/>
                <a:ext cx="310993" cy="264555"/>
                <a:chOff x="2107244" y="1575258"/>
                <a:chExt cx="310993" cy="264555"/>
              </a:xfrm>
            </p:grpSpPr>
            <p:sp>
              <p:nvSpPr>
                <p:cNvPr id="421" name="Rectangle 9">
                  <a:extLst>
                    <a:ext uri="{FF2B5EF4-FFF2-40B4-BE49-F238E27FC236}">
                      <a16:creationId xmlns:a16="http://schemas.microsoft.com/office/drawing/2014/main" id="{E155838F-9749-9849-AF71-C8E4574DE69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22" name="Line 10">
                  <a:extLst>
                    <a:ext uri="{FF2B5EF4-FFF2-40B4-BE49-F238E27FC236}">
                      <a16:creationId xmlns:a16="http://schemas.microsoft.com/office/drawing/2014/main" id="{081A1907-7DD7-2847-A973-54D1AF5018C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17" name="Group 416">
                <a:extLst>
                  <a:ext uri="{FF2B5EF4-FFF2-40B4-BE49-F238E27FC236}">
                    <a16:creationId xmlns:a16="http://schemas.microsoft.com/office/drawing/2014/main" id="{789A79E7-40F7-5F45-B54F-E30D42E16B78}"/>
                  </a:ext>
                </a:extLst>
              </p:cNvPr>
              <p:cNvGrpSpPr/>
              <p:nvPr/>
            </p:nvGrpSpPr>
            <p:grpSpPr>
              <a:xfrm>
                <a:off x="2287367" y="1599181"/>
                <a:ext cx="95690" cy="23923"/>
                <a:chOff x="2287367" y="1599181"/>
                <a:chExt cx="95690" cy="23923"/>
              </a:xfrm>
            </p:grpSpPr>
            <p:sp>
              <p:nvSpPr>
                <p:cNvPr id="418" name="Oval 11">
                  <a:extLst>
                    <a:ext uri="{FF2B5EF4-FFF2-40B4-BE49-F238E27FC236}">
                      <a16:creationId xmlns:a16="http://schemas.microsoft.com/office/drawing/2014/main" id="{B1BCBF12-BE2A-0D4A-B3F0-9BBB8E69C637}"/>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19" name="Oval 12">
                  <a:extLst>
                    <a:ext uri="{FF2B5EF4-FFF2-40B4-BE49-F238E27FC236}">
                      <a16:creationId xmlns:a16="http://schemas.microsoft.com/office/drawing/2014/main" id="{C244FA80-E3D1-974F-8D51-054952BD3223}"/>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20" name="Oval 13">
                  <a:extLst>
                    <a:ext uri="{FF2B5EF4-FFF2-40B4-BE49-F238E27FC236}">
                      <a16:creationId xmlns:a16="http://schemas.microsoft.com/office/drawing/2014/main" id="{3AC8663D-5C8C-9742-B2B0-2F9474F31EAD}"/>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sp>
          <p:nvSpPr>
            <p:cNvPr id="423" name="Freeform 422">
              <a:extLst>
                <a:ext uri="{FF2B5EF4-FFF2-40B4-BE49-F238E27FC236}">
                  <a16:creationId xmlns:a16="http://schemas.microsoft.com/office/drawing/2014/main" id="{E49B9F41-5ABB-5A4A-BE37-F862EB5A6A52}"/>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prstClr val="white"/>
                </a:solidFill>
                <a:latin typeface="Segoe UI"/>
              </a:endParaRPr>
            </a:p>
          </p:txBody>
        </p:sp>
        <p:cxnSp>
          <p:nvCxnSpPr>
            <p:cNvPr id="26" name="Straight Connector 25">
              <a:extLst>
                <a:ext uri="{FF2B5EF4-FFF2-40B4-BE49-F238E27FC236}">
                  <a16:creationId xmlns:a16="http://schemas.microsoft.com/office/drawing/2014/main" id="{377C9327-AA78-EF42-908C-7DAC74E42DF4}"/>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7387" y="2244756"/>
            <a:ext cx="11175383"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7387" y="3233490"/>
            <a:ext cx="11175383"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7387" y="5210960"/>
            <a:ext cx="11175383"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40955" y="3428042"/>
            <a:ext cx="380254" cy="373011"/>
          </a:xfrm>
          <a:prstGeom prst="rect">
            <a:avLst/>
          </a:prstGeom>
        </p:spPr>
      </p:pic>
      <p:pic>
        <p:nvPicPr>
          <p:cNvPr id="7" name="Picture 6" descr="A close up of a sign&#10;&#10;Description automatically generated">
            <a:extLst>
              <a:ext uri="{FF2B5EF4-FFF2-40B4-BE49-F238E27FC236}">
                <a16:creationId xmlns:a16="http://schemas.microsoft.com/office/drawing/2014/main" id="{12E2FF23-90D7-1846-B0CA-6F89DD4B62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26831" y="2498428"/>
            <a:ext cx="287443" cy="300371"/>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F685AF60-FCBB-4443-95F9-6FDA2F3B584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9452" y="2432620"/>
            <a:ext cx="349247" cy="399355"/>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59912" y="3436516"/>
            <a:ext cx="298788" cy="323119"/>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26831" y="3434373"/>
            <a:ext cx="292058" cy="343132"/>
          </a:xfrm>
          <a:prstGeom prst="rect">
            <a:avLst/>
          </a:prstGeom>
        </p:spPr>
      </p:pic>
      <p:pic>
        <p:nvPicPr>
          <p:cNvPr id="16" name="Picture 15" descr="A close up of a sign&#10;&#10;Description automatically generated">
            <a:extLst>
              <a:ext uri="{FF2B5EF4-FFF2-40B4-BE49-F238E27FC236}">
                <a16:creationId xmlns:a16="http://schemas.microsoft.com/office/drawing/2014/main" id="{7761C86C-D1D2-814E-9729-04EFEB9CD1F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797820" y="2481657"/>
            <a:ext cx="327980" cy="327526"/>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774903" y="3483334"/>
            <a:ext cx="553394" cy="294159"/>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7387" y="4222225"/>
            <a:ext cx="11175383" cy="0"/>
          </a:xfrm>
          <a:prstGeom prst="line">
            <a:avLst/>
          </a:prstGeom>
          <a:noFill/>
          <a:ln w="15875" cap="rnd" cmpd="sng" algn="ctr">
            <a:solidFill>
              <a:sysClr val="window" lastClr="FFFFFF">
                <a:lumMod val="85000"/>
              </a:sysClr>
            </a:solidFill>
            <a:prstDash val="solid"/>
            <a:headEnd type="none"/>
            <a:tailEnd type="none"/>
          </a:ln>
          <a:effectLst/>
        </p:spPr>
      </p:cxn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3412220" y="6328873"/>
            <a:ext cx="453745" cy="2540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2"/>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333333"/>
              </a:solidFill>
              <a:latin typeface="Segoe UI Semibold"/>
            </a:endParaRPr>
          </a:p>
        </p:txBody>
      </p:sp>
      <p:grpSp>
        <p:nvGrpSpPr>
          <p:cNvPr id="177" name="Group 176">
            <a:extLst>
              <a:ext uri="{FF2B5EF4-FFF2-40B4-BE49-F238E27FC236}">
                <a16:creationId xmlns:a16="http://schemas.microsoft.com/office/drawing/2014/main" id="{511F3B6B-B511-CE45-A1EA-D9945CFBF70A}"/>
              </a:ext>
            </a:extLst>
          </p:cNvPr>
          <p:cNvGrpSpPr/>
          <p:nvPr/>
        </p:nvGrpSpPr>
        <p:grpSpPr>
          <a:xfrm flipH="1">
            <a:off x="9301311" y="6304884"/>
            <a:ext cx="289992" cy="288751"/>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5715" y="6495627"/>
            <a:ext cx="88166" cy="87275"/>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sp>
        <p:nvSpPr>
          <p:cNvPr id="4" name="TextBox 3">
            <a:extLst>
              <a:ext uri="{FF2B5EF4-FFF2-40B4-BE49-F238E27FC236}">
                <a16:creationId xmlns:a16="http://schemas.microsoft.com/office/drawing/2014/main" id="{C93AC34D-818E-4EDC-95C6-94BCC080C8DA}"/>
              </a:ext>
            </a:extLst>
          </p:cNvPr>
          <p:cNvSpPr txBox="1"/>
          <p:nvPr/>
        </p:nvSpPr>
        <p:spPr>
          <a:xfrm>
            <a:off x="3758770" y="6228723"/>
            <a:ext cx="5549323" cy="54466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b="1" kern="0" dirty="0">
                <a:solidFill>
                  <a:prstClr val="black"/>
                </a:solidFill>
                <a:latin typeface="Segoe UI Semibold"/>
                <a:cs typeface="Segoe UI" pitchFamily="34" charset="0"/>
              </a:rPr>
              <a:t>From the Intelligent Cloud to the Intelligent Edge</a:t>
            </a:r>
          </a:p>
        </p:txBody>
      </p:sp>
    </p:spTree>
    <p:extLst>
      <p:ext uri="{BB962C8B-B14F-4D97-AF65-F5344CB8AC3E}">
        <p14:creationId xmlns:p14="http://schemas.microsoft.com/office/powerpoint/2010/main" val="426082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85"/>
                                        </p:tgtEl>
                                        <p:attrNameLst>
                                          <p:attrName>style.visibility</p:attrName>
                                        </p:attrNameLst>
                                      </p:cBhvr>
                                      <p:to>
                                        <p:strVal val="visible"/>
                                      </p:to>
                                    </p:set>
                                    <p:animEffect transition="in" filter="wipe(left)">
                                      <p:cBhvr>
                                        <p:cTn id="13" dur="500"/>
                                        <p:tgtEl>
                                          <p:spTgt spid="185"/>
                                        </p:tgtEl>
                                      </p:cBhvr>
                                    </p:animEffect>
                                  </p:childTnLst>
                                </p:cTn>
                              </p:par>
                              <p:par>
                                <p:cTn id="14" presetID="10" presetClass="entr" presetSubtype="0" fill="hold" nodeType="withEffect">
                                  <p:stCondLst>
                                    <p:cond delay="1000"/>
                                  </p:stCondLst>
                                  <p:childTnLst>
                                    <p:set>
                                      <p:cBhvr>
                                        <p:cTn id="15" dur="1" fill="hold">
                                          <p:stCondLst>
                                            <p:cond delay="0"/>
                                          </p:stCondLst>
                                        </p:cTn>
                                        <p:tgtEl>
                                          <p:spTgt spid="177"/>
                                        </p:tgtEl>
                                        <p:attrNameLst>
                                          <p:attrName>style.visibility</p:attrName>
                                        </p:attrNameLst>
                                      </p:cBhvr>
                                      <p:to>
                                        <p:strVal val="visible"/>
                                      </p:to>
                                    </p:set>
                                    <p:animEffect transition="in" filter="fade">
                                      <p:cBhvr>
                                        <p:cTn id="16" dur="500"/>
                                        <p:tgtEl>
                                          <p:spTgt spid="17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78"/>
                                        </p:tgtEl>
                                        <p:attrNameLst>
                                          <p:attrName>style.visibility</p:attrName>
                                        </p:attrNameLst>
                                      </p:cBhvr>
                                      <p:to>
                                        <p:strVal val="visible"/>
                                      </p:to>
                                    </p:set>
                                    <p:animEffect transition="in" filter="fade">
                                      <p:cBhvr>
                                        <p:cTn id="19"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5" grpId="0" animBg="1"/>
      <p:bldP spid="178"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78F249DD-8074-486E-A8F4-C41B8844C935}"/>
              </a:ext>
            </a:extLst>
          </p:cNvPr>
          <p:cNvSpPr>
            <a:spLocks noGrp="1"/>
          </p:cNvSpPr>
          <p:nvPr>
            <p:ph type="title"/>
          </p:nvPr>
        </p:nvSpPr>
        <p:spPr/>
        <p:txBody>
          <a:bodyPr/>
          <a:lstStyle/>
          <a:p>
            <a:pPr algn="ctr"/>
            <a:r>
              <a:rPr lang="en-US" altLang="en-US" dirty="0"/>
              <a:t>Sophisticated pretrained models</a:t>
            </a:r>
            <a:endParaRPr lang="en-US" dirty="0"/>
          </a:p>
        </p:txBody>
      </p:sp>
      <p:sp>
        <p:nvSpPr>
          <p:cNvPr id="16" name="TextBox 15">
            <a:extLst>
              <a:ext uri="{FF2B5EF4-FFF2-40B4-BE49-F238E27FC236}">
                <a16:creationId xmlns:a16="http://schemas.microsoft.com/office/drawing/2014/main" id="{F019E3DF-3FA9-4A42-A9D4-16BF85492A88}"/>
              </a:ext>
            </a:extLst>
          </p:cNvPr>
          <p:cNvSpPr txBox="1"/>
          <p:nvPr/>
        </p:nvSpPr>
        <p:spPr>
          <a:xfrm>
            <a:off x="588263" y="1249288"/>
            <a:ext cx="11232850" cy="846386"/>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Infuse apps with powerful, pre-trained AI models </a:t>
            </a:r>
          </a:p>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Customize easily and tailor to your needs</a:t>
            </a:r>
          </a:p>
        </p:txBody>
      </p:sp>
      <p:sp>
        <p:nvSpPr>
          <p:cNvPr id="10" name="Freeform: Shape 9">
            <a:extLst>
              <a:ext uri="{FF2B5EF4-FFF2-40B4-BE49-F238E27FC236}">
                <a16:creationId xmlns:a16="http://schemas.microsoft.com/office/drawing/2014/main" id="{5E72D34D-133B-490A-B332-3436F7F92132}"/>
              </a:ext>
            </a:extLst>
          </p:cNvPr>
          <p:cNvSpPr/>
          <p:nvPr/>
        </p:nvSpPr>
        <p:spPr>
          <a:xfrm>
            <a:off x="10798427" y="4100757"/>
            <a:ext cx="31488" cy="31750"/>
          </a:xfrm>
          <a:custGeom>
            <a:avLst/>
            <a:gdLst>
              <a:gd name="connsiteX0" fmla="*/ 17554 w 31487"/>
              <a:gd name="connsiteY0" fmla="*/ 1230 h 31750"/>
              <a:gd name="connsiteX1" fmla="*/ 33731 w 31487"/>
              <a:gd name="connsiteY1" fmla="*/ 17700 h 31750"/>
              <a:gd name="connsiteX2" fmla="*/ 17397 w 31487"/>
              <a:gd name="connsiteY2" fmla="*/ 34012 h 31750"/>
              <a:gd name="connsiteX3" fmla="*/ 1220 w 31487"/>
              <a:gd name="connsiteY3" fmla="*/ 17621 h 31750"/>
              <a:gd name="connsiteX4" fmla="*/ 17475 w 31487"/>
              <a:gd name="connsiteY4" fmla="*/ 1230 h 31750"/>
              <a:gd name="connsiteX5" fmla="*/ 17554 w 31487"/>
              <a:gd name="connsiteY5" fmla="*/ 1230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87" h="31750">
                <a:moveTo>
                  <a:pt x="17554" y="1230"/>
                </a:moveTo>
                <a:cubicBezTo>
                  <a:pt x="26532" y="1274"/>
                  <a:pt x="33774" y="8648"/>
                  <a:pt x="33731" y="17700"/>
                </a:cubicBezTo>
                <a:cubicBezTo>
                  <a:pt x="33687" y="26753"/>
                  <a:pt x="26374" y="34056"/>
                  <a:pt x="17397" y="34012"/>
                </a:cubicBezTo>
                <a:cubicBezTo>
                  <a:pt x="8450" y="33968"/>
                  <a:pt x="1220" y="26642"/>
                  <a:pt x="1220" y="17621"/>
                </a:cubicBezTo>
                <a:cubicBezTo>
                  <a:pt x="1220" y="8568"/>
                  <a:pt x="8497" y="1230"/>
                  <a:pt x="17475" y="1230"/>
                </a:cubicBezTo>
                <a:cubicBezTo>
                  <a:pt x="17503" y="1230"/>
                  <a:pt x="17526" y="1230"/>
                  <a:pt x="17554" y="1230"/>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1969FBA-E479-4864-88A2-63E789EB424B}"/>
              </a:ext>
            </a:extLst>
          </p:cNvPr>
          <p:cNvSpPr/>
          <p:nvPr/>
        </p:nvSpPr>
        <p:spPr>
          <a:xfrm>
            <a:off x="10653878" y="4068916"/>
            <a:ext cx="31488" cy="107156"/>
          </a:xfrm>
          <a:custGeom>
            <a:avLst/>
            <a:gdLst>
              <a:gd name="connsiteX0" fmla="*/ 30485 w 31487"/>
              <a:gd name="connsiteY0" fmla="*/ 17196 h 107156"/>
              <a:gd name="connsiteX1" fmla="*/ 30485 w 31487"/>
              <a:gd name="connsiteY1" fmla="*/ 16760 h 107156"/>
              <a:gd name="connsiteX2" fmla="*/ 16622 w 31487"/>
              <a:gd name="connsiteY2" fmla="*/ 1250 h 107156"/>
              <a:gd name="connsiteX3" fmla="*/ 1240 w 31487"/>
              <a:gd name="connsiteY3" fmla="*/ 15228 h 107156"/>
              <a:gd name="connsiteX4" fmla="*/ 1240 w 31487"/>
              <a:gd name="connsiteY4" fmla="*/ 16760 h 107156"/>
              <a:gd name="connsiteX5" fmla="*/ 1240 w 31487"/>
              <a:gd name="connsiteY5" fmla="*/ 17077 h 107156"/>
              <a:gd name="connsiteX6" fmla="*/ 1240 w 31487"/>
              <a:gd name="connsiteY6" fmla="*/ 17077 h 107156"/>
              <a:gd name="connsiteX7" fmla="*/ 1240 w 31487"/>
              <a:gd name="connsiteY7" fmla="*/ 91333 h 107156"/>
              <a:gd name="connsiteX8" fmla="*/ 1437 w 31487"/>
              <a:gd name="connsiteY8" fmla="*/ 91333 h 107156"/>
              <a:gd name="connsiteX9" fmla="*/ 15300 w 31487"/>
              <a:gd name="connsiteY9" fmla="*/ 106843 h 107156"/>
              <a:gd name="connsiteX10" fmla="*/ 30681 w 31487"/>
              <a:gd name="connsiteY10" fmla="*/ 92865 h 107156"/>
              <a:gd name="connsiteX11" fmla="*/ 30681 w 31487"/>
              <a:gd name="connsiteY11" fmla="*/ 91333 h 107156"/>
              <a:gd name="connsiteX12" fmla="*/ 30681 w 31487"/>
              <a:gd name="connsiteY12" fmla="*/ 91333 h 107156"/>
              <a:gd name="connsiteX13" fmla="*/ 30681 w 31487"/>
              <a:gd name="connsiteY13" fmla="*/ 17196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87" h="107156">
                <a:moveTo>
                  <a:pt x="30485" y="17196"/>
                </a:moveTo>
                <a:lnTo>
                  <a:pt x="30485" y="16760"/>
                </a:lnTo>
                <a:cubicBezTo>
                  <a:pt x="30902" y="8616"/>
                  <a:pt x="24699" y="1675"/>
                  <a:pt x="16622" y="1250"/>
                </a:cubicBezTo>
                <a:cubicBezTo>
                  <a:pt x="8546" y="829"/>
                  <a:pt x="1658" y="7088"/>
                  <a:pt x="1240" y="15228"/>
                </a:cubicBezTo>
                <a:cubicBezTo>
                  <a:pt x="1213" y="15740"/>
                  <a:pt x="1213" y="16252"/>
                  <a:pt x="1240" y="16760"/>
                </a:cubicBezTo>
                <a:lnTo>
                  <a:pt x="1240" y="17077"/>
                </a:lnTo>
                <a:lnTo>
                  <a:pt x="1240" y="17077"/>
                </a:lnTo>
                <a:lnTo>
                  <a:pt x="1240" y="91333"/>
                </a:lnTo>
                <a:lnTo>
                  <a:pt x="1437" y="91333"/>
                </a:lnTo>
                <a:cubicBezTo>
                  <a:pt x="1020" y="99477"/>
                  <a:pt x="7223" y="106418"/>
                  <a:pt x="15300" y="106843"/>
                </a:cubicBezTo>
                <a:cubicBezTo>
                  <a:pt x="23376" y="107263"/>
                  <a:pt x="30264" y="101004"/>
                  <a:pt x="30681" y="92865"/>
                </a:cubicBezTo>
                <a:cubicBezTo>
                  <a:pt x="30709" y="92353"/>
                  <a:pt x="30709" y="91841"/>
                  <a:pt x="30681" y="91333"/>
                </a:cubicBezTo>
                <a:lnTo>
                  <a:pt x="30681" y="91333"/>
                </a:lnTo>
                <a:lnTo>
                  <a:pt x="30681" y="17196"/>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C017E808-0529-4740-AB5B-9743A0684A36}"/>
              </a:ext>
            </a:extLst>
          </p:cNvPr>
          <p:cNvSpPr/>
          <p:nvPr/>
        </p:nvSpPr>
        <p:spPr>
          <a:xfrm>
            <a:off x="10547943" y="4030423"/>
            <a:ext cx="90527" cy="142875"/>
          </a:xfrm>
          <a:custGeom>
            <a:avLst/>
            <a:gdLst>
              <a:gd name="connsiteX0" fmla="*/ 87102 w 90526"/>
              <a:gd name="connsiteY0" fmla="*/ 121253 h 142875"/>
              <a:gd name="connsiteX1" fmla="*/ 60259 w 90526"/>
              <a:gd name="connsiteY1" fmla="*/ 84741 h 142875"/>
              <a:gd name="connsiteX2" fmla="*/ 79467 w 90526"/>
              <a:gd name="connsiteY2" fmla="*/ 65651 h 142875"/>
              <a:gd name="connsiteX3" fmla="*/ 79467 w 90526"/>
              <a:gd name="connsiteY3" fmla="*/ 65651 h 142875"/>
              <a:gd name="connsiteX4" fmla="*/ 79010 w 90526"/>
              <a:gd name="connsiteY4" fmla="*/ 44553 h 142875"/>
              <a:gd name="connsiteX5" fmla="*/ 68800 w 90526"/>
              <a:gd name="connsiteY5" fmla="*/ 40410 h 142875"/>
              <a:gd name="connsiteX6" fmla="*/ 68800 w 90526"/>
              <a:gd name="connsiteY6" fmla="*/ 40410 h 142875"/>
              <a:gd name="connsiteX7" fmla="*/ 57858 w 90526"/>
              <a:gd name="connsiteY7" fmla="*/ 45331 h 142875"/>
              <a:gd name="connsiteX8" fmla="*/ 57858 w 90526"/>
              <a:gd name="connsiteY8" fmla="*/ 45331 h 142875"/>
              <a:gd name="connsiteX9" fmla="*/ 30582 w 90526"/>
              <a:gd name="connsiteY9" fmla="*/ 72279 h 142875"/>
              <a:gd name="connsiteX10" fmla="*/ 30582 w 90526"/>
              <a:gd name="connsiteY10" fmla="*/ 17470 h 142875"/>
              <a:gd name="connsiteX11" fmla="*/ 30582 w 90526"/>
              <a:gd name="connsiteY11" fmla="*/ 17470 h 142875"/>
              <a:gd name="connsiteX12" fmla="*/ 30582 w 90526"/>
              <a:gd name="connsiteY12" fmla="*/ 16637 h 142875"/>
              <a:gd name="connsiteX13" fmla="*/ 16834 w 90526"/>
              <a:gd name="connsiteY13" fmla="*/ 1250 h 142875"/>
              <a:gd name="connsiteX14" fmla="*/ 1574 w 90526"/>
              <a:gd name="connsiteY14" fmla="*/ 15113 h 142875"/>
              <a:gd name="connsiteX15" fmla="*/ 1574 w 90526"/>
              <a:gd name="connsiteY15" fmla="*/ 16637 h 142875"/>
              <a:gd name="connsiteX16" fmla="*/ 1574 w 90526"/>
              <a:gd name="connsiteY16" fmla="*/ 17153 h 142875"/>
              <a:gd name="connsiteX17" fmla="*/ 1220 w 90526"/>
              <a:gd name="connsiteY17" fmla="*/ 17153 h 142875"/>
              <a:gd name="connsiteX18" fmla="*/ 1220 w 90526"/>
              <a:gd name="connsiteY18" fmla="*/ 129627 h 142875"/>
              <a:gd name="connsiteX19" fmla="*/ 1574 w 90526"/>
              <a:gd name="connsiteY19" fmla="*/ 129627 h 142875"/>
              <a:gd name="connsiteX20" fmla="*/ 1574 w 90526"/>
              <a:gd name="connsiteY20" fmla="*/ 129905 h 142875"/>
              <a:gd name="connsiteX21" fmla="*/ 15606 w 90526"/>
              <a:gd name="connsiteY21" fmla="*/ 144887 h 142875"/>
              <a:gd name="connsiteX22" fmla="*/ 30464 w 90526"/>
              <a:gd name="connsiteY22" fmla="*/ 130739 h 142875"/>
              <a:gd name="connsiteX23" fmla="*/ 30661 w 90526"/>
              <a:gd name="connsiteY23" fmla="*/ 130739 h 142875"/>
              <a:gd name="connsiteX24" fmla="*/ 30661 w 90526"/>
              <a:gd name="connsiteY24" fmla="*/ 111331 h 142875"/>
              <a:gd name="connsiteX25" fmla="*/ 38100 w 90526"/>
              <a:gd name="connsiteY25" fmla="*/ 104346 h 142875"/>
              <a:gd name="connsiteX26" fmla="*/ 62424 w 90526"/>
              <a:gd name="connsiteY26" fmla="*/ 137128 h 142875"/>
              <a:gd name="connsiteX27" fmla="*/ 75137 w 90526"/>
              <a:gd name="connsiteY27" fmla="*/ 144669 h 142875"/>
              <a:gd name="connsiteX28" fmla="*/ 89826 w 90526"/>
              <a:gd name="connsiteY28" fmla="*/ 129401 h 142875"/>
              <a:gd name="connsiteX29" fmla="*/ 87457 w 90526"/>
              <a:gd name="connsiteY29" fmla="*/ 12149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526" h="142875">
                <a:moveTo>
                  <a:pt x="87102" y="121253"/>
                </a:moveTo>
                <a:lnTo>
                  <a:pt x="60259" y="84741"/>
                </a:lnTo>
                <a:lnTo>
                  <a:pt x="79467" y="65651"/>
                </a:lnTo>
                <a:lnTo>
                  <a:pt x="79467" y="65651"/>
                </a:lnTo>
                <a:cubicBezTo>
                  <a:pt x="85119" y="59698"/>
                  <a:pt x="84914" y="50252"/>
                  <a:pt x="79010" y="44553"/>
                </a:cubicBezTo>
                <a:cubicBezTo>
                  <a:pt x="76263" y="41898"/>
                  <a:pt x="72606" y="40418"/>
                  <a:pt x="68800" y="40410"/>
                </a:cubicBezTo>
                <a:lnTo>
                  <a:pt x="68800" y="40410"/>
                </a:lnTo>
                <a:cubicBezTo>
                  <a:pt x="64620" y="40382"/>
                  <a:pt x="60629" y="42176"/>
                  <a:pt x="57858" y="45331"/>
                </a:cubicBezTo>
                <a:lnTo>
                  <a:pt x="57858" y="45331"/>
                </a:lnTo>
                <a:lnTo>
                  <a:pt x="30582" y="72279"/>
                </a:lnTo>
                <a:lnTo>
                  <a:pt x="30582" y="17470"/>
                </a:lnTo>
                <a:lnTo>
                  <a:pt x="30582" y="17470"/>
                </a:lnTo>
                <a:cubicBezTo>
                  <a:pt x="30602" y="17193"/>
                  <a:pt x="30602" y="16915"/>
                  <a:pt x="30582" y="16637"/>
                </a:cubicBezTo>
                <a:cubicBezTo>
                  <a:pt x="30999" y="8561"/>
                  <a:pt x="24843" y="1671"/>
                  <a:pt x="16834" y="1250"/>
                </a:cubicBezTo>
                <a:cubicBezTo>
                  <a:pt x="8824" y="830"/>
                  <a:pt x="1991" y="7037"/>
                  <a:pt x="1574" y="15113"/>
                </a:cubicBezTo>
                <a:cubicBezTo>
                  <a:pt x="1546" y="15621"/>
                  <a:pt x="1546" y="16129"/>
                  <a:pt x="1574" y="16637"/>
                </a:cubicBezTo>
                <a:lnTo>
                  <a:pt x="1574" y="17153"/>
                </a:lnTo>
                <a:lnTo>
                  <a:pt x="1220" y="17153"/>
                </a:lnTo>
                <a:lnTo>
                  <a:pt x="1220" y="129627"/>
                </a:lnTo>
                <a:lnTo>
                  <a:pt x="1574" y="129627"/>
                </a:lnTo>
                <a:cubicBezTo>
                  <a:pt x="1554" y="129719"/>
                  <a:pt x="1554" y="129814"/>
                  <a:pt x="1574" y="129905"/>
                </a:cubicBezTo>
                <a:cubicBezTo>
                  <a:pt x="1346" y="137950"/>
                  <a:pt x="7628" y="144657"/>
                  <a:pt x="15606" y="144887"/>
                </a:cubicBezTo>
                <a:cubicBezTo>
                  <a:pt x="23584" y="145117"/>
                  <a:pt x="30236" y="138783"/>
                  <a:pt x="30464" y="130739"/>
                </a:cubicBezTo>
                <a:lnTo>
                  <a:pt x="30661" y="130739"/>
                </a:lnTo>
                <a:lnTo>
                  <a:pt x="30661" y="111331"/>
                </a:lnTo>
                <a:lnTo>
                  <a:pt x="38100" y="104346"/>
                </a:lnTo>
                <a:lnTo>
                  <a:pt x="62424" y="137128"/>
                </a:lnTo>
                <a:cubicBezTo>
                  <a:pt x="65006" y="141768"/>
                  <a:pt x="69863" y="144649"/>
                  <a:pt x="75137" y="144669"/>
                </a:cubicBezTo>
                <a:cubicBezTo>
                  <a:pt x="83375" y="144542"/>
                  <a:pt x="89952" y="137708"/>
                  <a:pt x="89826" y="129401"/>
                </a:cubicBezTo>
                <a:cubicBezTo>
                  <a:pt x="89783" y="126591"/>
                  <a:pt x="88964" y="123853"/>
                  <a:pt x="87457" y="12149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F8F3F0B-FF94-40DD-8B0E-FD4AB21B7A01}"/>
              </a:ext>
            </a:extLst>
          </p:cNvPr>
          <p:cNvSpPr/>
          <p:nvPr/>
        </p:nvSpPr>
        <p:spPr>
          <a:xfrm>
            <a:off x="10704476" y="4030581"/>
            <a:ext cx="90527" cy="142875"/>
          </a:xfrm>
          <a:custGeom>
            <a:avLst/>
            <a:gdLst>
              <a:gd name="connsiteX0" fmla="*/ 86905 w 90526"/>
              <a:gd name="connsiteY0" fmla="*/ 121253 h 142875"/>
              <a:gd name="connsiteX1" fmla="*/ 87102 w 90526"/>
              <a:gd name="connsiteY1" fmla="*/ 121253 h 142875"/>
              <a:gd name="connsiteX2" fmla="*/ 60259 w 90526"/>
              <a:gd name="connsiteY2" fmla="*/ 84741 h 142875"/>
              <a:gd name="connsiteX3" fmla="*/ 79466 w 90526"/>
              <a:gd name="connsiteY3" fmla="*/ 65651 h 142875"/>
              <a:gd name="connsiteX4" fmla="*/ 79466 w 90526"/>
              <a:gd name="connsiteY4" fmla="*/ 65651 h 142875"/>
              <a:gd name="connsiteX5" fmla="*/ 79010 w 90526"/>
              <a:gd name="connsiteY5" fmla="*/ 44553 h 142875"/>
              <a:gd name="connsiteX6" fmla="*/ 68800 w 90526"/>
              <a:gd name="connsiteY6" fmla="*/ 40410 h 142875"/>
              <a:gd name="connsiteX7" fmla="*/ 68800 w 90526"/>
              <a:gd name="connsiteY7" fmla="*/ 40410 h 142875"/>
              <a:gd name="connsiteX8" fmla="*/ 57858 w 90526"/>
              <a:gd name="connsiteY8" fmla="*/ 45331 h 142875"/>
              <a:gd name="connsiteX9" fmla="*/ 57858 w 90526"/>
              <a:gd name="connsiteY9" fmla="*/ 45331 h 142875"/>
              <a:gd name="connsiteX10" fmla="*/ 30543 w 90526"/>
              <a:gd name="connsiteY10" fmla="*/ 72279 h 142875"/>
              <a:gd name="connsiteX11" fmla="*/ 30543 w 90526"/>
              <a:gd name="connsiteY11" fmla="*/ 17470 h 142875"/>
              <a:gd name="connsiteX12" fmla="*/ 30543 w 90526"/>
              <a:gd name="connsiteY12" fmla="*/ 17470 h 142875"/>
              <a:gd name="connsiteX13" fmla="*/ 30543 w 90526"/>
              <a:gd name="connsiteY13" fmla="*/ 16637 h 142875"/>
              <a:gd name="connsiteX14" fmla="*/ 16794 w 90526"/>
              <a:gd name="connsiteY14" fmla="*/ 1250 h 142875"/>
              <a:gd name="connsiteX15" fmla="*/ 1535 w 90526"/>
              <a:gd name="connsiteY15" fmla="*/ 15113 h 142875"/>
              <a:gd name="connsiteX16" fmla="*/ 1535 w 90526"/>
              <a:gd name="connsiteY16" fmla="*/ 16637 h 142875"/>
              <a:gd name="connsiteX17" fmla="*/ 1535 w 90526"/>
              <a:gd name="connsiteY17" fmla="*/ 17153 h 142875"/>
              <a:gd name="connsiteX18" fmla="*/ 1220 w 90526"/>
              <a:gd name="connsiteY18" fmla="*/ 17153 h 142875"/>
              <a:gd name="connsiteX19" fmla="*/ 1220 w 90526"/>
              <a:gd name="connsiteY19" fmla="*/ 129627 h 142875"/>
              <a:gd name="connsiteX20" fmla="*/ 1574 w 90526"/>
              <a:gd name="connsiteY20" fmla="*/ 129627 h 142875"/>
              <a:gd name="connsiteX21" fmla="*/ 1574 w 90526"/>
              <a:gd name="connsiteY21" fmla="*/ 129905 h 142875"/>
              <a:gd name="connsiteX22" fmla="*/ 16235 w 90526"/>
              <a:gd name="connsiteY22" fmla="*/ 144252 h 142875"/>
              <a:gd name="connsiteX23" fmla="*/ 30425 w 90526"/>
              <a:gd name="connsiteY23" fmla="*/ 130739 h 142875"/>
              <a:gd name="connsiteX24" fmla="*/ 30621 w 90526"/>
              <a:gd name="connsiteY24" fmla="*/ 130739 h 142875"/>
              <a:gd name="connsiteX25" fmla="*/ 30621 w 90526"/>
              <a:gd name="connsiteY25" fmla="*/ 111331 h 142875"/>
              <a:gd name="connsiteX26" fmla="*/ 38100 w 90526"/>
              <a:gd name="connsiteY26" fmla="*/ 104346 h 142875"/>
              <a:gd name="connsiteX27" fmla="*/ 62384 w 90526"/>
              <a:gd name="connsiteY27" fmla="*/ 137128 h 142875"/>
              <a:gd name="connsiteX28" fmla="*/ 82194 w 90526"/>
              <a:gd name="connsiteY28" fmla="*/ 143204 h 142875"/>
              <a:gd name="connsiteX29" fmla="*/ 89936 w 90526"/>
              <a:gd name="connsiteY29" fmla="*/ 129667 h 142875"/>
              <a:gd name="connsiteX30" fmla="*/ 86905 w 90526"/>
              <a:gd name="connsiteY30" fmla="*/ 12125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526" h="142875">
                <a:moveTo>
                  <a:pt x="86905" y="121253"/>
                </a:moveTo>
                <a:lnTo>
                  <a:pt x="87102" y="121253"/>
                </a:lnTo>
                <a:lnTo>
                  <a:pt x="60259" y="84741"/>
                </a:lnTo>
                <a:lnTo>
                  <a:pt x="79466" y="65651"/>
                </a:lnTo>
                <a:lnTo>
                  <a:pt x="79466" y="65651"/>
                </a:lnTo>
                <a:cubicBezTo>
                  <a:pt x="85119" y="59698"/>
                  <a:pt x="84914" y="50252"/>
                  <a:pt x="79010" y="44553"/>
                </a:cubicBezTo>
                <a:cubicBezTo>
                  <a:pt x="76263" y="41898"/>
                  <a:pt x="72606" y="40418"/>
                  <a:pt x="68800" y="40410"/>
                </a:cubicBezTo>
                <a:lnTo>
                  <a:pt x="68800" y="40410"/>
                </a:lnTo>
                <a:cubicBezTo>
                  <a:pt x="64620" y="40390"/>
                  <a:pt x="60637" y="42184"/>
                  <a:pt x="57858" y="45331"/>
                </a:cubicBezTo>
                <a:lnTo>
                  <a:pt x="57858" y="45331"/>
                </a:lnTo>
                <a:lnTo>
                  <a:pt x="30543" y="72279"/>
                </a:lnTo>
                <a:lnTo>
                  <a:pt x="30543" y="17470"/>
                </a:lnTo>
                <a:lnTo>
                  <a:pt x="30543" y="17470"/>
                </a:lnTo>
                <a:lnTo>
                  <a:pt x="30543" y="16637"/>
                </a:lnTo>
                <a:cubicBezTo>
                  <a:pt x="30960" y="8561"/>
                  <a:pt x="24804" y="1671"/>
                  <a:pt x="16794" y="1250"/>
                </a:cubicBezTo>
                <a:cubicBezTo>
                  <a:pt x="8785" y="829"/>
                  <a:pt x="1952" y="7037"/>
                  <a:pt x="1535" y="15113"/>
                </a:cubicBezTo>
                <a:cubicBezTo>
                  <a:pt x="1507" y="15621"/>
                  <a:pt x="1507" y="16129"/>
                  <a:pt x="1535" y="16637"/>
                </a:cubicBezTo>
                <a:lnTo>
                  <a:pt x="1535" y="17153"/>
                </a:lnTo>
                <a:lnTo>
                  <a:pt x="1220" y="17153"/>
                </a:lnTo>
                <a:lnTo>
                  <a:pt x="1220" y="129627"/>
                </a:lnTo>
                <a:lnTo>
                  <a:pt x="1574" y="129627"/>
                </a:lnTo>
                <a:lnTo>
                  <a:pt x="1574" y="129905"/>
                </a:lnTo>
                <a:cubicBezTo>
                  <a:pt x="1692" y="137950"/>
                  <a:pt x="8257" y="144371"/>
                  <a:pt x="16235" y="144252"/>
                </a:cubicBezTo>
                <a:cubicBezTo>
                  <a:pt x="23722" y="144137"/>
                  <a:pt x="29885" y="138271"/>
                  <a:pt x="30425" y="130739"/>
                </a:cubicBezTo>
                <a:lnTo>
                  <a:pt x="30621" y="130739"/>
                </a:lnTo>
                <a:lnTo>
                  <a:pt x="30621" y="111331"/>
                </a:lnTo>
                <a:lnTo>
                  <a:pt x="38100" y="104346"/>
                </a:lnTo>
                <a:lnTo>
                  <a:pt x="62384" y="137128"/>
                </a:lnTo>
                <a:cubicBezTo>
                  <a:pt x="66191" y="144324"/>
                  <a:pt x="75058" y="147042"/>
                  <a:pt x="82194" y="143204"/>
                </a:cubicBezTo>
                <a:cubicBezTo>
                  <a:pt x="87126" y="140553"/>
                  <a:pt x="90129" y="135299"/>
                  <a:pt x="89936" y="129667"/>
                </a:cubicBezTo>
                <a:cubicBezTo>
                  <a:pt x="89794" y="126619"/>
                  <a:pt x="88736" y="123682"/>
                  <a:pt x="86905" y="121253"/>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D7602B4-2967-4F59-BFE0-212868E4DEC3}"/>
              </a:ext>
            </a:extLst>
          </p:cNvPr>
          <p:cNvSpPr/>
          <p:nvPr/>
        </p:nvSpPr>
        <p:spPr>
          <a:xfrm>
            <a:off x="8810928" y="4003811"/>
            <a:ext cx="224349" cy="230188"/>
          </a:xfrm>
          <a:custGeom>
            <a:avLst/>
            <a:gdLst>
              <a:gd name="connsiteX0" fmla="*/ 149307 w 224349"/>
              <a:gd name="connsiteY0" fmla="*/ 230426 h 230187"/>
              <a:gd name="connsiteX1" fmla="*/ 138995 w 224349"/>
              <a:gd name="connsiteY1" fmla="*/ 227330 h 230187"/>
              <a:gd name="connsiteX2" fmla="*/ 120969 w 224349"/>
              <a:gd name="connsiteY2" fmla="*/ 226259 h 230187"/>
              <a:gd name="connsiteX3" fmla="*/ 96723 w 224349"/>
              <a:gd name="connsiteY3" fmla="*/ 225227 h 230187"/>
              <a:gd name="connsiteX4" fmla="*/ 10644 w 224349"/>
              <a:gd name="connsiteY4" fmla="*/ 146249 h 230187"/>
              <a:gd name="connsiteX5" fmla="*/ 8086 w 224349"/>
              <a:gd name="connsiteY5" fmla="*/ 115570 h 230187"/>
              <a:gd name="connsiteX6" fmla="*/ 4976 w 224349"/>
              <a:gd name="connsiteY6" fmla="*/ 85447 h 230187"/>
              <a:gd name="connsiteX7" fmla="*/ 42250 w 224349"/>
              <a:gd name="connsiteY7" fmla="*/ 5001 h 230187"/>
              <a:gd name="connsiteX8" fmla="*/ 63740 w 224349"/>
              <a:gd name="connsiteY8" fmla="*/ 1230 h 230187"/>
              <a:gd name="connsiteX9" fmla="*/ 89520 w 224349"/>
              <a:gd name="connsiteY9" fmla="*/ 6945 h 230187"/>
              <a:gd name="connsiteX10" fmla="*/ 112191 w 224349"/>
              <a:gd name="connsiteY10" fmla="*/ 9565 h 230187"/>
              <a:gd name="connsiteX11" fmla="*/ 139507 w 224349"/>
              <a:gd name="connsiteY11" fmla="*/ 12144 h 230187"/>
              <a:gd name="connsiteX12" fmla="*/ 212165 w 224349"/>
              <a:gd name="connsiteY12" fmla="*/ 71398 h 230187"/>
              <a:gd name="connsiteX13" fmla="*/ 221965 w 224349"/>
              <a:gd name="connsiteY13" fmla="*/ 129620 h 230187"/>
              <a:gd name="connsiteX14" fmla="*/ 223500 w 224349"/>
              <a:gd name="connsiteY14" fmla="*/ 148828 h 230187"/>
              <a:gd name="connsiteX15" fmla="*/ 203820 w 224349"/>
              <a:gd name="connsiteY15" fmla="*/ 217964 h 230187"/>
              <a:gd name="connsiteX16" fmla="*/ 177528 w 224349"/>
              <a:gd name="connsiteY16" fmla="*/ 230942 h 230187"/>
              <a:gd name="connsiteX17" fmla="*/ 149701 w 224349"/>
              <a:gd name="connsiteY17" fmla="*/ 230426 h 230187"/>
              <a:gd name="connsiteX18" fmla="*/ 135374 w 224349"/>
              <a:gd name="connsiteY18" fmla="*/ 190421 h 230187"/>
              <a:gd name="connsiteX19" fmla="*/ 173002 w 224349"/>
              <a:gd name="connsiteY19" fmla="*/ 163910 h 230187"/>
              <a:gd name="connsiteX20" fmla="*/ 168357 w 224349"/>
              <a:gd name="connsiteY20" fmla="*/ 120253 h 230187"/>
              <a:gd name="connsiteX21" fmla="*/ 118371 w 224349"/>
              <a:gd name="connsiteY21" fmla="*/ 98425 h 230187"/>
              <a:gd name="connsiteX22" fmla="*/ 90032 w 224349"/>
              <a:gd name="connsiteY22" fmla="*/ 86995 h 230187"/>
              <a:gd name="connsiteX23" fmla="*/ 88851 w 224349"/>
              <a:gd name="connsiteY23" fmla="*/ 75267 h 230187"/>
              <a:gd name="connsiteX24" fmla="*/ 88851 w 224349"/>
              <a:gd name="connsiteY24" fmla="*/ 75267 h 230187"/>
              <a:gd name="connsiteX25" fmla="*/ 89001 w 224349"/>
              <a:gd name="connsiteY25" fmla="*/ 75089 h 230187"/>
              <a:gd name="connsiteX26" fmla="*/ 110137 w 224349"/>
              <a:gd name="connsiteY26" fmla="*/ 66239 h 230187"/>
              <a:gd name="connsiteX27" fmla="*/ 140522 w 224349"/>
              <a:gd name="connsiteY27" fmla="*/ 82868 h 230187"/>
              <a:gd name="connsiteX28" fmla="*/ 162682 w 224349"/>
              <a:gd name="connsiteY28" fmla="*/ 91718 h 230187"/>
              <a:gd name="connsiteX29" fmla="*/ 160635 w 224349"/>
              <a:gd name="connsiteY29" fmla="*/ 56356 h 230187"/>
              <a:gd name="connsiteX30" fmla="*/ 114230 w 224349"/>
              <a:gd name="connsiteY30" fmla="*/ 42347 h 230187"/>
              <a:gd name="connsiteX31" fmla="*/ 65779 w 224349"/>
              <a:gd name="connsiteY31" fmla="*/ 57428 h 230187"/>
              <a:gd name="connsiteX32" fmla="*/ 56018 w 224349"/>
              <a:gd name="connsiteY32" fmla="*/ 83384 h 230187"/>
              <a:gd name="connsiteX33" fmla="*/ 66290 w 224349"/>
              <a:gd name="connsiteY33" fmla="*/ 108863 h 230187"/>
              <a:gd name="connsiteX34" fmla="*/ 111160 w 224349"/>
              <a:gd name="connsiteY34" fmla="*/ 127556 h 230187"/>
              <a:gd name="connsiteX35" fmla="*/ 140522 w 224349"/>
              <a:gd name="connsiteY35" fmla="*/ 140057 h 230187"/>
              <a:gd name="connsiteX36" fmla="*/ 143632 w 224349"/>
              <a:gd name="connsiteY36" fmla="*/ 149384 h 230187"/>
              <a:gd name="connsiteX37" fmla="*/ 138987 w 224349"/>
              <a:gd name="connsiteY37" fmla="*/ 159782 h 230187"/>
              <a:gd name="connsiteX38" fmla="*/ 111672 w 224349"/>
              <a:gd name="connsiteY38" fmla="*/ 168116 h 230187"/>
              <a:gd name="connsiteX39" fmla="*/ 84356 w 224349"/>
              <a:gd name="connsiteY39" fmla="*/ 148273 h 230187"/>
              <a:gd name="connsiteX40" fmla="*/ 68376 w 224349"/>
              <a:gd name="connsiteY40" fmla="*/ 134779 h 230187"/>
              <a:gd name="connsiteX41" fmla="*/ 56018 w 224349"/>
              <a:gd name="connsiteY41" fmla="*/ 163354 h 230187"/>
              <a:gd name="connsiteX42" fmla="*/ 93094 w 224349"/>
              <a:gd name="connsiteY42" fmla="*/ 190381 h 230187"/>
              <a:gd name="connsiteX43" fmla="*/ 135878 w 224349"/>
              <a:gd name="connsiteY43" fmla="*/ 190381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4349" h="230187">
                <a:moveTo>
                  <a:pt x="149307" y="230426"/>
                </a:moveTo>
                <a:cubicBezTo>
                  <a:pt x="146198" y="229394"/>
                  <a:pt x="141436" y="228362"/>
                  <a:pt x="138995" y="227330"/>
                </a:cubicBezTo>
                <a:cubicBezTo>
                  <a:pt x="136555" y="226298"/>
                  <a:pt x="132304" y="225743"/>
                  <a:pt x="120969" y="226259"/>
                </a:cubicBezTo>
                <a:cubicBezTo>
                  <a:pt x="112872" y="226759"/>
                  <a:pt x="104749" y="226413"/>
                  <a:pt x="96723" y="225227"/>
                </a:cubicBezTo>
                <a:cubicBezTo>
                  <a:pt x="55321" y="217853"/>
                  <a:pt x="21822" y="187119"/>
                  <a:pt x="10644" y="146249"/>
                </a:cubicBezTo>
                <a:cubicBezTo>
                  <a:pt x="8597" y="138311"/>
                  <a:pt x="8086" y="134342"/>
                  <a:pt x="8086" y="115570"/>
                </a:cubicBezTo>
                <a:cubicBezTo>
                  <a:pt x="8086" y="95290"/>
                  <a:pt x="7574" y="93742"/>
                  <a:pt x="4976" y="85447"/>
                </a:cubicBezTo>
                <a:cubicBezTo>
                  <a:pt x="-6761" y="52856"/>
                  <a:pt x="9924" y="16836"/>
                  <a:pt x="42250" y="5001"/>
                </a:cubicBezTo>
                <a:cubicBezTo>
                  <a:pt x="49138" y="2481"/>
                  <a:pt x="56411" y="1203"/>
                  <a:pt x="63740" y="1230"/>
                </a:cubicBezTo>
                <a:cubicBezTo>
                  <a:pt x="72627" y="1361"/>
                  <a:pt x="81397" y="3306"/>
                  <a:pt x="89520" y="6945"/>
                </a:cubicBezTo>
                <a:cubicBezTo>
                  <a:pt x="93653" y="9049"/>
                  <a:pt x="96211" y="9565"/>
                  <a:pt x="112191" y="9565"/>
                </a:cubicBezTo>
                <a:cubicBezTo>
                  <a:pt x="126636" y="9565"/>
                  <a:pt x="132304" y="10081"/>
                  <a:pt x="139507" y="12144"/>
                </a:cubicBezTo>
                <a:cubicBezTo>
                  <a:pt x="171325" y="19884"/>
                  <a:pt x="198007" y="41640"/>
                  <a:pt x="212165" y="71398"/>
                </a:cubicBezTo>
                <a:cubicBezTo>
                  <a:pt x="220902" y="89456"/>
                  <a:pt x="224303" y="109665"/>
                  <a:pt x="221965" y="129620"/>
                </a:cubicBezTo>
                <a:cubicBezTo>
                  <a:pt x="220942" y="141050"/>
                  <a:pt x="220942" y="142081"/>
                  <a:pt x="223500" y="148828"/>
                </a:cubicBezTo>
                <a:cubicBezTo>
                  <a:pt x="231766" y="173760"/>
                  <a:pt x="223941" y="201248"/>
                  <a:pt x="203820" y="217964"/>
                </a:cubicBezTo>
                <a:cubicBezTo>
                  <a:pt x="195889" y="223826"/>
                  <a:pt x="186986" y="228219"/>
                  <a:pt x="177528" y="230942"/>
                </a:cubicBezTo>
                <a:cubicBezTo>
                  <a:pt x="168310" y="232617"/>
                  <a:pt x="158852" y="232442"/>
                  <a:pt x="149701" y="230426"/>
                </a:cubicBezTo>
                <a:close/>
                <a:moveTo>
                  <a:pt x="135374" y="190421"/>
                </a:moveTo>
                <a:cubicBezTo>
                  <a:pt x="152417" y="186769"/>
                  <a:pt x="167334" y="176371"/>
                  <a:pt x="173002" y="163910"/>
                </a:cubicBezTo>
                <a:cubicBezTo>
                  <a:pt x="180252" y="149729"/>
                  <a:pt x="178426" y="132560"/>
                  <a:pt x="168357" y="120253"/>
                </a:cubicBezTo>
                <a:cubicBezTo>
                  <a:pt x="160131" y="110887"/>
                  <a:pt x="147772" y="105688"/>
                  <a:pt x="118371" y="98425"/>
                </a:cubicBezTo>
                <a:cubicBezTo>
                  <a:pt x="98691" y="93742"/>
                  <a:pt x="94165" y="91678"/>
                  <a:pt x="90032" y="86995"/>
                </a:cubicBezTo>
                <a:cubicBezTo>
                  <a:pt x="86494" y="84086"/>
                  <a:pt x="85966" y="78835"/>
                  <a:pt x="88851" y="75267"/>
                </a:cubicBezTo>
                <a:cubicBezTo>
                  <a:pt x="88851" y="75267"/>
                  <a:pt x="88851" y="75267"/>
                  <a:pt x="88851" y="75267"/>
                </a:cubicBezTo>
                <a:lnTo>
                  <a:pt x="89001" y="75089"/>
                </a:lnTo>
                <a:cubicBezTo>
                  <a:pt x="92071" y="69890"/>
                  <a:pt x="99825" y="66755"/>
                  <a:pt x="110137" y="66239"/>
                </a:cubicBezTo>
                <a:cubicBezTo>
                  <a:pt x="125054" y="65207"/>
                  <a:pt x="131785" y="68858"/>
                  <a:pt x="140522" y="82868"/>
                </a:cubicBezTo>
                <a:cubicBezTo>
                  <a:pt x="147214" y="93266"/>
                  <a:pt x="153944" y="95885"/>
                  <a:pt x="162682" y="91718"/>
                </a:cubicBezTo>
                <a:cubicBezTo>
                  <a:pt x="174017" y="86003"/>
                  <a:pt x="172994" y="67270"/>
                  <a:pt x="160635" y="56356"/>
                </a:cubicBezTo>
                <a:cubicBezTo>
                  <a:pt x="148827" y="46514"/>
                  <a:pt x="135878" y="42347"/>
                  <a:pt x="114230" y="42347"/>
                </a:cubicBezTo>
                <a:cubicBezTo>
                  <a:pt x="91559" y="42347"/>
                  <a:pt x="76091" y="47030"/>
                  <a:pt x="65779" y="57428"/>
                </a:cubicBezTo>
                <a:cubicBezTo>
                  <a:pt x="57553" y="65723"/>
                  <a:pt x="56018" y="70406"/>
                  <a:pt x="56018" y="83384"/>
                </a:cubicBezTo>
                <a:cubicBezTo>
                  <a:pt x="56018" y="96361"/>
                  <a:pt x="57553" y="101045"/>
                  <a:pt x="66290" y="108863"/>
                </a:cubicBezTo>
                <a:cubicBezTo>
                  <a:pt x="75579" y="117713"/>
                  <a:pt x="83333" y="120769"/>
                  <a:pt x="111160" y="127556"/>
                </a:cubicBezTo>
                <a:cubicBezTo>
                  <a:pt x="130840" y="132239"/>
                  <a:pt x="135878" y="134858"/>
                  <a:pt x="140522" y="140057"/>
                </a:cubicBezTo>
                <a:cubicBezTo>
                  <a:pt x="142774" y="142609"/>
                  <a:pt x="143899" y="145979"/>
                  <a:pt x="143632" y="149384"/>
                </a:cubicBezTo>
                <a:cubicBezTo>
                  <a:pt x="144128" y="153452"/>
                  <a:pt x="142337" y="157460"/>
                  <a:pt x="138987" y="159782"/>
                </a:cubicBezTo>
                <a:cubicBezTo>
                  <a:pt x="132808" y="166013"/>
                  <a:pt x="123519" y="168632"/>
                  <a:pt x="111672" y="168116"/>
                </a:cubicBezTo>
                <a:cubicBezTo>
                  <a:pt x="97739" y="167085"/>
                  <a:pt x="91559" y="162917"/>
                  <a:pt x="84356" y="148273"/>
                </a:cubicBezTo>
                <a:cubicBezTo>
                  <a:pt x="79200" y="138430"/>
                  <a:pt x="75068" y="134779"/>
                  <a:pt x="68376" y="134779"/>
                </a:cubicBezTo>
                <a:cubicBezTo>
                  <a:pt x="53420" y="134779"/>
                  <a:pt x="48264" y="147241"/>
                  <a:pt x="56018" y="163354"/>
                </a:cubicBezTo>
                <a:cubicBezTo>
                  <a:pt x="62709" y="177403"/>
                  <a:pt x="76091" y="186730"/>
                  <a:pt x="93094" y="190381"/>
                </a:cubicBezTo>
                <a:cubicBezTo>
                  <a:pt x="107283" y="192445"/>
                  <a:pt x="121689" y="192445"/>
                  <a:pt x="135878" y="19038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A3F498A-F62C-4170-A971-86DA43BBDED1}"/>
              </a:ext>
            </a:extLst>
          </p:cNvPr>
          <p:cNvSpPr/>
          <p:nvPr/>
        </p:nvSpPr>
        <p:spPr>
          <a:xfrm>
            <a:off x="9986912" y="3993164"/>
            <a:ext cx="216477" cy="218281"/>
          </a:xfrm>
          <a:custGeom>
            <a:avLst/>
            <a:gdLst>
              <a:gd name="connsiteX0" fmla="*/ 108750 w 216477"/>
              <a:gd name="connsiteY0" fmla="*/ 1230 h 218281"/>
              <a:gd name="connsiteX1" fmla="*/ 1220 w 216477"/>
              <a:gd name="connsiteY1" fmla="*/ 102274 h 218281"/>
              <a:gd name="connsiteX2" fmla="*/ 41327 w 216477"/>
              <a:gd name="connsiteY2" fmla="*/ 180935 h 218281"/>
              <a:gd name="connsiteX3" fmla="*/ 41327 w 216477"/>
              <a:gd name="connsiteY3" fmla="*/ 219472 h 218281"/>
              <a:gd name="connsiteX4" fmla="*/ 77931 w 216477"/>
              <a:gd name="connsiteY4" fmla="*/ 199072 h 218281"/>
              <a:gd name="connsiteX5" fmla="*/ 108789 w 216477"/>
              <a:gd name="connsiteY5" fmla="*/ 203279 h 218281"/>
              <a:gd name="connsiteX6" fmla="*/ 216280 w 216477"/>
              <a:gd name="connsiteY6" fmla="*/ 102195 h 218281"/>
              <a:gd name="connsiteX7" fmla="*/ 108750 w 216477"/>
              <a:gd name="connsiteY7" fmla="*/ 1230 h 218281"/>
              <a:gd name="connsiteX8" fmla="*/ 119377 w 216477"/>
              <a:gd name="connsiteY8" fmla="*/ 137279 h 218281"/>
              <a:gd name="connsiteX9" fmla="*/ 91825 w 216477"/>
              <a:gd name="connsiteY9" fmla="*/ 107632 h 218281"/>
              <a:gd name="connsiteX10" fmla="*/ 38415 w 216477"/>
              <a:gd name="connsiteY10" fmla="*/ 137279 h 218281"/>
              <a:gd name="connsiteX11" fmla="*/ 97178 w 216477"/>
              <a:gd name="connsiteY11" fmla="*/ 73977 h 218281"/>
              <a:gd name="connsiteX12" fmla="*/ 125242 w 216477"/>
              <a:gd name="connsiteY12" fmla="*/ 103584 h 218281"/>
              <a:gd name="connsiteX13" fmla="*/ 177983 w 216477"/>
              <a:gd name="connsiteY13" fmla="*/ 73938 h 2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477" h="218281">
                <a:moveTo>
                  <a:pt x="108750" y="1230"/>
                </a:moveTo>
                <a:cubicBezTo>
                  <a:pt x="49356" y="1230"/>
                  <a:pt x="1220" y="46474"/>
                  <a:pt x="1220" y="102274"/>
                </a:cubicBezTo>
                <a:cubicBezTo>
                  <a:pt x="1507" y="133413"/>
                  <a:pt x="16379" y="162580"/>
                  <a:pt x="41327" y="180935"/>
                </a:cubicBezTo>
                <a:lnTo>
                  <a:pt x="41327" y="219472"/>
                </a:lnTo>
                <a:lnTo>
                  <a:pt x="77931" y="199072"/>
                </a:lnTo>
                <a:cubicBezTo>
                  <a:pt x="87981" y="201878"/>
                  <a:pt x="98362" y="203295"/>
                  <a:pt x="108789" y="203279"/>
                </a:cubicBezTo>
                <a:cubicBezTo>
                  <a:pt x="168183" y="203279"/>
                  <a:pt x="216280" y="157996"/>
                  <a:pt x="216280" y="102195"/>
                </a:cubicBezTo>
                <a:cubicBezTo>
                  <a:pt x="216280" y="46394"/>
                  <a:pt x="168143" y="1190"/>
                  <a:pt x="108750" y="1230"/>
                </a:cubicBezTo>
                <a:close/>
                <a:moveTo>
                  <a:pt x="119377" y="137279"/>
                </a:moveTo>
                <a:lnTo>
                  <a:pt x="91825" y="107632"/>
                </a:lnTo>
                <a:lnTo>
                  <a:pt x="38415" y="137279"/>
                </a:lnTo>
                <a:lnTo>
                  <a:pt x="97178" y="73977"/>
                </a:lnTo>
                <a:lnTo>
                  <a:pt x="125242" y="103584"/>
                </a:lnTo>
                <a:lnTo>
                  <a:pt x="177983" y="73938"/>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30BA54F-EEDE-48AF-BAE3-B6CF79669E7F}"/>
              </a:ext>
            </a:extLst>
          </p:cNvPr>
          <p:cNvSpPr/>
          <p:nvPr/>
        </p:nvSpPr>
        <p:spPr>
          <a:xfrm>
            <a:off x="9512737" y="4002638"/>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55484 w 94462"/>
              <a:gd name="connsiteY3" fmla="*/ 193697 h 206375"/>
              <a:gd name="connsiteX4" fmla="*/ 81253 w 94462"/>
              <a:gd name="connsiteY4" fmla="*/ 207369 h 206375"/>
              <a:gd name="connsiteX5" fmla="*/ 94808 w 94462"/>
              <a:gd name="connsiteY5" fmla="*/ 181386 h 206375"/>
              <a:gd name="connsiteX6" fmla="*/ 94647 w 94462"/>
              <a:gd name="connsiteY6" fmla="*/ 180878 h 206375"/>
              <a:gd name="connsiteX7" fmla="*/ 94647 w 94462"/>
              <a:gd name="connsiteY7" fmla="*/ 180878 h 206375"/>
              <a:gd name="connsiteX8" fmla="*/ 41394 w 94462"/>
              <a:gd name="connsiteY8"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2" h="206375">
                <a:moveTo>
                  <a:pt x="41551" y="15540"/>
                </a:moveTo>
                <a:cubicBezTo>
                  <a:pt x="37962" y="4602"/>
                  <a:pt x="26256" y="-1327"/>
                  <a:pt x="15409" y="2292"/>
                </a:cubicBezTo>
                <a:cubicBezTo>
                  <a:pt x="4663" y="5884"/>
                  <a:pt x="-1229" y="17516"/>
                  <a:pt x="2192" y="28399"/>
                </a:cubicBezTo>
                <a:lnTo>
                  <a:pt x="55484" y="193697"/>
                </a:lnTo>
                <a:cubicBezTo>
                  <a:pt x="58857" y="204647"/>
                  <a:pt x="70394" y="210767"/>
                  <a:pt x="81253" y="207369"/>
                </a:cubicBezTo>
                <a:cubicBezTo>
                  <a:pt x="92112" y="203968"/>
                  <a:pt x="98182" y="192336"/>
                  <a:pt x="94808" y="181386"/>
                </a:cubicBezTo>
                <a:cubicBezTo>
                  <a:pt x="94757" y="181215"/>
                  <a:pt x="94702" y="181045"/>
                  <a:pt x="94647" y="180878"/>
                </a:cubicBezTo>
                <a:lnTo>
                  <a:pt x="94647" y="180878"/>
                </a:lnTo>
                <a:lnTo>
                  <a:pt x="41394" y="15540"/>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CCC38C2-A738-4CB9-BAFE-33C49412D806}"/>
              </a:ext>
            </a:extLst>
          </p:cNvPr>
          <p:cNvSpPr/>
          <p:nvPr/>
        </p:nvSpPr>
        <p:spPr>
          <a:xfrm>
            <a:off x="9430161" y="4029705"/>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2192 w 94462"/>
              <a:gd name="connsiteY3" fmla="*/ 28399 h 206375"/>
              <a:gd name="connsiteX4" fmla="*/ 55484 w 94462"/>
              <a:gd name="connsiteY4" fmla="*/ 193697 h 206375"/>
              <a:gd name="connsiteX5" fmla="*/ 80556 w 94462"/>
              <a:gd name="connsiteY5" fmla="*/ 206595 h 206375"/>
              <a:gd name="connsiteX6" fmla="*/ 94769 w 94462"/>
              <a:gd name="connsiteY6" fmla="*/ 181299 h 206375"/>
              <a:gd name="connsiteX7" fmla="*/ 94769 w 94462"/>
              <a:gd name="connsiteY7" fmla="*/ 181299 h 206375"/>
              <a:gd name="connsiteX8" fmla="*/ 94647 w 94462"/>
              <a:gd name="connsiteY8" fmla="*/ 180878 h 206375"/>
              <a:gd name="connsiteX9" fmla="*/ 41394 w 94462"/>
              <a:gd name="connsiteY9"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2" h="206375">
                <a:moveTo>
                  <a:pt x="41551" y="15540"/>
                </a:moveTo>
                <a:cubicBezTo>
                  <a:pt x="37962" y="4602"/>
                  <a:pt x="26256" y="-1327"/>
                  <a:pt x="15409" y="2292"/>
                </a:cubicBezTo>
                <a:cubicBezTo>
                  <a:pt x="4663" y="5884"/>
                  <a:pt x="-1229" y="17516"/>
                  <a:pt x="2192" y="28399"/>
                </a:cubicBezTo>
                <a:lnTo>
                  <a:pt x="2192" y="28399"/>
                </a:lnTo>
                <a:lnTo>
                  <a:pt x="55484" y="193697"/>
                </a:lnTo>
                <a:cubicBezTo>
                  <a:pt x="59180" y="203972"/>
                  <a:pt x="70138" y="209608"/>
                  <a:pt x="80556" y="206595"/>
                </a:cubicBezTo>
                <a:cubicBezTo>
                  <a:pt x="91408" y="203567"/>
                  <a:pt x="97772" y="192241"/>
                  <a:pt x="94769" y="181299"/>
                </a:cubicBezTo>
                <a:cubicBezTo>
                  <a:pt x="94769" y="181299"/>
                  <a:pt x="94769" y="181299"/>
                  <a:pt x="94769" y="181299"/>
                </a:cubicBezTo>
                <a:cubicBezTo>
                  <a:pt x="94730" y="181160"/>
                  <a:pt x="94690" y="181017"/>
                  <a:pt x="94647" y="180878"/>
                </a:cubicBezTo>
                <a:lnTo>
                  <a:pt x="41394" y="15540"/>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5ED69DC-4C56-4859-AABB-D20EA8D77625}"/>
              </a:ext>
            </a:extLst>
          </p:cNvPr>
          <p:cNvSpPr/>
          <p:nvPr/>
        </p:nvSpPr>
        <p:spPr>
          <a:xfrm>
            <a:off x="9429123" y="4113242"/>
            <a:ext cx="204669" cy="95250"/>
          </a:xfrm>
          <a:custGeom>
            <a:avLst/>
            <a:gdLst>
              <a:gd name="connsiteX0" fmla="*/ 192234 w 204669"/>
              <a:gd name="connsiteY0" fmla="*/ 41897 h 95250"/>
              <a:gd name="connsiteX1" fmla="*/ 205373 w 204669"/>
              <a:gd name="connsiteY1" fmla="*/ 15537 h 95250"/>
              <a:gd name="connsiteX2" fmla="*/ 179482 w 204669"/>
              <a:gd name="connsiteY2" fmla="*/ 2210 h 95250"/>
              <a:gd name="connsiteX3" fmla="*/ 15550 w 204669"/>
              <a:gd name="connsiteY3" fmla="*/ 55947 h 95250"/>
              <a:gd name="connsiteX4" fmla="*/ 2226 w 204669"/>
              <a:gd name="connsiteY4" fmla="*/ 82200 h 95250"/>
              <a:gd name="connsiteX5" fmla="*/ 28263 w 204669"/>
              <a:gd name="connsiteY5" fmla="*/ 95634 h 95250"/>
              <a:gd name="connsiteX6" fmla="*/ 192234 w 204669"/>
              <a:gd name="connsiteY6" fmla="*/ 4189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669" h="95250">
                <a:moveTo>
                  <a:pt x="192234" y="41897"/>
                </a:moveTo>
                <a:cubicBezTo>
                  <a:pt x="203082" y="38278"/>
                  <a:pt x="208962" y="26475"/>
                  <a:pt x="205373" y="15537"/>
                </a:cubicBezTo>
                <a:cubicBezTo>
                  <a:pt x="201811" y="4702"/>
                  <a:pt x="190274" y="-1239"/>
                  <a:pt x="179482" y="2210"/>
                </a:cubicBezTo>
                <a:lnTo>
                  <a:pt x="15550" y="55947"/>
                </a:lnTo>
                <a:cubicBezTo>
                  <a:pt x="4682" y="59487"/>
                  <a:pt x="-1284" y="71242"/>
                  <a:pt x="2226" y="82200"/>
                </a:cubicBezTo>
                <a:cubicBezTo>
                  <a:pt x="5737" y="93158"/>
                  <a:pt x="17396" y="99174"/>
                  <a:pt x="28263" y="95634"/>
                </a:cubicBezTo>
                <a:lnTo>
                  <a:pt x="192234" y="4189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BE90491C-B306-455C-91ED-D5D39D473F62}"/>
              </a:ext>
            </a:extLst>
          </p:cNvPr>
          <p:cNvSpPr/>
          <p:nvPr/>
        </p:nvSpPr>
        <p:spPr>
          <a:xfrm>
            <a:off x="9464864" y="4148234"/>
            <a:ext cx="51167" cy="51594"/>
          </a:xfrm>
          <a:custGeom>
            <a:avLst/>
            <a:gdLst>
              <a:gd name="connsiteX0" fmla="*/ 13972 w 51167"/>
              <a:gd name="connsiteY0" fmla="*/ 53578 h 51593"/>
              <a:gd name="connsiteX1" fmla="*/ 53332 w 51167"/>
              <a:gd name="connsiteY1" fmla="*/ 40719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578"/>
                </a:moveTo>
                <a:lnTo>
                  <a:pt x="53332" y="40719"/>
                </a:lnTo>
                <a:lnTo>
                  <a:pt x="40579" y="1230"/>
                </a:lnTo>
                <a:lnTo>
                  <a:pt x="1220" y="14049"/>
                </a:lnTo>
                <a:lnTo>
                  <a:pt x="13972"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9E506AF4-7BC2-492A-A69E-589B033CFE2D}"/>
              </a:ext>
            </a:extLst>
          </p:cNvPr>
          <p:cNvSpPr/>
          <p:nvPr/>
        </p:nvSpPr>
        <p:spPr>
          <a:xfrm>
            <a:off x="9547480" y="4121008"/>
            <a:ext cx="51167" cy="51594"/>
          </a:xfrm>
          <a:custGeom>
            <a:avLst/>
            <a:gdLst>
              <a:gd name="connsiteX0" fmla="*/ 13933 w 51167"/>
              <a:gd name="connsiteY0" fmla="*/ 53737 h 51593"/>
              <a:gd name="connsiteX1" fmla="*/ 53292 w 51167"/>
              <a:gd name="connsiteY1" fmla="*/ 40917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33" y="53737"/>
                </a:moveTo>
                <a:lnTo>
                  <a:pt x="53292" y="40917"/>
                </a:lnTo>
                <a:lnTo>
                  <a:pt x="40579" y="1230"/>
                </a:lnTo>
                <a:lnTo>
                  <a:pt x="1220" y="14049"/>
                </a:lnTo>
                <a:lnTo>
                  <a:pt x="13972"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5484178-4E02-4257-93FB-C9513B74B54E}"/>
              </a:ext>
            </a:extLst>
          </p:cNvPr>
          <p:cNvSpPr/>
          <p:nvPr/>
        </p:nvSpPr>
        <p:spPr>
          <a:xfrm>
            <a:off x="9402168" y="4029863"/>
            <a:ext cx="204669" cy="95250"/>
          </a:xfrm>
          <a:custGeom>
            <a:avLst/>
            <a:gdLst>
              <a:gd name="connsiteX0" fmla="*/ 192346 w 204669"/>
              <a:gd name="connsiteY0" fmla="*/ 41933 h 95250"/>
              <a:gd name="connsiteX1" fmla="*/ 205669 w 204669"/>
              <a:gd name="connsiteY1" fmla="*/ 15679 h 95250"/>
              <a:gd name="connsiteX2" fmla="*/ 179633 w 204669"/>
              <a:gd name="connsiteY2" fmla="*/ 2245 h 95250"/>
              <a:gd name="connsiteX3" fmla="*/ 179633 w 204669"/>
              <a:gd name="connsiteY3" fmla="*/ 2245 h 95250"/>
              <a:gd name="connsiteX4" fmla="*/ 15661 w 204669"/>
              <a:gd name="connsiteY4" fmla="*/ 55982 h 95250"/>
              <a:gd name="connsiteX5" fmla="*/ 2192 w 204669"/>
              <a:gd name="connsiteY5" fmla="*/ 82168 h 95250"/>
              <a:gd name="connsiteX6" fmla="*/ 28162 w 204669"/>
              <a:gd name="connsiteY6" fmla="*/ 95753 h 95250"/>
              <a:gd name="connsiteX7" fmla="*/ 28413 w 204669"/>
              <a:gd name="connsiteY7" fmla="*/ 95669 h 95250"/>
              <a:gd name="connsiteX8" fmla="*/ 28413 w 204669"/>
              <a:gd name="connsiteY8" fmla="*/ 95669 h 95250"/>
              <a:gd name="connsiteX9" fmla="*/ 192346 w 204669"/>
              <a:gd name="connsiteY9" fmla="*/ 4193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669" h="95250">
                <a:moveTo>
                  <a:pt x="192346" y="41933"/>
                </a:moveTo>
                <a:cubicBezTo>
                  <a:pt x="203213" y="38392"/>
                  <a:pt x="209180" y="26637"/>
                  <a:pt x="205669" y="15679"/>
                </a:cubicBezTo>
                <a:cubicBezTo>
                  <a:pt x="202158" y="4721"/>
                  <a:pt x="190500" y="-1295"/>
                  <a:pt x="179633" y="2245"/>
                </a:cubicBezTo>
                <a:lnTo>
                  <a:pt x="179633" y="2245"/>
                </a:lnTo>
                <a:lnTo>
                  <a:pt x="15661" y="55982"/>
                </a:lnTo>
                <a:cubicBezTo>
                  <a:pt x="4770" y="59462"/>
                  <a:pt x="-1260" y="71186"/>
                  <a:pt x="2192" y="82168"/>
                </a:cubicBezTo>
                <a:cubicBezTo>
                  <a:pt x="5644" y="93149"/>
                  <a:pt x="17271" y="99233"/>
                  <a:pt x="28162" y="95753"/>
                </a:cubicBezTo>
                <a:cubicBezTo>
                  <a:pt x="28244" y="95725"/>
                  <a:pt x="28331" y="95697"/>
                  <a:pt x="28413" y="95669"/>
                </a:cubicBezTo>
                <a:lnTo>
                  <a:pt x="28413" y="95669"/>
                </a:lnTo>
                <a:lnTo>
                  <a:pt x="192346" y="41933"/>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7EC2E6C-81A7-4368-94F4-413FF2A1DBD8}"/>
              </a:ext>
            </a:extLst>
          </p:cNvPr>
          <p:cNvSpPr/>
          <p:nvPr/>
        </p:nvSpPr>
        <p:spPr>
          <a:xfrm>
            <a:off x="9438218" y="4064969"/>
            <a:ext cx="51167" cy="51594"/>
          </a:xfrm>
          <a:custGeom>
            <a:avLst/>
            <a:gdLst>
              <a:gd name="connsiteX0" fmla="*/ 13776 w 51167"/>
              <a:gd name="connsiteY0" fmla="*/ 53578 h 51593"/>
              <a:gd name="connsiteX1" fmla="*/ 53135 w 51167"/>
              <a:gd name="connsiteY1" fmla="*/ 40719 h 51593"/>
              <a:gd name="connsiteX2" fmla="*/ 40383 w 51167"/>
              <a:gd name="connsiteY2" fmla="*/ 1230 h 51593"/>
              <a:gd name="connsiteX3" fmla="*/ 1220 w 51167"/>
              <a:gd name="connsiteY3" fmla="*/ 14049 h 51593"/>
              <a:gd name="connsiteX4" fmla="*/ 13933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776" y="53578"/>
                </a:moveTo>
                <a:lnTo>
                  <a:pt x="53135" y="40719"/>
                </a:lnTo>
                <a:cubicBezTo>
                  <a:pt x="48333" y="25797"/>
                  <a:pt x="43846" y="11906"/>
                  <a:pt x="40383" y="1230"/>
                </a:cubicBezTo>
                <a:lnTo>
                  <a:pt x="1220" y="14049"/>
                </a:lnTo>
                <a:lnTo>
                  <a:pt x="13933"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07042AEC-EE0E-4D9D-90CC-D2F6EFB623FC}"/>
              </a:ext>
            </a:extLst>
          </p:cNvPr>
          <p:cNvSpPr/>
          <p:nvPr/>
        </p:nvSpPr>
        <p:spPr>
          <a:xfrm>
            <a:off x="9520597" y="4037903"/>
            <a:ext cx="51167" cy="51594"/>
          </a:xfrm>
          <a:custGeom>
            <a:avLst/>
            <a:gdLst>
              <a:gd name="connsiteX0" fmla="*/ 13972 w 51167"/>
              <a:gd name="connsiteY0" fmla="*/ 53737 h 51593"/>
              <a:gd name="connsiteX1" fmla="*/ 53332 w 51167"/>
              <a:gd name="connsiteY1" fmla="*/ 40917 h 51593"/>
              <a:gd name="connsiteX2" fmla="*/ 40579 w 51167"/>
              <a:gd name="connsiteY2" fmla="*/ 1230 h 51593"/>
              <a:gd name="connsiteX3" fmla="*/ 1220 w 51167"/>
              <a:gd name="connsiteY3" fmla="*/ 14089 h 51593"/>
              <a:gd name="connsiteX4" fmla="*/ 13972 w 51167"/>
              <a:gd name="connsiteY4" fmla="*/ 53776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737"/>
                </a:moveTo>
                <a:lnTo>
                  <a:pt x="53332" y="40917"/>
                </a:lnTo>
                <a:lnTo>
                  <a:pt x="40579" y="1230"/>
                </a:lnTo>
                <a:lnTo>
                  <a:pt x="1220" y="14089"/>
                </a:lnTo>
                <a:lnTo>
                  <a:pt x="13972" y="53776"/>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36C21E7-CD39-4780-9FB0-D9F597B4FC4F}"/>
              </a:ext>
            </a:extLst>
          </p:cNvPr>
          <p:cNvSpPr/>
          <p:nvPr/>
        </p:nvSpPr>
        <p:spPr>
          <a:xfrm>
            <a:off x="11276920" y="4051426"/>
            <a:ext cx="15744" cy="15875"/>
          </a:xfrm>
          <a:custGeom>
            <a:avLst/>
            <a:gdLst>
              <a:gd name="connsiteX0" fmla="*/ 1220 w 15743"/>
              <a:gd name="connsiteY0" fmla="*/ 1230 h 15875"/>
              <a:gd name="connsiteX1" fmla="*/ 16019 w 15743"/>
              <a:gd name="connsiteY1" fmla="*/ 1230 h 15875"/>
              <a:gd name="connsiteX2" fmla="*/ 16019 w 15743"/>
              <a:gd name="connsiteY2" fmla="*/ 16192 h 15875"/>
              <a:gd name="connsiteX3" fmla="*/ 1220 w 15743"/>
              <a:gd name="connsiteY3" fmla="*/ 16192 h 15875"/>
            </a:gdLst>
            <a:ahLst/>
            <a:cxnLst>
              <a:cxn ang="0">
                <a:pos x="connsiteX0" y="connsiteY0"/>
              </a:cxn>
              <a:cxn ang="0">
                <a:pos x="connsiteX1" y="connsiteY1"/>
              </a:cxn>
              <a:cxn ang="0">
                <a:pos x="connsiteX2" y="connsiteY2"/>
              </a:cxn>
              <a:cxn ang="0">
                <a:pos x="connsiteX3" y="connsiteY3"/>
              </a:cxn>
            </a:cxnLst>
            <a:rect l="l" t="t" r="r" b="b"/>
            <a:pathLst>
              <a:path w="15743" h="15875">
                <a:moveTo>
                  <a:pt x="1220" y="1230"/>
                </a:moveTo>
                <a:lnTo>
                  <a:pt x="16019" y="1230"/>
                </a:lnTo>
                <a:lnTo>
                  <a:pt x="16019" y="16192"/>
                </a:lnTo>
                <a:lnTo>
                  <a:pt x="1220" y="16192"/>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1FF0CF7-C1F2-4F0A-AE09-E779774C6CF9}"/>
              </a:ext>
            </a:extLst>
          </p:cNvPr>
          <p:cNvSpPr/>
          <p:nvPr/>
        </p:nvSpPr>
        <p:spPr>
          <a:xfrm>
            <a:off x="11187456" y="3989831"/>
            <a:ext cx="192862" cy="226219"/>
          </a:xfrm>
          <a:custGeom>
            <a:avLst/>
            <a:gdLst>
              <a:gd name="connsiteX0" fmla="*/ 152754 w 192861"/>
              <a:gd name="connsiteY0" fmla="*/ 1230 h 226218"/>
              <a:gd name="connsiteX1" fmla="*/ 43413 w 192861"/>
              <a:gd name="connsiteY1" fmla="*/ 1230 h 226218"/>
              <a:gd name="connsiteX2" fmla="*/ 1220 w 192861"/>
              <a:gd name="connsiteY2" fmla="*/ 43894 h 226218"/>
              <a:gd name="connsiteX3" fmla="*/ 1220 w 192861"/>
              <a:gd name="connsiteY3" fmla="*/ 154186 h 226218"/>
              <a:gd name="connsiteX4" fmla="*/ 43571 w 192861"/>
              <a:gd name="connsiteY4" fmla="*/ 196889 h 226218"/>
              <a:gd name="connsiteX5" fmla="*/ 79939 w 192861"/>
              <a:gd name="connsiteY5" fmla="*/ 196889 h 226218"/>
              <a:gd name="connsiteX6" fmla="*/ 98044 w 192861"/>
              <a:gd name="connsiteY6" fmla="*/ 226099 h 226218"/>
              <a:gd name="connsiteX7" fmla="*/ 116150 w 192861"/>
              <a:gd name="connsiteY7" fmla="*/ 196889 h 226218"/>
              <a:gd name="connsiteX8" fmla="*/ 152911 w 192861"/>
              <a:gd name="connsiteY8" fmla="*/ 196889 h 226218"/>
              <a:gd name="connsiteX9" fmla="*/ 195262 w 192861"/>
              <a:gd name="connsiteY9" fmla="*/ 154186 h 226218"/>
              <a:gd name="connsiteX10" fmla="*/ 195262 w 192861"/>
              <a:gd name="connsiteY10" fmla="*/ 154186 h 226218"/>
              <a:gd name="connsiteX11" fmla="*/ 195262 w 192861"/>
              <a:gd name="connsiteY11" fmla="*/ 43894 h 226218"/>
              <a:gd name="connsiteX12" fmla="*/ 152951 w 192861"/>
              <a:gd name="connsiteY12" fmla="*/ 1230 h 226218"/>
              <a:gd name="connsiteX13" fmla="*/ 59000 w 192861"/>
              <a:gd name="connsiteY13" fmla="*/ 77747 h 226218"/>
              <a:gd name="connsiteX14" fmla="*/ 74743 w 192861"/>
              <a:gd name="connsiteY14" fmla="*/ 77747 h 226218"/>
              <a:gd name="connsiteX15" fmla="*/ 74743 w 192861"/>
              <a:gd name="connsiteY15" fmla="*/ 62825 h 226218"/>
              <a:gd name="connsiteX16" fmla="*/ 59000 w 192861"/>
              <a:gd name="connsiteY16" fmla="*/ 62825 h 226218"/>
              <a:gd name="connsiteX17" fmla="*/ 59000 w 192861"/>
              <a:gd name="connsiteY17" fmla="*/ 46712 h 226218"/>
              <a:gd name="connsiteX18" fmla="*/ 74743 w 192861"/>
              <a:gd name="connsiteY18" fmla="*/ 46712 h 226218"/>
              <a:gd name="connsiteX19" fmla="*/ 74743 w 192861"/>
              <a:gd name="connsiteY19" fmla="*/ 30837 h 226218"/>
              <a:gd name="connsiteX20" fmla="*/ 90723 w 192861"/>
              <a:gd name="connsiteY20" fmla="*/ 30837 h 226218"/>
              <a:gd name="connsiteX21" fmla="*/ 90723 w 192861"/>
              <a:gd name="connsiteY21" fmla="*/ 46712 h 226218"/>
              <a:gd name="connsiteX22" fmla="*/ 105523 w 192861"/>
              <a:gd name="connsiteY22" fmla="*/ 46712 h 226218"/>
              <a:gd name="connsiteX23" fmla="*/ 105523 w 192861"/>
              <a:gd name="connsiteY23" fmla="*/ 30837 h 226218"/>
              <a:gd name="connsiteX24" fmla="*/ 121502 w 192861"/>
              <a:gd name="connsiteY24" fmla="*/ 30837 h 226218"/>
              <a:gd name="connsiteX25" fmla="*/ 121502 w 192861"/>
              <a:gd name="connsiteY25" fmla="*/ 46712 h 226218"/>
              <a:gd name="connsiteX26" fmla="*/ 137246 w 192861"/>
              <a:gd name="connsiteY26" fmla="*/ 46712 h 226218"/>
              <a:gd name="connsiteX27" fmla="*/ 137246 w 192861"/>
              <a:gd name="connsiteY27" fmla="*/ 62825 h 226218"/>
              <a:gd name="connsiteX28" fmla="*/ 121502 w 192861"/>
              <a:gd name="connsiteY28" fmla="*/ 62825 h 226218"/>
              <a:gd name="connsiteX29" fmla="*/ 121502 w 192861"/>
              <a:gd name="connsiteY29" fmla="*/ 77747 h 226218"/>
              <a:gd name="connsiteX30" fmla="*/ 137246 w 192861"/>
              <a:gd name="connsiteY30" fmla="*/ 77747 h 226218"/>
              <a:gd name="connsiteX31" fmla="*/ 137246 w 192861"/>
              <a:gd name="connsiteY31" fmla="*/ 94019 h 226218"/>
              <a:gd name="connsiteX32" fmla="*/ 121502 w 192861"/>
              <a:gd name="connsiteY32" fmla="*/ 94019 h 226218"/>
              <a:gd name="connsiteX33" fmla="*/ 121502 w 192861"/>
              <a:gd name="connsiteY33" fmla="*/ 109894 h 226218"/>
              <a:gd name="connsiteX34" fmla="*/ 105523 w 192861"/>
              <a:gd name="connsiteY34" fmla="*/ 109894 h 226218"/>
              <a:gd name="connsiteX35" fmla="*/ 105523 w 192861"/>
              <a:gd name="connsiteY35" fmla="*/ 94019 h 226218"/>
              <a:gd name="connsiteX36" fmla="*/ 90723 w 192861"/>
              <a:gd name="connsiteY36" fmla="*/ 94019 h 226218"/>
              <a:gd name="connsiteX37" fmla="*/ 90723 w 192861"/>
              <a:gd name="connsiteY37" fmla="*/ 109894 h 226218"/>
              <a:gd name="connsiteX38" fmla="*/ 74743 w 192861"/>
              <a:gd name="connsiteY38" fmla="*/ 109894 h 226218"/>
              <a:gd name="connsiteX39" fmla="*/ 74743 w 192861"/>
              <a:gd name="connsiteY39" fmla="*/ 94019 h 226218"/>
              <a:gd name="connsiteX40" fmla="*/ 59000 w 192861"/>
              <a:gd name="connsiteY40" fmla="*/ 94019 h 226218"/>
              <a:gd name="connsiteX41" fmla="*/ 171410 w 192861"/>
              <a:gd name="connsiteY41" fmla="*/ 127079 h 226218"/>
              <a:gd name="connsiteX42" fmla="*/ 100209 w 192861"/>
              <a:gd name="connsiteY42" fmla="*/ 167163 h 226218"/>
              <a:gd name="connsiteX43" fmla="*/ 96273 w 192861"/>
              <a:gd name="connsiteY43" fmla="*/ 167163 h 226218"/>
              <a:gd name="connsiteX44" fmla="*/ 24836 w 192861"/>
              <a:gd name="connsiteY44" fmla="*/ 127079 h 226218"/>
              <a:gd name="connsiteX45" fmla="*/ 23497 w 192861"/>
              <a:gd name="connsiteY45" fmla="*/ 121642 h 226218"/>
              <a:gd name="connsiteX46" fmla="*/ 26961 w 192861"/>
              <a:gd name="connsiteY46" fmla="*/ 115014 h 226218"/>
              <a:gd name="connsiteX47" fmla="*/ 30897 w 192861"/>
              <a:gd name="connsiteY47" fmla="*/ 113427 h 226218"/>
              <a:gd name="connsiteX48" fmla="*/ 43295 w 192861"/>
              <a:gd name="connsiteY48" fmla="*/ 121364 h 226218"/>
              <a:gd name="connsiteX49" fmla="*/ 138813 w 192861"/>
              <a:gd name="connsiteY49" fmla="*/ 135342 h 226218"/>
              <a:gd name="connsiteX50" fmla="*/ 152675 w 192861"/>
              <a:gd name="connsiteY50" fmla="*/ 121364 h 226218"/>
              <a:gd name="connsiteX51" fmla="*/ 165073 w 192861"/>
              <a:gd name="connsiteY51" fmla="*/ 113427 h 226218"/>
              <a:gd name="connsiteX52" fmla="*/ 169009 w 192861"/>
              <a:gd name="connsiteY52" fmla="*/ 115014 h 226218"/>
              <a:gd name="connsiteX53" fmla="*/ 172512 w 192861"/>
              <a:gd name="connsiteY53" fmla="*/ 121642 h 226218"/>
              <a:gd name="connsiteX54" fmla="*/ 171410 w 192861"/>
              <a:gd name="connsiteY54" fmla="*/ 127079 h 22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2861" h="226218">
                <a:moveTo>
                  <a:pt x="152754" y="1230"/>
                </a:moveTo>
                <a:lnTo>
                  <a:pt x="43413" y="1230"/>
                </a:lnTo>
                <a:cubicBezTo>
                  <a:pt x="20093" y="1297"/>
                  <a:pt x="1220" y="20379"/>
                  <a:pt x="1220" y="43894"/>
                </a:cubicBezTo>
                <a:lnTo>
                  <a:pt x="1220" y="154186"/>
                </a:lnTo>
                <a:cubicBezTo>
                  <a:pt x="1220" y="177772"/>
                  <a:pt x="20179" y="196889"/>
                  <a:pt x="43571" y="196889"/>
                </a:cubicBezTo>
                <a:lnTo>
                  <a:pt x="79939" y="196889"/>
                </a:lnTo>
                <a:lnTo>
                  <a:pt x="98044" y="226099"/>
                </a:lnTo>
                <a:lnTo>
                  <a:pt x="116150" y="196889"/>
                </a:lnTo>
                <a:lnTo>
                  <a:pt x="152911" y="196889"/>
                </a:lnTo>
                <a:cubicBezTo>
                  <a:pt x="176303" y="196889"/>
                  <a:pt x="195262" y="177772"/>
                  <a:pt x="195262" y="154186"/>
                </a:cubicBezTo>
                <a:lnTo>
                  <a:pt x="195262" y="154186"/>
                </a:lnTo>
                <a:lnTo>
                  <a:pt x="195262" y="43894"/>
                </a:lnTo>
                <a:cubicBezTo>
                  <a:pt x="195262" y="20332"/>
                  <a:pt x="176318" y="1230"/>
                  <a:pt x="152951" y="1230"/>
                </a:cubicBezTo>
                <a:close/>
                <a:moveTo>
                  <a:pt x="59000" y="77747"/>
                </a:moveTo>
                <a:lnTo>
                  <a:pt x="74743" y="77747"/>
                </a:lnTo>
                <a:lnTo>
                  <a:pt x="74743" y="62825"/>
                </a:lnTo>
                <a:lnTo>
                  <a:pt x="59000" y="62825"/>
                </a:lnTo>
                <a:lnTo>
                  <a:pt x="59000" y="46712"/>
                </a:lnTo>
                <a:lnTo>
                  <a:pt x="74743" y="46712"/>
                </a:lnTo>
                <a:lnTo>
                  <a:pt x="74743" y="30837"/>
                </a:lnTo>
                <a:lnTo>
                  <a:pt x="90723" y="30837"/>
                </a:lnTo>
                <a:lnTo>
                  <a:pt x="90723" y="46712"/>
                </a:lnTo>
                <a:lnTo>
                  <a:pt x="105523" y="46712"/>
                </a:lnTo>
                <a:lnTo>
                  <a:pt x="105523" y="30837"/>
                </a:lnTo>
                <a:lnTo>
                  <a:pt x="121502" y="30837"/>
                </a:lnTo>
                <a:lnTo>
                  <a:pt x="121502" y="46712"/>
                </a:lnTo>
                <a:lnTo>
                  <a:pt x="137246" y="46712"/>
                </a:lnTo>
                <a:lnTo>
                  <a:pt x="137246" y="62825"/>
                </a:lnTo>
                <a:lnTo>
                  <a:pt x="121502" y="62825"/>
                </a:lnTo>
                <a:lnTo>
                  <a:pt x="121502" y="77747"/>
                </a:lnTo>
                <a:lnTo>
                  <a:pt x="137246" y="77747"/>
                </a:lnTo>
                <a:lnTo>
                  <a:pt x="137246" y="94019"/>
                </a:lnTo>
                <a:lnTo>
                  <a:pt x="121502" y="94019"/>
                </a:lnTo>
                <a:lnTo>
                  <a:pt x="121502" y="109894"/>
                </a:lnTo>
                <a:lnTo>
                  <a:pt x="105523" y="109894"/>
                </a:lnTo>
                <a:lnTo>
                  <a:pt x="105523" y="94019"/>
                </a:lnTo>
                <a:lnTo>
                  <a:pt x="90723" y="94019"/>
                </a:lnTo>
                <a:lnTo>
                  <a:pt x="90723" y="109894"/>
                </a:lnTo>
                <a:lnTo>
                  <a:pt x="74743" y="109894"/>
                </a:lnTo>
                <a:lnTo>
                  <a:pt x="74743" y="94019"/>
                </a:lnTo>
                <a:lnTo>
                  <a:pt x="59000" y="94019"/>
                </a:lnTo>
                <a:close/>
                <a:moveTo>
                  <a:pt x="171410" y="127079"/>
                </a:moveTo>
                <a:cubicBezTo>
                  <a:pt x="156371" y="152189"/>
                  <a:pt x="129300" y="167429"/>
                  <a:pt x="100209" y="167163"/>
                </a:cubicBezTo>
                <a:lnTo>
                  <a:pt x="96273" y="167163"/>
                </a:lnTo>
                <a:cubicBezTo>
                  <a:pt x="67100" y="167501"/>
                  <a:pt x="39930" y="152253"/>
                  <a:pt x="24836" y="127079"/>
                </a:cubicBezTo>
                <a:cubicBezTo>
                  <a:pt x="24017" y="125380"/>
                  <a:pt x="23560" y="123527"/>
                  <a:pt x="23497" y="121642"/>
                </a:cubicBezTo>
                <a:cubicBezTo>
                  <a:pt x="23482" y="118987"/>
                  <a:pt x="24780" y="116502"/>
                  <a:pt x="26961" y="115014"/>
                </a:cubicBezTo>
                <a:cubicBezTo>
                  <a:pt x="28138" y="114196"/>
                  <a:pt x="29484" y="113653"/>
                  <a:pt x="30897" y="113427"/>
                </a:cubicBezTo>
                <a:cubicBezTo>
                  <a:pt x="36958" y="112792"/>
                  <a:pt x="40422" y="116760"/>
                  <a:pt x="43295" y="121364"/>
                </a:cubicBezTo>
                <a:cubicBezTo>
                  <a:pt x="65844" y="151820"/>
                  <a:pt x="108608" y="158079"/>
                  <a:pt x="138813" y="135342"/>
                </a:cubicBezTo>
                <a:cubicBezTo>
                  <a:pt x="144075" y="131377"/>
                  <a:pt x="148747" y="126670"/>
                  <a:pt x="152675" y="121364"/>
                </a:cubicBezTo>
                <a:cubicBezTo>
                  <a:pt x="155548" y="116840"/>
                  <a:pt x="159170" y="112871"/>
                  <a:pt x="165073" y="113427"/>
                </a:cubicBezTo>
                <a:cubicBezTo>
                  <a:pt x="166487" y="113653"/>
                  <a:pt x="167833" y="114196"/>
                  <a:pt x="169009" y="115014"/>
                </a:cubicBezTo>
                <a:cubicBezTo>
                  <a:pt x="171280" y="116419"/>
                  <a:pt x="172623" y="118955"/>
                  <a:pt x="172512" y="121642"/>
                </a:cubicBezTo>
                <a:cubicBezTo>
                  <a:pt x="172607" y="123519"/>
                  <a:pt x="172225" y="125388"/>
                  <a:pt x="171410" y="127079"/>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3C5AB7C-0EDF-49CB-B5D8-B3855E470DBA}"/>
              </a:ext>
            </a:extLst>
          </p:cNvPr>
          <p:cNvSpPr txBox="1"/>
          <p:nvPr/>
        </p:nvSpPr>
        <p:spPr>
          <a:xfrm>
            <a:off x="373933" y="2973641"/>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Vision</a:t>
            </a:r>
          </a:p>
        </p:txBody>
      </p:sp>
      <p:sp>
        <p:nvSpPr>
          <p:cNvPr id="49" name="TextBox 48">
            <a:extLst>
              <a:ext uri="{FF2B5EF4-FFF2-40B4-BE49-F238E27FC236}">
                <a16:creationId xmlns:a16="http://schemas.microsoft.com/office/drawing/2014/main" id="{E9B17924-FE05-411F-86CD-E5A70504017B}"/>
              </a:ext>
            </a:extLst>
          </p:cNvPr>
          <p:cNvSpPr txBox="1"/>
          <p:nvPr/>
        </p:nvSpPr>
        <p:spPr>
          <a:xfrm>
            <a:off x="6510951" y="4950365"/>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Speech</a:t>
            </a:r>
          </a:p>
        </p:txBody>
      </p:sp>
      <p:sp>
        <p:nvSpPr>
          <p:cNvPr id="53" name="TextBox 52">
            <a:extLst>
              <a:ext uri="{FF2B5EF4-FFF2-40B4-BE49-F238E27FC236}">
                <a16:creationId xmlns:a16="http://schemas.microsoft.com/office/drawing/2014/main" id="{74D4ED90-0971-4C14-8298-3DEDFDB4BCB8}"/>
              </a:ext>
            </a:extLst>
          </p:cNvPr>
          <p:cNvSpPr txBox="1"/>
          <p:nvPr/>
        </p:nvSpPr>
        <p:spPr>
          <a:xfrm>
            <a:off x="6510952" y="2899677"/>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Language</a:t>
            </a:r>
          </a:p>
        </p:txBody>
      </p:sp>
      <p:sp>
        <p:nvSpPr>
          <p:cNvPr id="54" name="TextBox 53">
            <a:extLst>
              <a:ext uri="{FF2B5EF4-FFF2-40B4-BE49-F238E27FC236}">
                <a16:creationId xmlns:a16="http://schemas.microsoft.com/office/drawing/2014/main" id="{20D18215-032E-41EA-B176-D6CB316AA03A}"/>
              </a:ext>
            </a:extLst>
          </p:cNvPr>
          <p:cNvSpPr txBox="1"/>
          <p:nvPr/>
        </p:nvSpPr>
        <p:spPr>
          <a:xfrm>
            <a:off x="240353" y="5089972"/>
            <a:ext cx="731520" cy="307777"/>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Bing </a:t>
            </a:r>
            <a:b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Search</a:t>
            </a:r>
          </a:p>
        </p:txBody>
      </p:sp>
      <p:sp>
        <p:nvSpPr>
          <p:cNvPr id="55" name="Graphic 569">
            <a:extLst>
              <a:ext uri="{FF2B5EF4-FFF2-40B4-BE49-F238E27FC236}">
                <a16:creationId xmlns:a16="http://schemas.microsoft.com/office/drawing/2014/main" id="{02EA2870-A6A4-4F8F-9BBE-79E3443E0BDA}"/>
              </a:ext>
            </a:extLst>
          </p:cNvPr>
          <p:cNvSpPr/>
          <p:nvPr/>
        </p:nvSpPr>
        <p:spPr>
          <a:xfrm>
            <a:off x="6667218" y="256311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 name="Rounded Rectangular Callout 243">
            <a:extLst>
              <a:ext uri="{FF2B5EF4-FFF2-40B4-BE49-F238E27FC236}">
                <a16:creationId xmlns:a16="http://schemas.microsoft.com/office/drawing/2014/main" id="{481C0F2F-8136-4C69-BF7B-5B2ACA5483A2}"/>
              </a:ext>
            </a:extLst>
          </p:cNvPr>
          <p:cNvSpPr/>
          <p:nvPr/>
        </p:nvSpPr>
        <p:spPr bwMode="auto">
          <a:xfrm>
            <a:off x="6719762" y="4552591"/>
            <a:ext cx="313899" cy="165324"/>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a:ea typeface="Segoe UI" pitchFamily="34" charset="0"/>
                <a:cs typeface="Segoe UI" pitchFamily="34" charset="0"/>
              </a:rPr>
              <a:t>…</a:t>
            </a:r>
          </a:p>
        </p:txBody>
      </p:sp>
      <p:grpSp>
        <p:nvGrpSpPr>
          <p:cNvPr id="57" name="Group 56">
            <a:extLst>
              <a:ext uri="{FF2B5EF4-FFF2-40B4-BE49-F238E27FC236}">
                <a16:creationId xmlns:a16="http://schemas.microsoft.com/office/drawing/2014/main" id="{EB64CAD3-B9F8-42F7-A127-C4B2419A4D56}"/>
              </a:ext>
            </a:extLst>
          </p:cNvPr>
          <p:cNvGrpSpPr/>
          <p:nvPr/>
        </p:nvGrpSpPr>
        <p:grpSpPr>
          <a:xfrm>
            <a:off x="497492" y="4694790"/>
            <a:ext cx="281008" cy="281008"/>
            <a:chOff x="6511270" y="2828232"/>
            <a:chExt cx="281008" cy="281008"/>
          </a:xfrm>
        </p:grpSpPr>
        <p:sp>
          <p:nvSpPr>
            <p:cNvPr id="62" name="Oval 61">
              <a:extLst>
                <a:ext uri="{FF2B5EF4-FFF2-40B4-BE49-F238E27FC236}">
                  <a16:creationId xmlns:a16="http://schemas.microsoft.com/office/drawing/2014/main" id="{838CCEC9-4C12-4086-B771-DA031DF631D4}"/>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C5A61F0A-6991-42BC-B127-35380544743D}"/>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2B7E307F-2653-47B7-BFAC-159A0A62951F}"/>
              </a:ext>
            </a:extLst>
          </p:cNvPr>
          <p:cNvGrpSpPr/>
          <p:nvPr/>
        </p:nvGrpSpPr>
        <p:grpSpPr>
          <a:xfrm>
            <a:off x="597012" y="2652884"/>
            <a:ext cx="341442" cy="189450"/>
            <a:chOff x="6827151" y="1675311"/>
            <a:chExt cx="341442" cy="189450"/>
          </a:xfrm>
        </p:grpSpPr>
        <p:sp>
          <p:nvSpPr>
            <p:cNvPr id="59" name="eye_2">
              <a:extLst>
                <a:ext uri="{FF2B5EF4-FFF2-40B4-BE49-F238E27FC236}">
                  <a16:creationId xmlns:a16="http://schemas.microsoft.com/office/drawing/2014/main" id="{6A38CDD1-021A-4168-8C08-3EC1F3EDE6E4}"/>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 name="Oval 59">
              <a:extLst>
                <a:ext uri="{FF2B5EF4-FFF2-40B4-BE49-F238E27FC236}">
                  <a16:creationId xmlns:a16="http://schemas.microsoft.com/office/drawing/2014/main" id="{96DB4F44-CB76-49DC-A234-1003D895D466}"/>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eye_2">
              <a:extLst>
                <a:ext uri="{FF2B5EF4-FFF2-40B4-BE49-F238E27FC236}">
                  <a16:creationId xmlns:a16="http://schemas.microsoft.com/office/drawing/2014/main" id="{B1F9A6DB-96F8-4ECA-A0CF-3F6BB6666B22}"/>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45" name="Picture 44">
            <a:extLst>
              <a:ext uri="{FF2B5EF4-FFF2-40B4-BE49-F238E27FC236}">
                <a16:creationId xmlns:a16="http://schemas.microsoft.com/office/drawing/2014/main" id="{DD4FA0C4-EAC0-4464-B661-DDC5F5A644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649" y="2652884"/>
            <a:ext cx="4338134" cy="1199395"/>
          </a:xfrm>
          <a:prstGeom prst="rect">
            <a:avLst/>
          </a:prstGeom>
        </p:spPr>
      </p:pic>
      <p:pic>
        <p:nvPicPr>
          <p:cNvPr id="47" name="Picture 46">
            <a:extLst>
              <a:ext uri="{FF2B5EF4-FFF2-40B4-BE49-F238E27FC236}">
                <a16:creationId xmlns:a16="http://schemas.microsoft.com/office/drawing/2014/main" id="{B465D48E-4A28-4995-925D-C91FB8B94F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1448" y="2441633"/>
            <a:ext cx="3913552" cy="1456807"/>
          </a:xfrm>
          <a:prstGeom prst="rect">
            <a:avLst/>
          </a:prstGeom>
        </p:spPr>
      </p:pic>
      <p:sp>
        <p:nvSpPr>
          <p:cNvPr id="52" name="TextBox 51">
            <a:extLst>
              <a:ext uri="{FF2B5EF4-FFF2-40B4-BE49-F238E27FC236}">
                <a16:creationId xmlns:a16="http://schemas.microsoft.com/office/drawing/2014/main" id="{0E5CA4F6-DC90-4F74-841B-1B3666A9D943}"/>
              </a:ext>
            </a:extLst>
          </p:cNvPr>
          <p:cNvSpPr txBox="1"/>
          <p:nvPr/>
        </p:nvSpPr>
        <p:spPr>
          <a:xfrm>
            <a:off x="996324" y="3952771"/>
            <a:ext cx="4611099"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Computer Vision | Video Indexer | Face | Content Moderator</a:t>
            </a:r>
          </a:p>
        </p:txBody>
      </p:sp>
      <p:pic>
        <p:nvPicPr>
          <p:cNvPr id="65" name="Picture 64">
            <a:extLst>
              <a:ext uri="{FF2B5EF4-FFF2-40B4-BE49-F238E27FC236}">
                <a16:creationId xmlns:a16="http://schemas.microsoft.com/office/drawing/2014/main" id="{9A98CB30-6101-444C-8C22-BC305998096A}"/>
              </a:ext>
            </a:extLst>
          </p:cNvPr>
          <p:cNvPicPr>
            <a:picLocks noChangeAspect="1"/>
          </p:cNvPicPr>
          <p:nvPr/>
        </p:nvPicPr>
        <p:blipFill>
          <a:blip r:embed="rId7"/>
          <a:stretch>
            <a:fillRect/>
          </a:stretch>
        </p:blipFill>
        <p:spPr>
          <a:xfrm>
            <a:off x="996325" y="4574737"/>
            <a:ext cx="1966210" cy="1533342"/>
          </a:xfrm>
          <a:prstGeom prst="rect">
            <a:avLst/>
          </a:prstGeom>
        </p:spPr>
      </p:pic>
      <p:grpSp>
        <p:nvGrpSpPr>
          <p:cNvPr id="66" name="Group 65">
            <a:extLst>
              <a:ext uri="{FF2B5EF4-FFF2-40B4-BE49-F238E27FC236}">
                <a16:creationId xmlns:a16="http://schemas.microsoft.com/office/drawing/2014/main" id="{B990E700-FE0A-426B-A5EF-3705CA200EC5}"/>
              </a:ext>
            </a:extLst>
          </p:cNvPr>
          <p:cNvGrpSpPr/>
          <p:nvPr/>
        </p:nvGrpSpPr>
        <p:grpSpPr>
          <a:xfrm>
            <a:off x="1156424" y="4628767"/>
            <a:ext cx="1628363" cy="1425282"/>
            <a:chOff x="5978033" y="1474088"/>
            <a:chExt cx="5550606" cy="4951244"/>
          </a:xfrm>
        </p:grpSpPr>
        <p:grpSp>
          <p:nvGrpSpPr>
            <p:cNvPr id="67" name="Group 66">
              <a:extLst>
                <a:ext uri="{FF2B5EF4-FFF2-40B4-BE49-F238E27FC236}">
                  <a16:creationId xmlns:a16="http://schemas.microsoft.com/office/drawing/2014/main" id="{980D250C-4960-4E7C-A3CC-E8C7BA4D990E}"/>
                </a:ext>
              </a:extLst>
            </p:cNvPr>
            <p:cNvGrpSpPr/>
            <p:nvPr/>
          </p:nvGrpSpPr>
          <p:grpSpPr>
            <a:xfrm>
              <a:off x="5978034" y="1474088"/>
              <a:ext cx="741333" cy="750293"/>
              <a:chOff x="-4495802" y="0"/>
              <a:chExt cx="1575949" cy="1594996"/>
            </a:xfrm>
            <a:solidFill>
              <a:srgbClr val="C00000"/>
            </a:solidFill>
          </p:grpSpPr>
          <p:sp>
            <p:nvSpPr>
              <p:cNvPr id="77" name="Rectangle 76">
                <a:extLst>
                  <a:ext uri="{FF2B5EF4-FFF2-40B4-BE49-F238E27FC236}">
                    <a16:creationId xmlns:a16="http://schemas.microsoft.com/office/drawing/2014/main" id="{417F68B1-7102-4542-A991-D15D848278E3}"/>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A31EEA16-FC19-4CF4-A2AC-48EC8297E013}"/>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62D8EA69-3941-429D-BAF2-1FADF4AC84BD}"/>
                </a:ext>
              </a:extLst>
            </p:cNvPr>
            <p:cNvGrpSpPr/>
            <p:nvPr/>
          </p:nvGrpSpPr>
          <p:grpSpPr>
            <a:xfrm rot="5400000">
              <a:off x="10782826" y="1479768"/>
              <a:ext cx="741333" cy="750293"/>
              <a:chOff x="-4495802" y="0"/>
              <a:chExt cx="1575949" cy="1594996"/>
            </a:xfrm>
            <a:solidFill>
              <a:srgbClr val="C00000"/>
            </a:solidFill>
          </p:grpSpPr>
          <p:sp>
            <p:nvSpPr>
              <p:cNvPr id="75" name="Rectangle 74">
                <a:extLst>
                  <a:ext uri="{FF2B5EF4-FFF2-40B4-BE49-F238E27FC236}">
                    <a16:creationId xmlns:a16="http://schemas.microsoft.com/office/drawing/2014/main" id="{E9842BF6-FA12-4E86-A0F6-37336F741053}"/>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0CA03BE6-46FE-407C-870B-2EEDB8DA52CE}"/>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D3F5F2C2-99F1-4397-9C1B-92183CC770DD}"/>
                </a:ext>
              </a:extLst>
            </p:cNvPr>
            <p:cNvGrpSpPr/>
            <p:nvPr/>
          </p:nvGrpSpPr>
          <p:grpSpPr>
            <a:xfrm rot="10800000">
              <a:off x="10782826" y="5675039"/>
              <a:ext cx="741333" cy="750293"/>
              <a:chOff x="-4495802" y="0"/>
              <a:chExt cx="1575949" cy="1594996"/>
            </a:xfrm>
            <a:solidFill>
              <a:srgbClr val="C00000"/>
            </a:solidFill>
          </p:grpSpPr>
          <p:sp>
            <p:nvSpPr>
              <p:cNvPr id="73" name="Rectangle 72">
                <a:extLst>
                  <a:ext uri="{FF2B5EF4-FFF2-40B4-BE49-F238E27FC236}">
                    <a16:creationId xmlns:a16="http://schemas.microsoft.com/office/drawing/2014/main" id="{C18A0A45-0C53-40B3-A24E-B97D98E7E291}"/>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9D398D49-F74E-4151-86C8-35A4F5BABA0D}"/>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64B7EBF7-66F0-460E-BF65-7CC8445B2352}"/>
                </a:ext>
              </a:extLst>
            </p:cNvPr>
            <p:cNvGrpSpPr/>
            <p:nvPr/>
          </p:nvGrpSpPr>
          <p:grpSpPr>
            <a:xfrm rot="16200000">
              <a:off x="5982513" y="5675039"/>
              <a:ext cx="741333" cy="750293"/>
              <a:chOff x="-4495802" y="0"/>
              <a:chExt cx="1575949" cy="1594996"/>
            </a:xfrm>
            <a:solidFill>
              <a:srgbClr val="C00000"/>
            </a:solidFill>
          </p:grpSpPr>
          <p:sp>
            <p:nvSpPr>
              <p:cNvPr id="71" name="Rectangle 70">
                <a:extLst>
                  <a:ext uri="{FF2B5EF4-FFF2-40B4-BE49-F238E27FC236}">
                    <a16:creationId xmlns:a16="http://schemas.microsoft.com/office/drawing/2014/main" id="{C1555258-7550-4AFC-BDBF-1CB95BCA9193}"/>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C317CEFD-7C79-48FD-9BC1-8DEAFD7698A5}"/>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79" name="Picture 78">
            <a:extLst>
              <a:ext uri="{FF2B5EF4-FFF2-40B4-BE49-F238E27FC236}">
                <a16:creationId xmlns:a16="http://schemas.microsoft.com/office/drawing/2014/main" id="{5C839ED5-5969-4408-9FEF-D33E79B3F7AF}"/>
              </a:ext>
            </a:extLst>
          </p:cNvPr>
          <p:cNvPicPr>
            <a:picLocks noChangeAspect="1"/>
          </p:cNvPicPr>
          <p:nvPr/>
        </p:nvPicPr>
        <p:blipFill rotWithShape="1">
          <a:blip r:embed="rId8"/>
          <a:srcRect b="14666"/>
          <a:stretch/>
        </p:blipFill>
        <p:spPr>
          <a:xfrm>
            <a:off x="3163041" y="4574737"/>
            <a:ext cx="2311993" cy="1533342"/>
          </a:xfrm>
          <a:prstGeom prst="rect">
            <a:avLst/>
          </a:prstGeom>
        </p:spPr>
      </p:pic>
      <p:pic>
        <p:nvPicPr>
          <p:cNvPr id="80" name="2018-06-01_12-09-24">
            <a:hlinkClick r:id="" action="ppaction://media"/>
            <a:extLst>
              <a:ext uri="{FF2B5EF4-FFF2-40B4-BE49-F238E27FC236}">
                <a16:creationId xmlns:a16="http://schemas.microsoft.com/office/drawing/2014/main" id="{B4B5A230-C05A-45C0-8FA9-8F4B5EA2600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361448" y="4533442"/>
            <a:ext cx="4302578" cy="926849"/>
          </a:xfrm>
          <a:prstGeom prst="rect">
            <a:avLst/>
          </a:prstGeom>
        </p:spPr>
      </p:pic>
      <p:sp>
        <p:nvSpPr>
          <p:cNvPr id="81" name="TextBox 80">
            <a:extLst>
              <a:ext uri="{FF2B5EF4-FFF2-40B4-BE49-F238E27FC236}">
                <a16:creationId xmlns:a16="http://schemas.microsoft.com/office/drawing/2014/main" id="{16125AFA-4262-4952-A8A4-CDD228B5FE3E}"/>
              </a:ext>
            </a:extLst>
          </p:cNvPr>
          <p:cNvSpPr txBox="1"/>
          <p:nvPr/>
        </p:nvSpPr>
        <p:spPr>
          <a:xfrm>
            <a:off x="7240630" y="6141539"/>
            <a:ext cx="4611099"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Speech to Text | Text to Speech | Speech Translation | Speaker Recognition</a:t>
            </a:r>
          </a:p>
        </p:txBody>
      </p:sp>
      <p:sp>
        <p:nvSpPr>
          <p:cNvPr id="82" name="TextBox 81">
            <a:extLst>
              <a:ext uri="{FF2B5EF4-FFF2-40B4-BE49-F238E27FC236}">
                <a16:creationId xmlns:a16="http://schemas.microsoft.com/office/drawing/2014/main" id="{7589B6B7-2E60-4467-B704-F25AB3A39C59}"/>
              </a:ext>
            </a:extLst>
          </p:cNvPr>
          <p:cNvSpPr txBox="1"/>
          <p:nvPr/>
        </p:nvSpPr>
        <p:spPr>
          <a:xfrm>
            <a:off x="6919847" y="3939389"/>
            <a:ext cx="5139073"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lang="en-US" sz="1000" kern="0" dirty="0">
                <a:ln w="3175">
                  <a:noFill/>
                </a:ln>
                <a:solidFill>
                  <a:srgbClr val="0078D4"/>
                </a:solidFill>
                <a:latin typeface="Segoe UI" panose="020B0502040204020203" pitchFamily="34" charset="0"/>
                <a:cs typeface="Segoe UI" panose="020B0502040204020203" pitchFamily="34" charset="0"/>
              </a:rPr>
              <a:t>Text Analytics | Spell Check | Language Understanding | Text Translation | QnA Maker</a:t>
            </a:r>
            <a:endPar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83" name="TextBox 82">
            <a:extLst>
              <a:ext uri="{FF2B5EF4-FFF2-40B4-BE49-F238E27FC236}">
                <a16:creationId xmlns:a16="http://schemas.microsoft.com/office/drawing/2014/main" id="{18BCC95C-E490-4194-BEEA-2B720C5091EE}"/>
              </a:ext>
            </a:extLst>
          </p:cNvPr>
          <p:cNvSpPr txBox="1"/>
          <p:nvPr/>
        </p:nvSpPr>
        <p:spPr>
          <a:xfrm>
            <a:off x="1032506" y="6217844"/>
            <a:ext cx="4611099" cy="307777"/>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lang="en-US" sz="1000" kern="0" dirty="0">
                <a:ln w="3175">
                  <a:noFill/>
                </a:ln>
                <a:solidFill>
                  <a:srgbClr val="0078D4"/>
                </a:solidFill>
                <a:latin typeface="Segoe UI" panose="020B0502040204020203" pitchFamily="34" charset="0"/>
                <a:cs typeface="Segoe UI" panose="020B0502040204020203" pitchFamily="34" charset="0"/>
              </a:rPr>
              <a:t>Big Web Search | Video Search | Image Search | Visual Search | Entity Search | News Search | Autosuggest</a:t>
            </a:r>
            <a:endPar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7215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8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B3B9D918-EA9C-4556-B396-BF8F51C64E28}"/>
              </a:ext>
            </a:extLst>
          </p:cNvPr>
          <p:cNvSpPr/>
          <p:nvPr/>
        </p:nvSpPr>
        <p:spPr bwMode="auto">
          <a:xfrm>
            <a:off x="7063175" y="3708038"/>
            <a:ext cx="3273654" cy="2259916"/>
          </a:xfrm>
          <a:prstGeom prst="roundRect">
            <a:avLst>
              <a:gd name="adj" fmla="val 3188"/>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4E5F3934-C722-4A3A-BF38-6634646874A1}"/>
              </a:ext>
            </a:extLst>
          </p:cNvPr>
          <p:cNvSpPr/>
          <p:nvPr/>
        </p:nvSpPr>
        <p:spPr bwMode="auto">
          <a:xfrm>
            <a:off x="1702795" y="3708038"/>
            <a:ext cx="3629304" cy="2259916"/>
          </a:xfrm>
          <a:prstGeom prst="roundRect">
            <a:avLst>
              <a:gd name="adj" fmla="val 3188"/>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F457DC3-708B-4A72-BE8B-B7813D9A1B95}"/>
              </a:ext>
            </a:extLst>
          </p:cNvPr>
          <p:cNvSpPr>
            <a:spLocks noGrp="1"/>
          </p:cNvSpPr>
          <p:nvPr>
            <p:ph type="title"/>
          </p:nvPr>
        </p:nvSpPr>
        <p:spPr>
          <a:xfrm>
            <a:off x="426424" y="440495"/>
            <a:ext cx="11336039" cy="758022"/>
          </a:xfrm>
        </p:spPr>
        <p:txBody>
          <a:bodyPr/>
          <a:lstStyle/>
          <a:p>
            <a:pPr algn="ctr"/>
            <a:r>
              <a:rPr lang="en-US" dirty="0"/>
              <a:t>Familiar Data Science tools</a:t>
            </a:r>
          </a:p>
        </p:txBody>
      </p:sp>
      <p:grpSp>
        <p:nvGrpSpPr>
          <p:cNvPr id="7" name="Group 6">
            <a:extLst>
              <a:ext uri="{FF2B5EF4-FFF2-40B4-BE49-F238E27FC236}">
                <a16:creationId xmlns:a16="http://schemas.microsoft.com/office/drawing/2014/main" id="{D457680D-DC28-41BB-A49F-E12B01E9468B}"/>
              </a:ext>
            </a:extLst>
          </p:cNvPr>
          <p:cNvGrpSpPr/>
          <p:nvPr/>
        </p:nvGrpSpPr>
        <p:grpSpPr>
          <a:xfrm>
            <a:off x="10442447" y="1948064"/>
            <a:ext cx="528450" cy="449541"/>
            <a:chOff x="11238522" y="2214151"/>
            <a:chExt cx="394713" cy="335774"/>
          </a:xfrm>
        </p:grpSpPr>
        <p:grpSp>
          <p:nvGrpSpPr>
            <p:cNvPr id="8" name="Group 7">
              <a:extLst>
                <a:ext uri="{FF2B5EF4-FFF2-40B4-BE49-F238E27FC236}">
                  <a16:creationId xmlns:a16="http://schemas.microsoft.com/office/drawing/2014/main" id="{E5BE0D0F-1B81-4BD4-AF98-8CC82FA92E11}"/>
                </a:ext>
              </a:extLst>
            </p:cNvPr>
            <p:cNvGrpSpPr/>
            <p:nvPr/>
          </p:nvGrpSpPr>
          <p:grpSpPr>
            <a:xfrm>
              <a:off x="11238522" y="2214151"/>
              <a:ext cx="394713" cy="335774"/>
              <a:chOff x="2107244" y="1575258"/>
              <a:chExt cx="310993" cy="264555"/>
            </a:xfrm>
          </p:grpSpPr>
          <p:grpSp>
            <p:nvGrpSpPr>
              <p:cNvPr id="11" name="Group 10">
                <a:extLst>
                  <a:ext uri="{FF2B5EF4-FFF2-40B4-BE49-F238E27FC236}">
                    <a16:creationId xmlns:a16="http://schemas.microsoft.com/office/drawing/2014/main" id="{9CCD4DB7-102B-40AA-A53C-72E5800ACF2E}"/>
                  </a:ext>
                </a:extLst>
              </p:cNvPr>
              <p:cNvGrpSpPr/>
              <p:nvPr/>
            </p:nvGrpSpPr>
            <p:grpSpPr>
              <a:xfrm>
                <a:off x="2107244" y="1575258"/>
                <a:ext cx="310993" cy="264555"/>
                <a:chOff x="2107244" y="1575258"/>
                <a:chExt cx="310993" cy="264555"/>
              </a:xfrm>
            </p:grpSpPr>
            <p:sp>
              <p:nvSpPr>
                <p:cNvPr id="16" name="Rectangle 9">
                  <a:extLst>
                    <a:ext uri="{FF2B5EF4-FFF2-40B4-BE49-F238E27FC236}">
                      <a16:creationId xmlns:a16="http://schemas.microsoft.com/office/drawing/2014/main" id="{072AF0B7-BEB0-4878-ABCA-AB18817E50A4}"/>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3F3F3F"/>
                    </a:solidFill>
                    <a:effectLst/>
                    <a:uLnTx/>
                    <a:uFillTx/>
                    <a:latin typeface="Segoe UI"/>
                    <a:ea typeface="+mn-ea"/>
                    <a:cs typeface="+mn-cs"/>
                  </a:endParaRPr>
                </a:p>
              </p:txBody>
            </p:sp>
            <p:sp>
              <p:nvSpPr>
                <p:cNvPr id="17" name="Line 10">
                  <a:extLst>
                    <a:ext uri="{FF2B5EF4-FFF2-40B4-BE49-F238E27FC236}">
                      <a16:creationId xmlns:a16="http://schemas.microsoft.com/office/drawing/2014/main" id="{A8DEF0CB-A41B-4EB1-8F40-98F093C8E19E}"/>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26C5FF9F-26E4-412B-BCDF-414190AA1BEA}"/>
                  </a:ext>
                </a:extLst>
              </p:cNvPr>
              <p:cNvGrpSpPr/>
              <p:nvPr/>
            </p:nvGrpSpPr>
            <p:grpSpPr>
              <a:xfrm>
                <a:off x="2287367" y="1599181"/>
                <a:ext cx="95690" cy="23923"/>
                <a:chOff x="2287367" y="1599181"/>
                <a:chExt cx="95690" cy="23923"/>
              </a:xfrm>
            </p:grpSpPr>
            <p:sp>
              <p:nvSpPr>
                <p:cNvPr id="13" name="Oval 11">
                  <a:extLst>
                    <a:ext uri="{FF2B5EF4-FFF2-40B4-BE49-F238E27FC236}">
                      <a16:creationId xmlns:a16="http://schemas.microsoft.com/office/drawing/2014/main" id="{600C274B-2F2A-4C16-8B2E-86B036D6F00C}"/>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3F3F3F"/>
                    </a:solidFill>
                    <a:effectLst/>
                    <a:uLnTx/>
                    <a:uFillTx/>
                    <a:latin typeface="Segoe UI"/>
                    <a:ea typeface="+mn-ea"/>
                    <a:cs typeface="+mn-cs"/>
                  </a:endParaRPr>
                </a:p>
              </p:txBody>
            </p:sp>
            <p:sp>
              <p:nvSpPr>
                <p:cNvPr id="14" name="Oval 12">
                  <a:extLst>
                    <a:ext uri="{FF2B5EF4-FFF2-40B4-BE49-F238E27FC236}">
                      <a16:creationId xmlns:a16="http://schemas.microsoft.com/office/drawing/2014/main" id="{62B41D16-2031-4876-A57B-4ECD96BA6F34}"/>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3F3F3F"/>
                    </a:solidFill>
                    <a:effectLst/>
                    <a:uLnTx/>
                    <a:uFillTx/>
                    <a:latin typeface="Segoe UI"/>
                    <a:ea typeface="+mn-ea"/>
                    <a:cs typeface="+mn-cs"/>
                  </a:endParaRPr>
                </a:p>
              </p:txBody>
            </p:sp>
            <p:sp>
              <p:nvSpPr>
                <p:cNvPr id="15" name="Oval 13">
                  <a:extLst>
                    <a:ext uri="{FF2B5EF4-FFF2-40B4-BE49-F238E27FC236}">
                      <a16:creationId xmlns:a16="http://schemas.microsoft.com/office/drawing/2014/main" id="{3542B7EE-8035-4A5D-88FD-9199D406A86A}"/>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9" name="Freeform 422">
              <a:extLst>
                <a:ext uri="{FF2B5EF4-FFF2-40B4-BE49-F238E27FC236}">
                  <a16:creationId xmlns:a16="http://schemas.microsoft.com/office/drawing/2014/main" id="{965A3961-A79D-43F2-9823-2BB5D4314E10}"/>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Segoe UI"/>
                <a:ea typeface="+mn-ea"/>
                <a:cs typeface="+mn-cs"/>
              </a:endParaRPr>
            </a:p>
          </p:txBody>
        </p:sp>
        <p:cxnSp>
          <p:nvCxnSpPr>
            <p:cNvPr id="10" name="Straight Connector 9">
              <a:extLst>
                <a:ext uri="{FF2B5EF4-FFF2-40B4-BE49-F238E27FC236}">
                  <a16:creationId xmlns:a16="http://schemas.microsoft.com/office/drawing/2014/main" id="{71500882-ED2A-4DA0-933D-2F7322025657}"/>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8" name="Picture 17" descr="A close up of a sign&#10;&#10;Description automatically generated">
            <a:extLst>
              <a:ext uri="{FF2B5EF4-FFF2-40B4-BE49-F238E27FC236}">
                <a16:creationId xmlns:a16="http://schemas.microsoft.com/office/drawing/2014/main" id="{6F7D15A5-BF41-44D2-BC3E-709910FA4E3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67860" y="1963290"/>
            <a:ext cx="434935" cy="454497"/>
          </a:xfrm>
          <a:prstGeom prst="rect">
            <a:avLst/>
          </a:prstGeom>
        </p:spPr>
      </p:pic>
      <p:pic>
        <p:nvPicPr>
          <p:cNvPr id="19" name="Picture 18" descr="A picture containing vector graphics&#10;&#10;Description automatically generated">
            <a:extLst>
              <a:ext uri="{FF2B5EF4-FFF2-40B4-BE49-F238E27FC236}">
                <a16:creationId xmlns:a16="http://schemas.microsoft.com/office/drawing/2014/main" id="{AF018476-14FE-4CC9-9ACB-A7C93EE116B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26438" y="1874917"/>
            <a:ext cx="528451" cy="604272"/>
          </a:xfrm>
          <a:prstGeom prst="rect">
            <a:avLst/>
          </a:prstGeom>
        </p:spPr>
      </p:pic>
      <p:pic>
        <p:nvPicPr>
          <p:cNvPr id="20" name="Picture 19" descr="A close up of a sign&#10;&#10;Description automatically generated">
            <a:extLst>
              <a:ext uri="{FF2B5EF4-FFF2-40B4-BE49-F238E27FC236}">
                <a16:creationId xmlns:a16="http://schemas.microsoft.com/office/drawing/2014/main" id="{46DF25CE-8496-43D0-9413-1C87F74A01C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846306" y="1936763"/>
            <a:ext cx="496273" cy="495586"/>
          </a:xfrm>
          <a:prstGeom prst="rect">
            <a:avLst/>
          </a:prstGeom>
        </p:spPr>
      </p:pic>
      <p:sp>
        <p:nvSpPr>
          <p:cNvPr id="21" name="Rectangle 20">
            <a:extLst>
              <a:ext uri="{FF2B5EF4-FFF2-40B4-BE49-F238E27FC236}">
                <a16:creationId xmlns:a16="http://schemas.microsoft.com/office/drawing/2014/main" id="{EF394BB2-E987-4015-A7E9-9EE6CB7EEAF8}"/>
              </a:ext>
            </a:extLst>
          </p:cNvPr>
          <p:cNvSpPr/>
          <p:nvPr/>
        </p:nvSpPr>
        <p:spPr bwMode="auto">
          <a:xfrm>
            <a:off x="426423" y="1178718"/>
            <a:ext cx="11336039" cy="3077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4"/>
                </a:solidFill>
                <a:effectLst/>
                <a:uLnTx/>
                <a:uFillTx/>
                <a:latin typeface="Segoe UI Semibold"/>
                <a:ea typeface="Segoe UI" pitchFamily="34" charset="0"/>
                <a:cs typeface="Segoe UI" pitchFamily="34" charset="0"/>
              </a:rPr>
              <a:t>Choose any python development environment</a:t>
            </a:r>
          </a:p>
        </p:txBody>
      </p:sp>
      <p:sp>
        <p:nvSpPr>
          <p:cNvPr id="23" name="Rectangle 22">
            <a:extLst>
              <a:ext uri="{FF2B5EF4-FFF2-40B4-BE49-F238E27FC236}">
                <a16:creationId xmlns:a16="http://schemas.microsoft.com/office/drawing/2014/main" id="{847A3441-8C3E-414B-85D3-D6E2CE4402C5}"/>
              </a:ext>
            </a:extLst>
          </p:cNvPr>
          <p:cNvSpPr/>
          <p:nvPr/>
        </p:nvSpPr>
        <p:spPr bwMode="auto">
          <a:xfrm>
            <a:off x="426424" y="3154722"/>
            <a:ext cx="6605747" cy="3077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Segoe UI" pitchFamily="34" charset="0"/>
                <a:cs typeface="Segoe UI" pitchFamily="34" charset="0"/>
              </a:rPr>
              <a:t>And improve data science productivity</a:t>
            </a:r>
          </a:p>
        </p:txBody>
      </p:sp>
      <p:pic>
        <p:nvPicPr>
          <p:cNvPr id="24" name="Picture 23" descr="A screenshot of a cell phone&#10;&#10;Description generated with very high confidence">
            <a:extLst>
              <a:ext uri="{FF2B5EF4-FFF2-40B4-BE49-F238E27FC236}">
                <a16:creationId xmlns:a16="http://schemas.microsoft.com/office/drawing/2014/main" id="{BC0355DA-EF91-4BB3-9EFD-B0B1CE3B7EC0}"/>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154" t="941" r="1177" b="-1"/>
          <a:stretch/>
        </p:blipFill>
        <p:spPr>
          <a:xfrm>
            <a:off x="1786618" y="3798629"/>
            <a:ext cx="3461657" cy="2078734"/>
          </a:xfrm>
          <a:prstGeom prst="rect">
            <a:avLst/>
          </a:prstGeom>
        </p:spPr>
      </p:pic>
      <p:pic>
        <p:nvPicPr>
          <p:cNvPr id="25" name="Picture 24" descr="A screenshot of a video game&#10;&#10;Description generated with high confidence">
            <a:extLst>
              <a:ext uri="{FF2B5EF4-FFF2-40B4-BE49-F238E27FC236}">
                <a16:creationId xmlns:a16="http://schemas.microsoft.com/office/drawing/2014/main" id="{EE7D304B-4CD0-4AF6-B39B-AF0F8FDC03C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171" r="-1" b="678"/>
          <a:stretch/>
        </p:blipFill>
        <p:spPr>
          <a:xfrm>
            <a:off x="7135585" y="3768739"/>
            <a:ext cx="3120519" cy="2124016"/>
          </a:xfrm>
          <a:prstGeom prst="rect">
            <a:avLst/>
          </a:prstGeom>
          <a:ln w="15875">
            <a:noFill/>
          </a:ln>
        </p:spPr>
      </p:pic>
      <p:sp>
        <p:nvSpPr>
          <p:cNvPr id="3" name="Rectangle 2">
            <a:extLst>
              <a:ext uri="{FF2B5EF4-FFF2-40B4-BE49-F238E27FC236}">
                <a16:creationId xmlns:a16="http://schemas.microsoft.com/office/drawing/2014/main" id="{D3D9546B-C865-42A1-87AD-83EB383F897A}"/>
              </a:ext>
            </a:extLst>
          </p:cNvPr>
          <p:cNvSpPr/>
          <p:nvPr/>
        </p:nvSpPr>
        <p:spPr>
          <a:xfrm>
            <a:off x="616648" y="2509284"/>
            <a:ext cx="1737360"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PyCharm</a:t>
            </a:r>
          </a:p>
        </p:txBody>
      </p:sp>
      <p:sp>
        <p:nvSpPr>
          <p:cNvPr id="4" name="Rectangle 3">
            <a:extLst>
              <a:ext uri="{FF2B5EF4-FFF2-40B4-BE49-F238E27FC236}">
                <a16:creationId xmlns:a16="http://schemas.microsoft.com/office/drawing/2014/main" id="{0558D84A-F00F-43BA-BB1F-7085FB8A06F2}"/>
              </a:ext>
            </a:extLst>
          </p:cNvPr>
          <p:cNvSpPr/>
          <p:nvPr/>
        </p:nvSpPr>
        <p:spPr>
          <a:xfrm>
            <a:off x="2921984" y="2509284"/>
            <a:ext cx="1737360"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Jupyter</a:t>
            </a:r>
            <a:endPar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22EA8D75-B456-412E-A8E7-B2BA862A77C7}"/>
              </a:ext>
            </a:extLst>
          </p:cNvPr>
          <p:cNvSpPr/>
          <p:nvPr/>
        </p:nvSpPr>
        <p:spPr>
          <a:xfrm>
            <a:off x="5227320" y="2509284"/>
            <a:ext cx="1737360"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6" name="Rectangle 5">
            <a:extLst>
              <a:ext uri="{FF2B5EF4-FFF2-40B4-BE49-F238E27FC236}">
                <a16:creationId xmlns:a16="http://schemas.microsoft.com/office/drawing/2014/main" id="{E7C5970C-B56A-43D0-8D9F-A02CA79EFBB7}"/>
              </a:ext>
            </a:extLst>
          </p:cNvPr>
          <p:cNvSpPr/>
          <p:nvPr/>
        </p:nvSpPr>
        <p:spPr>
          <a:xfrm>
            <a:off x="9837992" y="2509284"/>
            <a:ext cx="1737360"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Command line</a:t>
            </a:r>
          </a:p>
        </p:txBody>
      </p:sp>
      <p:sp>
        <p:nvSpPr>
          <p:cNvPr id="26" name="Rectangle 25">
            <a:extLst>
              <a:ext uri="{FF2B5EF4-FFF2-40B4-BE49-F238E27FC236}">
                <a16:creationId xmlns:a16="http://schemas.microsoft.com/office/drawing/2014/main" id="{1719F116-3CBA-4FFB-A178-F87CB58626F2}"/>
              </a:ext>
            </a:extLst>
          </p:cNvPr>
          <p:cNvSpPr/>
          <p:nvPr/>
        </p:nvSpPr>
        <p:spPr>
          <a:xfrm>
            <a:off x="7532656" y="2509284"/>
            <a:ext cx="1737360"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Zeppelin</a:t>
            </a:r>
          </a:p>
        </p:txBody>
      </p:sp>
      <p:sp>
        <p:nvSpPr>
          <p:cNvPr id="27" name="Rectangle 26">
            <a:extLst>
              <a:ext uri="{FF2B5EF4-FFF2-40B4-BE49-F238E27FC236}">
                <a16:creationId xmlns:a16="http://schemas.microsoft.com/office/drawing/2014/main" id="{36CF5F36-990F-467E-824A-7649637C11A3}"/>
              </a:ext>
            </a:extLst>
          </p:cNvPr>
          <p:cNvSpPr/>
          <p:nvPr/>
        </p:nvSpPr>
        <p:spPr>
          <a:xfrm>
            <a:off x="1167139" y="6180733"/>
            <a:ext cx="4665654"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Interactive widgets for </a:t>
            </a:r>
            <a:r>
              <a:rPr kumimoji="0" lang="en-US" sz="14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Jupyter</a:t>
            </a: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Notebooks</a:t>
            </a:r>
          </a:p>
        </p:txBody>
      </p:sp>
      <p:sp>
        <p:nvSpPr>
          <p:cNvPr id="28" name="Rectangle 27">
            <a:extLst>
              <a:ext uri="{FF2B5EF4-FFF2-40B4-BE49-F238E27FC236}">
                <a16:creationId xmlns:a16="http://schemas.microsoft.com/office/drawing/2014/main" id="{8093E708-38AD-49BD-9706-072B9CABEA97}"/>
              </a:ext>
            </a:extLst>
          </p:cNvPr>
          <p:cNvSpPr/>
          <p:nvPr/>
        </p:nvSpPr>
        <p:spPr>
          <a:xfrm>
            <a:off x="6359208" y="6180733"/>
            <a:ext cx="4665654"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Machine Learning for Visual Studio Code extension</a:t>
            </a:r>
          </a:p>
        </p:txBody>
      </p:sp>
      <p:sp>
        <p:nvSpPr>
          <p:cNvPr id="33" name="Freeform: Shape 32">
            <a:extLst>
              <a:ext uri="{FF2B5EF4-FFF2-40B4-BE49-F238E27FC236}">
                <a16:creationId xmlns:a16="http://schemas.microsoft.com/office/drawing/2014/main" id="{3AD1C34A-657D-4D7D-905F-8EAC11DAB1E0}"/>
              </a:ext>
            </a:extLst>
          </p:cNvPr>
          <p:cNvSpPr/>
          <p:nvPr/>
        </p:nvSpPr>
        <p:spPr>
          <a:xfrm>
            <a:off x="8036976" y="1936323"/>
            <a:ext cx="728720" cy="440236"/>
          </a:xfrm>
          <a:custGeom>
            <a:avLst/>
            <a:gdLst>
              <a:gd name="connsiteX0" fmla="*/ 3381877 w 4619625"/>
              <a:gd name="connsiteY0" fmla="*/ 8533 h 2790825"/>
              <a:gd name="connsiteX1" fmla="*/ 2220330 w 4619625"/>
              <a:gd name="connsiteY1" fmla="*/ 299186 h 2790825"/>
              <a:gd name="connsiteX2" fmla="*/ 1927548 w 4619625"/>
              <a:gd name="connsiteY2" fmla="*/ 494374 h 2790825"/>
              <a:gd name="connsiteX3" fmla="*/ 761742 w 4619625"/>
              <a:gd name="connsiteY3" fmla="*/ 1523903 h 2790825"/>
              <a:gd name="connsiteX4" fmla="*/ 661664 w 4619625"/>
              <a:gd name="connsiteY4" fmla="*/ 1672246 h 2790825"/>
              <a:gd name="connsiteX5" fmla="*/ 655630 w 4619625"/>
              <a:gd name="connsiteY5" fmla="*/ 1683602 h 2790825"/>
              <a:gd name="connsiteX6" fmla="*/ 647468 w 4619625"/>
              <a:gd name="connsiteY6" fmla="*/ 1698862 h 2790825"/>
              <a:gd name="connsiteX7" fmla="*/ 645694 w 4619625"/>
              <a:gd name="connsiteY7" fmla="*/ 1702766 h 2790825"/>
              <a:gd name="connsiteX8" fmla="*/ 552358 w 4619625"/>
              <a:gd name="connsiteY8" fmla="*/ 1986321 h 2790825"/>
              <a:gd name="connsiteX9" fmla="*/ 552004 w 4619625"/>
              <a:gd name="connsiteY9" fmla="*/ 1988805 h 2790825"/>
              <a:gd name="connsiteX10" fmla="*/ 550584 w 4619625"/>
              <a:gd name="connsiteY10" fmla="*/ 1999097 h 2790825"/>
              <a:gd name="connsiteX11" fmla="*/ 588202 w 4619625"/>
              <a:gd name="connsiteY11" fmla="*/ 2335531 h 2790825"/>
              <a:gd name="connsiteX12" fmla="*/ 874242 w 4619625"/>
              <a:gd name="connsiteY12" fmla="*/ 2629377 h 2790825"/>
              <a:gd name="connsiteX13" fmla="*/ 1245099 w 4619625"/>
              <a:gd name="connsiteY13" fmla="*/ 2765654 h 2790825"/>
              <a:gd name="connsiteX14" fmla="*/ 1241196 w 4619625"/>
              <a:gd name="connsiteY14" fmla="*/ 2767429 h 2790825"/>
              <a:gd name="connsiteX15" fmla="*/ 1850183 w 4619625"/>
              <a:gd name="connsiteY15" fmla="*/ 2771332 h 2790825"/>
              <a:gd name="connsiteX16" fmla="*/ 2147579 w 4619625"/>
              <a:gd name="connsiteY16" fmla="*/ 2738328 h 2790825"/>
              <a:gd name="connsiteX17" fmla="*/ 2147933 w 4619625"/>
              <a:gd name="connsiteY17" fmla="*/ 2738328 h 2790825"/>
              <a:gd name="connsiteX18" fmla="*/ 2151482 w 4619625"/>
              <a:gd name="connsiteY18" fmla="*/ 2738328 h 2790825"/>
              <a:gd name="connsiteX19" fmla="*/ 2147223 w 4619625"/>
              <a:gd name="connsiteY19" fmla="*/ 2637895 h 2790825"/>
              <a:gd name="connsiteX20" fmla="*/ 2469816 w 4619625"/>
              <a:gd name="connsiteY20" fmla="*/ 2543140 h 2790825"/>
              <a:gd name="connsiteX21" fmla="*/ 2727109 w 4619625"/>
              <a:gd name="connsiteY21" fmla="*/ 2430640 h 2790825"/>
              <a:gd name="connsiteX22" fmla="*/ 2785311 w 4619625"/>
              <a:gd name="connsiteY22" fmla="*/ 2391248 h 2790825"/>
              <a:gd name="connsiteX23" fmla="*/ 3001792 w 4619625"/>
              <a:gd name="connsiteY23" fmla="*/ 2344048 h 2790825"/>
              <a:gd name="connsiteX24" fmla="*/ 3178171 w 4619625"/>
              <a:gd name="connsiteY24" fmla="*/ 2328078 h 2790825"/>
              <a:gd name="connsiteX25" fmla="*/ 3292800 w 4619625"/>
              <a:gd name="connsiteY25" fmla="*/ 2333756 h 2790825"/>
              <a:gd name="connsiteX26" fmla="*/ 3375844 w 4619625"/>
              <a:gd name="connsiteY26" fmla="*/ 2362502 h 2790825"/>
              <a:gd name="connsiteX27" fmla="*/ 3419140 w 4619625"/>
              <a:gd name="connsiteY27" fmla="*/ 2402604 h 2790825"/>
              <a:gd name="connsiteX28" fmla="*/ 3434400 w 4619625"/>
              <a:gd name="connsiteY28" fmla="*/ 2440932 h 2790825"/>
              <a:gd name="connsiteX29" fmla="*/ 4032741 w 4619625"/>
              <a:gd name="connsiteY29" fmla="*/ 2106273 h 2790825"/>
              <a:gd name="connsiteX30" fmla="*/ 4568976 w 4619625"/>
              <a:gd name="connsiteY30" fmla="*/ 1245671 h 2790825"/>
              <a:gd name="connsiteX31" fmla="*/ 4580687 w 4619625"/>
              <a:gd name="connsiteY31" fmla="*/ 695240 h 2790825"/>
              <a:gd name="connsiteX32" fmla="*/ 4396855 w 4619625"/>
              <a:gd name="connsiteY32" fmla="*/ 408491 h 2790825"/>
              <a:gd name="connsiteX33" fmla="*/ 3559676 w 4619625"/>
              <a:gd name="connsiteY33" fmla="*/ 18469 h 2790825"/>
              <a:gd name="connsiteX34" fmla="*/ 3381877 w 4619625"/>
              <a:gd name="connsiteY34" fmla="*/ 8533 h 2790825"/>
              <a:gd name="connsiteX35" fmla="*/ 1927548 w 4619625"/>
              <a:gd name="connsiteY35" fmla="*/ 494374 h 2790825"/>
              <a:gd name="connsiteX36" fmla="*/ 1795884 w 4619625"/>
              <a:gd name="connsiteY36" fmla="*/ 589838 h 2790825"/>
              <a:gd name="connsiteX37" fmla="*/ 1927548 w 4619625"/>
              <a:gd name="connsiteY37" fmla="*/ 494374 h 2790825"/>
              <a:gd name="connsiteX38" fmla="*/ 2853449 w 4619625"/>
              <a:gd name="connsiteY38" fmla="*/ 701273 h 2790825"/>
              <a:gd name="connsiteX39" fmla="*/ 3069576 w 4619625"/>
              <a:gd name="connsiteY39" fmla="*/ 722212 h 2790825"/>
              <a:gd name="connsiteX40" fmla="*/ 2713624 w 4619625"/>
              <a:gd name="connsiteY40" fmla="*/ 766218 h 2790825"/>
              <a:gd name="connsiteX41" fmla="*/ 2324667 w 4619625"/>
              <a:gd name="connsiteY41" fmla="*/ 858133 h 2790825"/>
              <a:gd name="connsiteX42" fmla="*/ 1613117 w 4619625"/>
              <a:gd name="connsiteY42" fmla="*/ 1176823 h 2790825"/>
              <a:gd name="connsiteX43" fmla="*/ 1094981 w 4619625"/>
              <a:gd name="connsiteY43" fmla="*/ 1478122 h 2790825"/>
              <a:gd name="connsiteX44" fmla="*/ 751805 w 4619625"/>
              <a:gd name="connsiteY44" fmla="*/ 1701701 h 2790825"/>
              <a:gd name="connsiteX45" fmla="*/ 1459451 w 4619625"/>
              <a:gd name="connsiteY45" fmla="*/ 1162982 h 2790825"/>
              <a:gd name="connsiteX46" fmla="*/ 1910513 w 4619625"/>
              <a:gd name="connsiteY46" fmla="*/ 934079 h 2790825"/>
              <a:gd name="connsiteX47" fmla="*/ 2278886 w 4619625"/>
              <a:gd name="connsiteY47" fmla="*/ 790705 h 2790825"/>
              <a:gd name="connsiteX48" fmla="*/ 2572378 w 4619625"/>
              <a:gd name="connsiteY48" fmla="*/ 725406 h 2790825"/>
              <a:gd name="connsiteX49" fmla="*/ 2789924 w 4619625"/>
              <a:gd name="connsiteY49" fmla="*/ 703048 h 2790825"/>
              <a:gd name="connsiteX50" fmla="*/ 2853449 w 4619625"/>
              <a:gd name="connsiteY50" fmla="*/ 701273 h 2790825"/>
              <a:gd name="connsiteX51" fmla="*/ 1089303 w 4619625"/>
              <a:gd name="connsiteY51" fmla="*/ 939758 h 2790825"/>
              <a:gd name="connsiteX52" fmla="*/ 980708 w 4619625"/>
              <a:gd name="connsiteY52" fmla="*/ 1033803 h 2790825"/>
              <a:gd name="connsiteX53" fmla="*/ 929959 w 4619625"/>
              <a:gd name="connsiteY53" fmla="*/ 1244961 h 2790825"/>
              <a:gd name="connsiteX54" fmla="*/ 1195414 w 4619625"/>
              <a:gd name="connsiteY54" fmla="*/ 1028834 h 2790825"/>
              <a:gd name="connsiteX55" fmla="*/ 1098530 w 4619625"/>
              <a:gd name="connsiteY55" fmla="*/ 940467 h 2790825"/>
              <a:gd name="connsiteX56" fmla="*/ 1089303 w 4619625"/>
              <a:gd name="connsiteY56" fmla="*/ 939758 h 2790825"/>
              <a:gd name="connsiteX57" fmla="*/ 3077738 w 4619625"/>
              <a:gd name="connsiteY57" fmla="*/ 1165466 h 2790825"/>
              <a:gd name="connsiteX58" fmla="*/ 2435037 w 4619625"/>
              <a:gd name="connsiteY58" fmla="*/ 1413533 h 2790825"/>
              <a:gd name="connsiteX59" fmla="*/ 1701129 w 4619625"/>
              <a:gd name="connsiteY59" fmla="*/ 1716252 h 2790825"/>
              <a:gd name="connsiteX60" fmla="*/ 1193640 w 4619625"/>
              <a:gd name="connsiteY60" fmla="*/ 1941605 h 2790825"/>
              <a:gd name="connsiteX61" fmla="*/ 732286 w 4619625"/>
              <a:gd name="connsiteY61" fmla="*/ 2160216 h 2790825"/>
              <a:gd name="connsiteX62" fmla="*/ 1477905 w 4619625"/>
              <a:gd name="connsiteY62" fmla="*/ 1734351 h 2790825"/>
              <a:gd name="connsiteX63" fmla="*/ 2255464 w 4619625"/>
              <a:gd name="connsiteY63" fmla="*/ 1403241 h 2790825"/>
              <a:gd name="connsiteX64" fmla="*/ 2681329 w 4619625"/>
              <a:gd name="connsiteY64" fmla="*/ 1263415 h 2790825"/>
              <a:gd name="connsiteX65" fmla="*/ 3077738 w 4619625"/>
              <a:gd name="connsiteY65" fmla="*/ 1165466 h 2790825"/>
              <a:gd name="connsiteX66" fmla="*/ 3226791 w 4619625"/>
              <a:gd name="connsiteY66" fmla="*/ 1601268 h 2790825"/>
              <a:gd name="connsiteX67" fmla="*/ 3031958 w 4619625"/>
              <a:gd name="connsiteY67" fmla="*/ 1762032 h 2790825"/>
              <a:gd name="connsiteX68" fmla="*/ 2839609 w 4619625"/>
              <a:gd name="connsiteY68" fmla="*/ 1894050 h 2790825"/>
              <a:gd name="connsiteX69" fmla="*/ 2575927 w 4619625"/>
              <a:gd name="connsiteY69" fmla="*/ 2040264 h 2790825"/>
              <a:gd name="connsiteX70" fmla="*/ 2231686 w 4619625"/>
              <a:gd name="connsiteY70" fmla="*/ 2186478 h 2790825"/>
              <a:gd name="connsiteX71" fmla="*/ 1887445 w 4619625"/>
              <a:gd name="connsiteY71" fmla="*/ 2312463 h 2790825"/>
              <a:gd name="connsiteX72" fmla="*/ 1451643 w 4619625"/>
              <a:gd name="connsiteY72" fmla="*/ 2433125 h 2790825"/>
              <a:gd name="connsiteX73" fmla="*/ 1127631 w 4619625"/>
              <a:gd name="connsiteY73" fmla="*/ 2484583 h 2790825"/>
              <a:gd name="connsiteX74" fmla="*/ 1529009 w 4619625"/>
              <a:gd name="connsiteY74" fmla="*/ 2346887 h 2790825"/>
              <a:gd name="connsiteX75" fmla="*/ 1950615 w 4619625"/>
              <a:gd name="connsiteY75" fmla="*/ 2194995 h 2790825"/>
              <a:gd name="connsiteX76" fmla="*/ 2340637 w 4619625"/>
              <a:gd name="connsiteY76" fmla="*/ 2043458 h 2790825"/>
              <a:gd name="connsiteX77" fmla="*/ 2656132 w 4619625"/>
              <a:gd name="connsiteY77" fmla="*/ 1911085 h 2790825"/>
              <a:gd name="connsiteX78" fmla="*/ 2888583 w 4619625"/>
              <a:gd name="connsiteY78" fmla="*/ 1790778 h 2790825"/>
              <a:gd name="connsiteX79" fmla="*/ 3226791 w 4619625"/>
              <a:gd name="connsiteY79" fmla="*/ 1601268 h 2790825"/>
              <a:gd name="connsiteX80" fmla="*/ 3538737 w 4619625"/>
              <a:gd name="connsiteY80" fmla="*/ 1882694 h 2790825"/>
              <a:gd name="connsiteX81" fmla="*/ 3421979 w 4619625"/>
              <a:gd name="connsiteY81" fmla="*/ 2043103 h 2790825"/>
              <a:gd name="connsiteX82" fmla="*/ 3244535 w 4619625"/>
              <a:gd name="connsiteY82" fmla="*/ 2181864 h 2790825"/>
              <a:gd name="connsiteX83" fmla="*/ 2940042 w 4619625"/>
              <a:gd name="connsiteY83" fmla="*/ 2335531 h 2790825"/>
              <a:gd name="connsiteX84" fmla="*/ 3231050 w 4619625"/>
              <a:gd name="connsiteY84" fmla="*/ 2138568 h 2790825"/>
              <a:gd name="connsiteX85" fmla="*/ 3395008 w 4619625"/>
              <a:gd name="connsiteY85" fmla="*/ 2011873 h 2790825"/>
              <a:gd name="connsiteX86" fmla="*/ 3538737 w 4619625"/>
              <a:gd name="connsiteY86" fmla="*/ 1882694 h 2790825"/>
              <a:gd name="connsiteX87" fmla="*/ 492027 w 4619625"/>
              <a:gd name="connsiteY87" fmla="*/ 2306785 h 2790825"/>
              <a:gd name="connsiteX88" fmla="*/ 292226 w 4619625"/>
              <a:gd name="connsiteY88" fmla="*/ 2402249 h 2790825"/>
              <a:gd name="connsiteX89" fmla="*/ 8670 w 4619625"/>
              <a:gd name="connsiteY89" fmla="*/ 2575789 h 2790825"/>
              <a:gd name="connsiteX90" fmla="*/ 349362 w 4619625"/>
              <a:gd name="connsiteY90" fmla="*/ 2510845 h 2790825"/>
              <a:gd name="connsiteX91" fmla="*/ 565134 w 4619625"/>
              <a:gd name="connsiteY91" fmla="*/ 2466129 h 2790825"/>
              <a:gd name="connsiteX92" fmla="*/ 492027 w 4619625"/>
              <a:gd name="connsiteY92" fmla="*/ 2306785 h 2790825"/>
              <a:gd name="connsiteX93" fmla="*/ 3151910 w 4619625"/>
              <a:gd name="connsiteY93" fmla="*/ 2379537 h 2790825"/>
              <a:gd name="connsiteX94" fmla="*/ 3054671 w 4619625"/>
              <a:gd name="connsiteY94" fmla="*/ 2385570 h 2790825"/>
              <a:gd name="connsiteX95" fmla="*/ 2816896 w 4619625"/>
              <a:gd name="connsiteY95" fmla="*/ 2438448 h 2790825"/>
              <a:gd name="connsiteX96" fmla="*/ 2739175 w 4619625"/>
              <a:gd name="connsiteY96" fmla="*/ 2480325 h 2790825"/>
              <a:gd name="connsiteX97" fmla="*/ 2601479 w 4619625"/>
              <a:gd name="connsiteY97" fmla="*/ 2557690 h 2790825"/>
              <a:gd name="connsiteX98" fmla="*/ 2386417 w 4619625"/>
              <a:gd name="connsiteY98" fmla="*/ 2630087 h 2790825"/>
              <a:gd name="connsiteX99" fmla="*/ 2205779 w 4619625"/>
              <a:gd name="connsiteY99" fmla="*/ 2678707 h 2790825"/>
              <a:gd name="connsiteX100" fmla="*/ 2222104 w 4619625"/>
              <a:gd name="connsiteY100" fmla="*/ 2739747 h 2790825"/>
              <a:gd name="connsiteX101" fmla="*/ 3308770 w 4619625"/>
              <a:gd name="connsiteY101" fmla="*/ 2713131 h 2790825"/>
              <a:gd name="connsiteX102" fmla="*/ 3368391 w 4619625"/>
              <a:gd name="connsiteY102" fmla="*/ 2465419 h 2790825"/>
              <a:gd name="connsiteX103" fmla="*/ 3384361 w 4619625"/>
              <a:gd name="connsiteY103" fmla="*/ 2459741 h 2790825"/>
              <a:gd name="connsiteX104" fmla="*/ 3375844 w 4619625"/>
              <a:gd name="connsiteY104" fmla="*/ 2437028 h 2790825"/>
              <a:gd name="connsiteX105" fmla="*/ 3334322 w 4619625"/>
              <a:gd name="connsiteY105" fmla="*/ 2396926 h 2790825"/>
              <a:gd name="connsiteX106" fmla="*/ 3238502 w 4619625"/>
              <a:gd name="connsiteY106" fmla="*/ 2382731 h 2790825"/>
              <a:gd name="connsiteX107" fmla="*/ 3151910 w 4619625"/>
              <a:gd name="connsiteY107" fmla="*/ 2379537 h 2790825"/>
              <a:gd name="connsiteX108" fmla="*/ 3298123 w 4619625"/>
              <a:gd name="connsiteY108" fmla="*/ 2446255 h 2790825"/>
              <a:gd name="connsiteX109" fmla="*/ 3355970 w 4619625"/>
              <a:gd name="connsiteY109" fmla="*/ 2467549 h 2790825"/>
              <a:gd name="connsiteX110" fmla="*/ 3248439 w 4619625"/>
              <a:gd name="connsiteY110" fmla="*/ 2503392 h 2790825"/>
              <a:gd name="connsiteX111" fmla="*/ 2808024 w 4619625"/>
              <a:gd name="connsiteY111" fmla="*/ 2521847 h 2790825"/>
              <a:gd name="connsiteX112" fmla="*/ 2723560 w 4619625"/>
              <a:gd name="connsiteY112" fmla="*/ 2519007 h 2790825"/>
              <a:gd name="connsiteX113" fmla="*/ 2990081 w 4619625"/>
              <a:gd name="connsiteY113" fmla="*/ 2470388 h 2790825"/>
              <a:gd name="connsiteX114" fmla="*/ 3204078 w 4619625"/>
              <a:gd name="connsiteY114" fmla="*/ 2450159 h 2790825"/>
              <a:gd name="connsiteX115" fmla="*/ 3298123 w 4619625"/>
              <a:gd name="connsiteY115" fmla="*/ 2446255 h 2790825"/>
              <a:gd name="connsiteX116" fmla="*/ 3131681 w 4619625"/>
              <a:gd name="connsiteY116" fmla="*/ 2582532 h 2790825"/>
              <a:gd name="connsiteX117" fmla="*/ 3209756 w 4619625"/>
              <a:gd name="connsiteY117" fmla="*/ 2586436 h 2790825"/>
              <a:gd name="connsiteX118" fmla="*/ 3269023 w 4619625"/>
              <a:gd name="connsiteY118" fmla="*/ 2603471 h 2790825"/>
              <a:gd name="connsiteX119" fmla="*/ 3281444 w 4619625"/>
              <a:gd name="connsiteY119" fmla="*/ 2627958 h 2790825"/>
              <a:gd name="connsiteX120" fmla="*/ 3207272 w 4619625"/>
              <a:gd name="connsiteY120" fmla="*/ 2643928 h 2790825"/>
              <a:gd name="connsiteX121" fmla="*/ 3041895 w 4619625"/>
              <a:gd name="connsiteY121" fmla="*/ 2653865 h 2790825"/>
              <a:gd name="connsiteX122" fmla="*/ 2631290 w 4619625"/>
              <a:gd name="connsiteY122" fmla="*/ 2653155 h 2790825"/>
              <a:gd name="connsiteX123" fmla="*/ 2760114 w 4619625"/>
              <a:gd name="connsiteY123" fmla="*/ 2622635 h 2790825"/>
              <a:gd name="connsiteX124" fmla="*/ 3053251 w 4619625"/>
              <a:gd name="connsiteY124" fmla="*/ 2586436 h 2790825"/>
              <a:gd name="connsiteX125" fmla="*/ 3131681 w 4619625"/>
              <a:gd name="connsiteY125" fmla="*/ 2582532 h 27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4619625" h="2790825">
                <a:moveTo>
                  <a:pt x="3381877" y="8533"/>
                </a:moveTo>
                <a:cubicBezTo>
                  <a:pt x="2952616" y="6869"/>
                  <a:pt x="2476771" y="141009"/>
                  <a:pt x="2220330" y="299186"/>
                </a:cubicBezTo>
                <a:cubicBezTo>
                  <a:pt x="2124475" y="358310"/>
                  <a:pt x="2026116" y="424508"/>
                  <a:pt x="1927548" y="494374"/>
                </a:cubicBezTo>
                <a:cubicBezTo>
                  <a:pt x="1927548" y="494374"/>
                  <a:pt x="1038102" y="1179237"/>
                  <a:pt x="761742" y="1523903"/>
                </a:cubicBezTo>
                <a:cubicBezTo>
                  <a:pt x="724728" y="1570065"/>
                  <a:pt x="691027" y="1619827"/>
                  <a:pt x="661664" y="1672246"/>
                </a:cubicBezTo>
                <a:cubicBezTo>
                  <a:pt x="659685" y="1676009"/>
                  <a:pt x="657573" y="1679808"/>
                  <a:pt x="655630" y="1683602"/>
                </a:cubicBezTo>
                <a:cubicBezTo>
                  <a:pt x="652884" y="1688649"/>
                  <a:pt x="650129" y="1693770"/>
                  <a:pt x="647468" y="1698862"/>
                </a:cubicBezTo>
                <a:cubicBezTo>
                  <a:pt x="646838" y="1700139"/>
                  <a:pt x="646320" y="1701486"/>
                  <a:pt x="645694" y="1702766"/>
                </a:cubicBezTo>
                <a:cubicBezTo>
                  <a:pt x="602028" y="1792029"/>
                  <a:pt x="568752" y="1888692"/>
                  <a:pt x="552358" y="1986321"/>
                </a:cubicBezTo>
                <a:cubicBezTo>
                  <a:pt x="552221" y="1987142"/>
                  <a:pt x="552139" y="1987984"/>
                  <a:pt x="552004" y="1988805"/>
                </a:cubicBezTo>
                <a:cubicBezTo>
                  <a:pt x="551513" y="1992235"/>
                  <a:pt x="551036" y="1995653"/>
                  <a:pt x="550584" y="1999097"/>
                </a:cubicBezTo>
                <a:cubicBezTo>
                  <a:pt x="535728" y="2112306"/>
                  <a:pt x="541847" y="2233100"/>
                  <a:pt x="588202" y="2335531"/>
                </a:cubicBezTo>
                <a:cubicBezTo>
                  <a:pt x="644554" y="2460049"/>
                  <a:pt x="738353" y="2552987"/>
                  <a:pt x="874242" y="2629377"/>
                </a:cubicBezTo>
                <a:cubicBezTo>
                  <a:pt x="1005287" y="2703046"/>
                  <a:pt x="1245099" y="2765654"/>
                  <a:pt x="1245099" y="2765654"/>
                </a:cubicBezTo>
                <a:lnTo>
                  <a:pt x="1241196" y="2767429"/>
                </a:lnTo>
                <a:cubicBezTo>
                  <a:pt x="1441062" y="2802879"/>
                  <a:pt x="1648104" y="2790974"/>
                  <a:pt x="1850183" y="2771332"/>
                </a:cubicBezTo>
                <a:cubicBezTo>
                  <a:pt x="1949270" y="2761701"/>
                  <a:pt x="2048398" y="2750795"/>
                  <a:pt x="2147579" y="2738328"/>
                </a:cubicBezTo>
                <a:cubicBezTo>
                  <a:pt x="2147647" y="2738329"/>
                  <a:pt x="2147866" y="2738327"/>
                  <a:pt x="2147933" y="2738328"/>
                </a:cubicBezTo>
                <a:cubicBezTo>
                  <a:pt x="2148610" y="2738339"/>
                  <a:pt x="2150761" y="2738317"/>
                  <a:pt x="2151482" y="2738328"/>
                </a:cubicBezTo>
                <a:cubicBezTo>
                  <a:pt x="2144946" y="2705045"/>
                  <a:pt x="2134388" y="2641310"/>
                  <a:pt x="2147223" y="2637895"/>
                </a:cubicBezTo>
                <a:cubicBezTo>
                  <a:pt x="2283073" y="2601746"/>
                  <a:pt x="2363950" y="2579937"/>
                  <a:pt x="2469816" y="2543140"/>
                </a:cubicBezTo>
                <a:cubicBezTo>
                  <a:pt x="2571044" y="2507955"/>
                  <a:pt x="2645126" y="2475895"/>
                  <a:pt x="2727109" y="2430640"/>
                </a:cubicBezTo>
                <a:cubicBezTo>
                  <a:pt x="2747595" y="2419333"/>
                  <a:pt x="2763812" y="2400485"/>
                  <a:pt x="2785311" y="2391248"/>
                </a:cubicBezTo>
                <a:cubicBezTo>
                  <a:pt x="2853190" y="2362082"/>
                  <a:pt x="2928767" y="2355248"/>
                  <a:pt x="3001792" y="2344048"/>
                </a:cubicBezTo>
                <a:cubicBezTo>
                  <a:pt x="3060137" y="2335100"/>
                  <a:pt x="3119156" y="2329236"/>
                  <a:pt x="3178171" y="2328078"/>
                </a:cubicBezTo>
                <a:cubicBezTo>
                  <a:pt x="3216451" y="2327327"/>
                  <a:pt x="3255210" y="2326487"/>
                  <a:pt x="3292800" y="2333756"/>
                </a:cubicBezTo>
                <a:cubicBezTo>
                  <a:pt x="3321592" y="2339323"/>
                  <a:pt x="3350714" y="2347387"/>
                  <a:pt x="3375844" y="2362502"/>
                </a:cubicBezTo>
                <a:cubicBezTo>
                  <a:pt x="3392653" y="2372612"/>
                  <a:pt x="3408238" y="2386298"/>
                  <a:pt x="3419140" y="2402604"/>
                </a:cubicBezTo>
                <a:cubicBezTo>
                  <a:pt x="3424957" y="2414998"/>
                  <a:pt x="3429767" y="2428045"/>
                  <a:pt x="3434400" y="2440932"/>
                </a:cubicBezTo>
                <a:cubicBezTo>
                  <a:pt x="3649024" y="2360513"/>
                  <a:pt x="3867023" y="2263549"/>
                  <a:pt x="4032741" y="2106273"/>
                </a:cubicBezTo>
                <a:cubicBezTo>
                  <a:pt x="4277867" y="1873634"/>
                  <a:pt x="4472626" y="1569591"/>
                  <a:pt x="4568976" y="1245671"/>
                </a:cubicBezTo>
                <a:cubicBezTo>
                  <a:pt x="4621317" y="1069703"/>
                  <a:pt x="4630406" y="871966"/>
                  <a:pt x="4580687" y="695240"/>
                </a:cubicBezTo>
                <a:cubicBezTo>
                  <a:pt x="4549950" y="585982"/>
                  <a:pt x="4502563" y="515665"/>
                  <a:pt x="4396855" y="408491"/>
                </a:cubicBezTo>
                <a:cubicBezTo>
                  <a:pt x="4180616" y="189252"/>
                  <a:pt x="3865594" y="53668"/>
                  <a:pt x="3559676" y="18469"/>
                </a:cubicBezTo>
                <a:cubicBezTo>
                  <a:pt x="3503040" y="11953"/>
                  <a:pt x="3443200" y="8770"/>
                  <a:pt x="3381877" y="8533"/>
                </a:cubicBezTo>
                <a:close/>
                <a:moveTo>
                  <a:pt x="1927548" y="494374"/>
                </a:moveTo>
                <a:cubicBezTo>
                  <a:pt x="1883633" y="525501"/>
                  <a:pt x="1839578" y="557376"/>
                  <a:pt x="1795884" y="589838"/>
                </a:cubicBezTo>
                <a:lnTo>
                  <a:pt x="1927548" y="494374"/>
                </a:lnTo>
                <a:close/>
                <a:moveTo>
                  <a:pt x="2853449" y="701273"/>
                </a:moveTo>
                <a:cubicBezTo>
                  <a:pt x="2992518" y="700862"/>
                  <a:pt x="3069576" y="722212"/>
                  <a:pt x="3069576" y="722212"/>
                </a:cubicBezTo>
                <a:cubicBezTo>
                  <a:pt x="3069576" y="722212"/>
                  <a:pt x="2840778" y="743564"/>
                  <a:pt x="2713624" y="766218"/>
                </a:cubicBezTo>
                <a:cubicBezTo>
                  <a:pt x="2612908" y="784161"/>
                  <a:pt x="2450905" y="815354"/>
                  <a:pt x="2324667" y="858133"/>
                </a:cubicBezTo>
                <a:cubicBezTo>
                  <a:pt x="2078517" y="941549"/>
                  <a:pt x="1844356" y="1058178"/>
                  <a:pt x="1613117" y="1176823"/>
                </a:cubicBezTo>
                <a:cubicBezTo>
                  <a:pt x="1435382" y="1268015"/>
                  <a:pt x="1265076" y="1373366"/>
                  <a:pt x="1094981" y="1478122"/>
                </a:cubicBezTo>
                <a:cubicBezTo>
                  <a:pt x="978727" y="1549719"/>
                  <a:pt x="751805" y="1701701"/>
                  <a:pt x="751805" y="1701701"/>
                </a:cubicBezTo>
                <a:cubicBezTo>
                  <a:pt x="751805" y="1701701"/>
                  <a:pt x="945187" y="1451810"/>
                  <a:pt x="1459451" y="1162982"/>
                </a:cubicBezTo>
                <a:cubicBezTo>
                  <a:pt x="1606494" y="1080398"/>
                  <a:pt x="1756560" y="1002929"/>
                  <a:pt x="1910513" y="934079"/>
                </a:cubicBezTo>
                <a:cubicBezTo>
                  <a:pt x="2030814" y="880279"/>
                  <a:pt x="2152791" y="829002"/>
                  <a:pt x="2278886" y="790705"/>
                </a:cubicBezTo>
                <a:cubicBezTo>
                  <a:pt x="2374688" y="761609"/>
                  <a:pt x="2473550" y="741454"/>
                  <a:pt x="2572378" y="725406"/>
                </a:cubicBezTo>
                <a:cubicBezTo>
                  <a:pt x="2644383" y="713712"/>
                  <a:pt x="2720928" y="706348"/>
                  <a:pt x="2789924" y="703048"/>
                </a:cubicBezTo>
                <a:cubicBezTo>
                  <a:pt x="2812269" y="701979"/>
                  <a:pt x="2833582" y="701332"/>
                  <a:pt x="2853449" y="701273"/>
                </a:cubicBezTo>
                <a:close/>
                <a:moveTo>
                  <a:pt x="1089303" y="939758"/>
                </a:moveTo>
                <a:cubicBezTo>
                  <a:pt x="1043755" y="940026"/>
                  <a:pt x="1004697" y="993487"/>
                  <a:pt x="980708" y="1033803"/>
                </a:cubicBezTo>
                <a:cubicBezTo>
                  <a:pt x="949967" y="1085465"/>
                  <a:pt x="936307" y="1174121"/>
                  <a:pt x="929959" y="1244961"/>
                </a:cubicBezTo>
                <a:cubicBezTo>
                  <a:pt x="1028657" y="1160546"/>
                  <a:pt x="1127150" y="1082020"/>
                  <a:pt x="1195414" y="1028834"/>
                </a:cubicBezTo>
                <a:cubicBezTo>
                  <a:pt x="1169039" y="984524"/>
                  <a:pt x="1135999" y="946216"/>
                  <a:pt x="1098530" y="940467"/>
                </a:cubicBezTo>
                <a:cubicBezTo>
                  <a:pt x="1095439" y="939993"/>
                  <a:pt x="1092340" y="939740"/>
                  <a:pt x="1089303" y="939758"/>
                </a:cubicBezTo>
                <a:close/>
                <a:moveTo>
                  <a:pt x="3077738" y="1165466"/>
                </a:moveTo>
                <a:cubicBezTo>
                  <a:pt x="3077738" y="1165466"/>
                  <a:pt x="2648351" y="1328407"/>
                  <a:pt x="2435037" y="1413533"/>
                </a:cubicBezTo>
                <a:cubicBezTo>
                  <a:pt x="2189304" y="1511595"/>
                  <a:pt x="1944347" y="1612108"/>
                  <a:pt x="1701129" y="1716252"/>
                </a:cubicBezTo>
                <a:cubicBezTo>
                  <a:pt x="1530997" y="1789101"/>
                  <a:pt x="1361839" y="1864397"/>
                  <a:pt x="1193640" y="1941605"/>
                </a:cubicBezTo>
                <a:cubicBezTo>
                  <a:pt x="1039004" y="2012588"/>
                  <a:pt x="732286" y="2160216"/>
                  <a:pt x="732286" y="2160216"/>
                </a:cubicBezTo>
                <a:cubicBezTo>
                  <a:pt x="732286" y="2160216"/>
                  <a:pt x="993470" y="1946093"/>
                  <a:pt x="1477905" y="1734351"/>
                </a:cubicBezTo>
                <a:cubicBezTo>
                  <a:pt x="1760611" y="1610783"/>
                  <a:pt x="1951241" y="1502522"/>
                  <a:pt x="2255464" y="1403241"/>
                </a:cubicBezTo>
                <a:cubicBezTo>
                  <a:pt x="2397517" y="1356883"/>
                  <a:pt x="2537714" y="1304683"/>
                  <a:pt x="2681329" y="1263415"/>
                </a:cubicBezTo>
                <a:cubicBezTo>
                  <a:pt x="2812116" y="1225834"/>
                  <a:pt x="3077738" y="1165466"/>
                  <a:pt x="3077738" y="1165466"/>
                </a:cubicBezTo>
                <a:close/>
                <a:moveTo>
                  <a:pt x="3226791" y="1601268"/>
                </a:moveTo>
                <a:cubicBezTo>
                  <a:pt x="3226791" y="1601268"/>
                  <a:pt x="3166521" y="1673037"/>
                  <a:pt x="3031958" y="1762032"/>
                </a:cubicBezTo>
                <a:cubicBezTo>
                  <a:pt x="2964676" y="1806530"/>
                  <a:pt x="2905685" y="1853182"/>
                  <a:pt x="2839609" y="1894050"/>
                </a:cubicBezTo>
                <a:cubicBezTo>
                  <a:pt x="2754086" y="1946947"/>
                  <a:pt x="2666299" y="1996160"/>
                  <a:pt x="2575927" y="2040264"/>
                </a:cubicBezTo>
                <a:cubicBezTo>
                  <a:pt x="2463908" y="2094933"/>
                  <a:pt x="2347596" y="2140631"/>
                  <a:pt x="2231686" y="2186478"/>
                </a:cubicBezTo>
                <a:cubicBezTo>
                  <a:pt x="2118066" y="2231420"/>
                  <a:pt x="2003787" y="2275129"/>
                  <a:pt x="1887445" y="2312463"/>
                </a:cubicBezTo>
                <a:cubicBezTo>
                  <a:pt x="1743902" y="2358525"/>
                  <a:pt x="1598965" y="2401142"/>
                  <a:pt x="1451643" y="2433125"/>
                </a:cubicBezTo>
                <a:cubicBezTo>
                  <a:pt x="1344746" y="2456332"/>
                  <a:pt x="1127631" y="2484583"/>
                  <a:pt x="1127631" y="2484583"/>
                </a:cubicBezTo>
                <a:cubicBezTo>
                  <a:pt x="1127631" y="2484583"/>
                  <a:pt x="1395538" y="2393826"/>
                  <a:pt x="1529009" y="2346887"/>
                </a:cubicBezTo>
                <a:cubicBezTo>
                  <a:pt x="1669932" y="2297328"/>
                  <a:pt x="1803564" y="2250561"/>
                  <a:pt x="1950615" y="2194995"/>
                </a:cubicBezTo>
                <a:cubicBezTo>
                  <a:pt x="2102624" y="2137556"/>
                  <a:pt x="2211315" y="2095705"/>
                  <a:pt x="2340637" y="2043458"/>
                </a:cubicBezTo>
                <a:cubicBezTo>
                  <a:pt x="2446378" y="2000738"/>
                  <a:pt x="2552847" y="1959443"/>
                  <a:pt x="2656132" y="1911085"/>
                </a:cubicBezTo>
                <a:cubicBezTo>
                  <a:pt x="2735127" y="1874100"/>
                  <a:pt x="2811794" y="1832148"/>
                  <a:pt x="2888583" y="1790778"/>
                </a:cubicBezTo>
                <a:cubicBezTo>
                  <a:pt x="3002372" y="1729475"/>
                  <a:pt x="3226791" y="1601268"/>
                  <a:pt x="3226791" y="1601268"/>
                </a:cubicBezTo>
                <a:close/>
                <a:moveTo>
                  <a:pt x="3538737" y="1882694"/>
                </a:moveTo>
                <a:cubicBezTo>
                  <a:pt x="3538737" y="1882694"/>
                  <a:pt x="3535144" y="1927211"/>
                  <a:pt x="3421979" y="2043103"/>
                </a:cubicBezTo>
                <a:cubicBezTo>
                  <a:pt x="3376289" y="2089894"/>
                  <a:pt x="3295790" y="2150278"/>
                  <a:pt x="3244535" y="2181864"/>
                </a:cubicBezTo>
                <a:cubicBezTo>
                  <a:pt x="3045893" y="2304279"/>
                  <a:pt x="2940042" y="2335531"/>
                  <a:pt x="2940042" y="2335531"/>
                </a:cubicBezTo>
                <a:cubicBezTo>
                  <a:pt x="2940042" y="2335531"/>
                  <a:pt x="3136148" y="2207264"/>
                  <a:pt x="3231050" y="2138568"/>
                </a:cubicBezTo>
                <a:cubicBezTo>
                  <a:pt x="3286934" y="2098115"/>
                  <a:pt x="3342028" y="2056062"/>
                  <a:pt x="3395008" y="2011873"/>
                </a:cubicBezTo>
                <a:cubicBezTo>
                  <a:pt x="3444483" y="1970608"/>
                  <a:pt x="3538737" y="1882694"/>
                  <a:pt x="3538737" y="1882694"/>
                </a:cubicBezTo>
                <a:close/>
                <a:moveTo>
                  <a:pt x="492027" y="2306785"/>
                </a:moveTo>
                <a:cubicBezTo>
                  <a:pt x="425305" y="2336799"/>
                  <a:pt x="344909" y="2374033"/>
                  <a:pt x="292226" y="2402249"/>
                </a:cubicBezTo>
                <a:cubicBezTo>
                  <a:pt x="194541" y="2454568"/>
                  <a:pt x="2329" y="2546086"/>
                  <a:pt x="8670" y="2575789"/>
                </a:cubicBezTo>
                <a:cubicBezTo>
                  <a:pt x="18364" y="2621194"/>
                  <a:pt x="235973" y="2533373"/>
                  <a:pt x="349362" y="2510845"/>
                </a:cubicBezTo>
                <a:cubicBezTo>
                  <a:pt x="421505" y="2496512"/>
                  <a:pt x="493243" y="2481472"/>
                  <a:pt x="565134" y="2466129"/>
                </a:cubicBezTo>
                <a:cubicBezTo>
                  <a:pt x="536128" y="2415404"/>
                  <a:pt x="510913" y="2361997"/>
                  <a:pt x="492027" y="2306785"/>
                </a:cubicBezTo>
                <a:close/>
                <a:moveTo>
                  <a:pt x="3151910" y="2379537"/>
                </a:moveTo>
                <a:cubicBezTo>
                  <a:pt x="3123025" y="2379722"/>
                  <a:pt x="3092152" y="2381414"/>
                  <a:pt x="3054671" y="2385570"/>
                </a:cubicBezTo>
                <a:cubicBezTo>
                  <a:pt x="2939848" y="2398301"/>
                  <a:pt x="2908767" y="2408566"/>
                  <a:pt x="2816896" y="2438448"/>
                </a:cubicBezTo>
                <a:cubicBezTo>
                  <a:pt x="2784165" y="2449094"/>
                  <a:pt x="2764850" y="2466212"/>
                  <a:pt x="2739175" y="2480325"/>
                </a:cubicBezTo>
                <a:cubicBezTo>
                  <a:pt x="2693039" y="2505686"/>
                  <a:pt x="2649582" y="2536292"/>
                  <a:pt x="2601479" y="2557690"/>
                </a:cubicBezTo>
                <a:cubicBezTo>
                  <a:pt x="2532358" y="2588439"/>
                  <a:pt x="2458820" y="2608153"/>
                  <a:pt x="2386417" y="2630087"/>
                </a:cubicBezTo>
                <a:cubicBezTo>
                  <a:pt x="2326716" y="2648173"/>
                  <a:pt x="2318458" y="2651710"/>
                  <a:pt x="2205779" y="2678707"/>
                </a:cubicBezTo>
                <a:cubicBezTo>
                  <a:pt x="2186221" y="2683393"/>
                  <a:pt x="2204616" y="2715344"/>
                  <a:pt x="2222104" y="2739747"/>
                </a:cubicBezTo>
                <a:cubicBezTo>
                  <a:pt x="2489426" y="2745165"/>
                  <a:pt x="3297980" y="2758091"/>
                  <a:pt x="3308770" y="2713131"/>
                </a:cubicBezTo>
                <a:lnTo>
                  <a:pt x="3368391" y="2465419"/>
                </a:lnTo>
                <a:cubicBezTo>
                  <a:pt x="3373704" y="2463521"/>
                  <a:pt x="3379048" y="2461672"/>
                  <a:pt x="3384361" y="2459741"/>
                </a:cubicBezTo>
                <a:cubicBezTo>
                  <a:pt x="3382122" y="2451228"/>
                  <a:pt x="3379225" y="2442708"/>
                  <a:pt x="3375844" y="2437028"/>
                </a:cubicBezTo>
                <a:cubicBezTo>
                  <a:pt x="3365988" y="2420471"/>
                  <a:pt x="3351604" y="2405446"/>
                  <a:pt x="3334322" y="2396926"/>
                </a:cubicBezTo>
                <a:cubicBezTo>
                  <a:pt x="3305279" y="2382609"/>
                  <a:pt x="3270811" y="2384875"/>
                  <a:pt x="3238502" y="2382731"/>
                </a:cubicBezTo>
                <a:cubicBezTo>
                  <a:pt x="3207975" y="2380705"/>
                  <a:pt x="3180794" y="2379352"/>
                  <a:pt x="3151910" y="2379537"/>
                </a:cubicBezTo>
                <a:close/>
                <a:moveTo>
                  <a:pt x="3298123" y="2446255"/>
                </a:moveTo>
                <a:cubicBezTo>
                  <a:pt x="3330165" y="2446788"/>
                  <a:pt x="3356140" y="2451665"/>
                  <a:pt x="3355970" y="2467549"/>
                </a:cubicBezTo>
                <a:cubicBezTo>
                  <a:pt x="3355604" y="2501740"/>
                  <a:pt x="3282134" y="2500060"/>
                  <a:pt x="3248439" y="2503392"/>
                </a:cubicBezTo>
                <a:cubicBezTo>
                  <a:pt x="3031111" y="2524882"/>
                  <a:pt x="2954896" y="2521227"/>
                  <a:pt x="2808024" y="2521847"/>
                </a:cubicBezTo>
                <a:cubicBezTo>
                  <a:pt x="2779807" y="2521966"/>
                  <a:pt x="2723560" y="2519007"/>
                  <a:pt x="2723560" y="2519007"/>
                </a:cubicBezTo>
                <a:cubicBezTo>
                  <a:pt x="2723560" y="2519007"/>
                  <a:pt x="2864688" y="2485511"/>
                  <a:pt x="2990081" y="2470388"/>
                </a:cubicBezTo>
                <a:cubicBezTo>
                  <a:pt x="3062990" y="2461594"/>
                  <a:pt x="3134099" y="2452504"/>
                  <a:pt x="3204078" y="2450159"/>
                </a:cubicBezTo>
                <a:cubicBezTo>
                  <a:pt x="3228083" y="2449355"/>
                  <a:pt x="3266082" y="2445723"/>
                  <a:pt x="3298123" y="2446255"/>
                </a:cubicBezTo>
                <a:close/>
                <a:moveTo>
                  <a:pt x="3131681" y="2582532"/>
                </a:moveTo>
                <a:cubicBezTo>
                  <a:pt x="3157806" y="2582033"/>
                  <a:pt x="3183954" y="2582849"/>
                  <a:pt x="3209756" y="2586436"/>
                </a:cubicBezTo>
                <a:cubicBezTo>
                  <a:pt x="3230161" y="2589273"/>
                  <a:pt x="3253183" y="2590298"/>
                  <a:pt x="3269023" y="2603471"/>
                </a:cubicBezTo>
                <a:cubicBezTo>
                  <a:pt x="3276094" y="2609351"/>
                  <a:pt x="3284298" y="2621944"/>
                  <a:pt x="3281444" y="2627958"/>
                </a:cubicBezTo>
                <a:cubicBezTo>
                  <a:pt x="3275645" y="2640178"/>
                  <a:pt x="3253803" y="2640760"/>
                  <a:pt x="3207272" y="2643928"/>
                </a:cubicBezTo>
                <a:cubicBezTo>
                  <a:pt x="3151480" y="2647726"/>
                  <a:pt x="3097072" y="2652219"/>
                  <a:pt x="3041895" y="2653865"/>
                </a:cubicBezTo>
                <a:cubicBezTo>
                  <a:pt x="2905087" y="2657945"/>
                  <a:pt x="2631290" y="2653155"/>
                  <a:pt x="2631290" y="2653155"/>
                </a:cubicBezTo>
                <a:cubicBezTo>
                  <a:pt x="2631290" y="2653155"/>
                  <a:pt x="2716680" y="2630475"/>
                  <a:pt x="2760114" y="2622635"/>
                </a:cubicBezTo>
                <a:cubicBezTo>
                  <a:pt x="2857003" y="2605145"/>
                  <a:pt x="2954979" y="2592439"/>
                  <a:pt x="3053251" y="2586436"/>
                </a:cubicBezTo>
                <a:cubicBezTo>
                  <a:pt x="3079253" y="2584848"/>
                  <a:pt x="3105557" y="2583032"/>
                  <a:pt x="3131681" y="2582532"/>
                </a:cubicBezTo>
                <a:close/>
              </a:path>
            </a:pathLst>
          </a:custGeom>
          <a:noFill/>
          <a:ln w="1270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855837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88263" y="457200"/>
            <a:ext cx="11018520" cy="830997"/>
          </a:xfrm>
        </p:spPr>
        <p:txBody>
          <a:bodyPr/>
          <a:lstStyle/>
          <a:p>
            <a:pPr algn="ctr"/>
            <a:r>
              <a:rPr lang="en-US" dirty="0">
                <a:cs typeface="Segoe UI Light" panose="020B0502040204020203" pitchFamily="34" charset="0"/>
              </a:rPr>
              <a:t>Popular frameworks</a:t>
            </a:r>
            <a:br>
              <a:rPr lang="en-US" dirty="0"/>
            </a:br>
            <a:r>
              <a:rPr lang="en-US" sz="1800" dirty="0">
                <a:solidFill>
                  <a:srgbClr val="0078D7"/>
                </a:solidFill>
              </a:rPr>
              <a:t>Build advanced deep learning solutions</a:t>
            </a:r>
            <a:endParaRPr lang="en-US" sz="1800" dirty="0"/>
          </a:p>
        </p:txBody>
      </p:sp>
      <p:sp>
        <p:nvSpPr>
          <p:cNvPr id="29" name="Rectangle 28">
            <a:extLst>
              <a:ext uri="{FF2B5EF4-FFF2-40B4-BE49-F238E27FC236}">
                <a16:creationId xmlns:a16="http://schemas.microsoft.com/office/drawing/2014/main" id="{19F2B344-0ACC-4124-9DCB-5A679B254B74}"/>
              </a:ext>
            </a:extLst>
          </p:cNvPr>
          <p:cNvSpPr/>
          <p:nvPr/>
        </p:nvSpPr>
        <p:spPr bwMode="auto">
          <a:xfrm>
            <a:off x="448384" y="2092187"/>
            <a:ext cx="5536096" cy="41796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CAFB9175-B54B-4C38-A8CD-549BDD663A78}"/>
              </a:ext>
            </a:extLst>
          </p:cNvPr>
          <p:cNvSpPr/>
          <p:nvPr/>
        </p:nvSpPr>
        <p:spPr bwMode="auto">
          <a:xfrm>
            <a:off x="6189557" y="2092187"/>
            <a:ext cx="5536096" cy="4179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477120" y="2221847"/>
            <a:ext cx="5474353"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charset="0"/>
              </a:rPr>
              <a:t>Use your favorite machine learning frameworks</a:t>
            </a:r>
            <a:endParaRPr kumimoji="0" lang="en-US" sz="20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37" name="Picture 32">
            <a:extLst>
              <a:ext uri="{FF2B5EF4-FFF2-40B4-BE49-F238E27FC236}">
                <a16:creationId xmlns:a16="http://schemas.microsoft.com/office/drawing/2014/main" id="{178EDBFF-EE52-4972-8627-FD50E4114D5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652943" y="3313655"/>
            <a:ext cx="433704" cy="423296"/>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12D59C8-D17F-493D-9C16-D4EF7341CE45}"/>
              </a:ext>
            </a:extLst>
          </p:cNvPr>
          <p:cNvSpPr/>
          <p:nvPr/>
        </p:nvSpPr>
        <p:spPr>
          <a:xfrm>
            <a:off x="6189557" y="2221847"/>
            <a:ext cx="5536096"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without getting locked into one framework</a:t>
            </a:r>
          </a:p>
        </p:txBody>
      </p:sp>
      <p:sp>
        <p:nvSpPr>
          <p:cNvPr id="39" name="Rectangle 38">
            <a:extLst>
              <a:ext uri="{FF2B5EF4-FFF2-40B4-BE49-F238E27FC236}">
                <a16:creationId xmlns:a16="http://schemas.microsoft.com/office/drawing/2014/main" id="{1A10A801-F9B6-42C9-8441-5BE6B2D448F1}"/>
              </a:ext>
            </a:extLst>
          </p:cNvPr>
          <p:cNvSpPr/>
          <p:nvPr/>
        </p:nvSpPr>
        <p:spPr>
          <a:xfrm>
            <a:off x="8577248" y="3785944"/>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ONNX</a:t>
            </a: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Rectangle 41">
            <a:extLst>
              <a:ext uri="{FF2B5EF4-FFF2-40B4-BE49-F238E27FC236}">
                <a16:creationId xmlns:a16="http://schemas.microsoft.com/office/drawing/2014/main" id="{F23C8B67-3A54-4439-987B-CE527FA0B4D3}"/>
              </a:ext>
            </a:extLst>
          </p:cNvPr>
          <p:cNvSpPr/>
          <p:nvPr/>
        </p:nvSpPr>
        <p:spPr>
          <a:xfrm>
            <a:off x="6574752" y="4360454"/>
            <a:ext cx="4736968" cy="81560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Community project created by Facebook and Microsoft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Use the best tool for the job. Train in one framework and transfer to another for inference</a:t>
            </a:r>
          </a:p>
        </p:txBody>
      </p:sp>
      <p:pic>
        <p:nvPicPr>
          <p:cNvPr id="46" name="Picture 24">
            <a:extLst>
              <a:ext uri="{FF2B5EF4-FFF2-40B4-BE49-F238E27FC236}">
                <a16:creationId xmlns:a16="http://schemas.microsoft.com/office/drawing/2014/main" id="{E0EBB7DA-F0CF-4EC0-AA34-B4BFA0CE42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61549" y="3462630"/>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A8FA202-2873-447C-B58E-8C7E6BACFE0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955677" y="3446067"/>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a:extLst>
              <a:ext uri="{FF2B5EF4-FFF2-40B4-BE49-F238E27FC236}">
                <a16:creationId xmlns:a16="http://schemas.microsoft.com/office/drawing/2014/main" id="{51A442FD-D6DE-4CFE-9488-088C70FB74E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362050" y="4767120"/>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a:extLst>
              <a:ext uri="{FF2B5EF4-FFF2-40B4-BE49-F238E27FC236}">
                <a16:creationId xmlns:a16="http://schemas.microsoft.com/office/drawing/2014/main" id="{B7432FC6-CA74-40DB-BDE1-02583662741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2919834" y="4806969"/>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02CA6328-E3C5-4BC7-ACEA-1A21914B723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4405459" y="3424075"/>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1238132" y="3870425"/>
            <a:ext cx="75200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2825670" y="3860891"/>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PyTorch</a:t>
            </a:r>
          </a:p>
        </p:txBody>
      </p:sp>
      <p:sp>
        <p:nvSpPr>
          <p:cNvPr id="67" name="Rectangle 66">
            <a:extLst>
              <a:ext uri="{FF2B5EF4-FFF2-40B4-BE49-F238E27FC236}">
                <a16:creationId xmlns:a16="http://schemas.microsoft.com/office/drawing/2014/main" id="{EE5CB7B8-7751-4A30-AB53-2CE78173F858}"/>
              </a:ext>
            </a:extLst>
          </p:cNvPr>
          <p:cNvSpPr/>
          <p:nvPr/>
        </p:nvSpPr>
        <p:spPr>
          <a:xfrm>
            <a:off x="4298759" y="3831871"/>
            <a:ext cx="786754"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Scikit-Learn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1288940" y="5159829"/>
            <a:ext cx="477695"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MXNet</a:t>
            </a:r>
          </a:p>
        </p:txBody>
      </p:sp>
      <p:sp>
        <p:nvSpPr>
          <p:cNvPr id="69" name="Rectangle 68">
            <a:extLst>
              <a:ext uri="{FF2B5EF4-FFF2-40B4-BE49-F238E27FC236}">
                <a16:creationId xmlns:a16="http://schemas.microsoft.com/office/drawing/2014/main" id="{3A50B98D-365C-4BCA-A310-DF9534D8E5C6}"/>
              </a:ext>
            </a:extLst>
          </p:cNvPr>
          <p:cNvSpPr/>
          <p:nvPr/>
        </p:nvSpPr>
        <p:spPr>
          <a:xfrm>
            <a:off x="2823481" y="5146925"/>
            <a:ext cx="516167" cy="184666"/>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Chainer</a:t>
            </a:r>
          </a:p>
        </p:txBody>
      </p:sp>
      <p:pic>
        <p:nvPicPr>
          <p:cNvPr id="70" name="Picture 69">
            <a:extLst>
              <a:ext uri="{FF2B5EF4-FFF2-40B4-BE49-F238E27FC236}">
                <a16:creationId xmlns:a16="http://schemas.microsoft.com/office/drawing/2014/main" id="{781E5544-126E-4727-918E-5C05C42F5A2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94785" y="4792692"/>
            <a:ext cx="286848" cy="280328"/>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4555691" y="5153938"/>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Keras</a:t>
            </a:r>
          </a:p>
        </p:txBody>
      </p:sp>
      <p:grpSp>
        <p:nvGrpSpPr>
          <p:cNvPr id="72" name="Group 71">
            <a:extLst>
              <a:ext uri="{FF2B5EF4-FFF2-40B4-BE49-F238E27FC236}">
                <a16:creationId xmlns:a16="http://schemas.microsoft.com/office/drawing/2014/main" id="{04227D19-48BB-4EE9-8675-B95BFB3D478F}"/>
              </a:ext>
            </a:extLst>
          </p:cNvPr>
          <p:cNvGrpSpPr/>
          <p:nvPr/>
        </p:nvGrpSpPr>
        <p:grpSpPr>
          <a:xfrm>
            <a:off x="5804363" y="3899354"/>
            <a:ext cx="565312" cy="565312"/>
            <a:chOff x="5664926" y="3703417"/>
            <a:chExt cx="565312" cy="565312"/>
          </a:xfrm>
        </p:grpSpPr>
        <p:sp>
          <p:nvSpPr>
            <p:cNvPr id="73" name="Oval 72">
              <a:extLst>
                <a:ext uri="{FF2B5EF4-FFF2-40B4-BE49-F238E27FC236}">
                  <a16:creationId xmlns:a16="http://schemas.microsoft.com/office/drawing/2014/main" id="{0120DBDC-B395-4FE3-9890-1B729928BE0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Cross 73">
              <a:extLst>
                <a:ext uri="{FF2B5EF4-FFF2-40B4-BE49-F238E27FC236}">
                  <a16:creationId xmlns:a16="http://schemas.microsoft.com/office/drawing/2014/main" id="{7F313B74-CCA9-4CA5-93C3-22668FA4E8C8}"/>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35" name="Picture 34">
            <a:extLst>
              <a:ext uri="{FF2B5EF4-FFF2-40B4-BE49-F238E27FC236}">
                <a16:creationId xmlns:a16="http://schemas.microsoft.com/office/drawing/2014/main" id="{51832440-F98C-416F-9052-CEB25765D95B}"/>
              </a:ext>
            </a:extLst>
          </p:cNvPr>
          <p:cNvPicPr>
            <a:picLocks noChangeAspect="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Lst>
          </a:blip>
          <a:stretch>
            <a:fillRect/>
          </a:stretch>
        </p:blipFill>
        <p:spPr>
          <a:xfrm>
            <a:off x="6600019" y="5355897"/>
            <a:ext cx="4773582" cy="792549"/>
          </a:xfrm>
          <a:prstGeom prst="rect">
            <a:avLst/>
          </a:prstGeom>
        </p:spPr>
      </p:pic>
      <p:sp>
        <p:nvSpPr>
          <p:cNvPr id="36" name="Rectangle 35">
            <a:extLst>
              <a:ext uri="{FF2B5EF4-FFF2-40B4-BE49-F238E27FC236}">
                <a16:creationId xmlns:a16="http://schemas.microsoft.com/office/drawing/2014/main" id="{2838D73A-6360-4634-837D-1A34471B6FB3}"/>
              </a:ext>
            </a:extLst>
          </p:cNvPr>
          <p:cNvSpPr/>
          <p:nvPr/>
        </p:nvSpPr>
        <p:spPr bwMode="auto">
          <a:xfrm>
            <a:off x="9441055" y="5376269"/>
            <a:ext cx="2067149" cy="37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a:extLst>
              <a:ext uri="{FF2B5EF4-FFF2-40B4-BE49-F238E27FC236}">
                <a16:creationId xmlns:a16="http://schemas.microsoft.com/office/drawing/2014/main" id="{C2A0B051-E55B-4425-8F8A-587FD4AF26D4}"/>
              </a:ext>
            </a:extLst>
          </p:cNvPr>
          <p:cNvPicPr>
            <a:picLocks noChangeAspect="1"/>
          </p:cNvPicPr>
          <p:nvPr/>
        </p:nvPicPr>
        <p:blipFill rotWithShape="1">
          <a:blip r:embed="rId11">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Lst>
          </a:blip>
          <a:srcRect l="60151" r="20119" b="63179"/>
          <a:stretch/>
        </p:blipFill>
        <p:spPr>
          <a:xfrm>
            <a:off x="9530502" y="5376269"/>
            <a:ext cx="839754" cy="260208"/>
          </a:xfrm>
          <a:prstGeom prst="rect">
            <a:avLst/>
          </a:prstGeom>
        </p:spPr>
      </p:pic>
      <p:pic>
        <p:nvPicPr>
          <p:cNvPr id="60" name="Picture 59">
            <a:extLst>
              <a:ext uri="{FF2B5EF4-FFF2-40B4-BE49-F238E27FC236}">
                <a16:creationId xmlns:a16="http://schemas.microsoft.com/office/drawing/2014/main" id="{8F65A1E3-DAC0-4EA2-AE5C-B1B9E7407262}"/>
              </a:ext>
            </a:extLst>
          </p:cNvPr>
          <p:cNvPicPr>
            <a:picLocks noChangeAspect="1"/>
          </p:cNvPicPr>
          <p:nvPr/>
        </p:nvPicPr>
        <p:blipFill rotWithShape="1">
          <a:blip r:embed="rId11">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Lst>
          </a:blip>
          <a:srcRect l="80271" t="4963" b="58216"/>
          <a:stretch/>
        </p:blipFill>
        <p:spPr>
          <a:xfrm>
            <a:off x="10505869" y="5399448"/>
            <a:ext cx="839755" cy="260208"/>
          </a:xfrm>
          <a:prstGeom prst="rect">
            <a:avLst/>
          </a:prstGeom>
        </p:spPr>
      </p:pic>
    </p:spTree>
    <p:extLst>
      <p:ext uri="{BB962C8B-B14F-4D97-AF65-F5344CB8AC3E}">
        <p14:creationId xmlns:p14="http://schemas.microsoft.com/office/powerpoint/2010/main" val="225627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0.xml><?xml version="1.0" encoding="utf-8"?>
<a:theme xmlns:a="http://schemas.openxmlformats.org/drawingml/2006/main" name="6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285750" indent="-285750" algn="l" defTabSz="932472" fontAlgn="base">
          <a:lnSpc>
            <a:spcPct val="90000"/>
          </a:lnSpc>
          <a:spcBef>
            <a:spcPct val="0"/>
          </a:spcBef>
          <a:spcAft>
            <a:spcPct val="0"/>
          </a:spcAft>
          <a:buFont typeface="Arial" panose="020B0604020202020204" pitchFamily="34" charset="0"/>
          <a:buChar char="•"/>
          <a:defRPr sz="1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9525" cap="flat" cmpd="sng" algn="ctr">
          <a:solidFill>
            <a:srgbClr val="FFFFFF">
              <a:lumMod val="75000"/>
            </a:srgbClr>
          </a:solidFill>
          <a:prstDash val="solid"/>
          <a:headEnd type="none"/>
          <a:tailEnd type="triangle"/>
        </a:ln>
        <a:effectLst/>
      </a:spPr>
      <a:bodyPr/>
      <a:lst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1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13.xml><?xml version="1.0" encoding="utf-8"?>
<a:theme xmlns:a="http://schemas.openxmlformats.org/drawingml/2006/main" name="7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Azure Templat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6.xml><?xml version="1.0" encoding="utf-8"?>
<a:theme xmlns:a="http://schemas.openxmlformats.org/drawingml/2006/main" name="4_STMG Theme">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MG Theme" id="{86FE0F75-9AB0-41FB-AED6-891672535DE7}" vid="{DFDCD72F-D5DB-4CDC-B94A-F00197DD9B24}"/>
    </a:ext>
  </a:extLst>
</a:theme>
</file>

<file path=ppt/theme/theme7.xml><?xml version="1.0" encoding="utf-8"?>
<a:theme xmlns:a="http://schemas.openxmlformats.org/drawingml/2006/main" name="8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8.xml><?xml version="1.0" encoding="utf-8"?>
<a:theme xmlns:a="http://schemas.openxmlformats.org/drawingml/2006/main" name="9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9.xml><?xml version="1.0" encoding="utf-8"?>
<a:theme xmlns:a="http://schemas.openxmlformats.org/drawingml/2006/main" name="4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285750" indent="-285750" algn="l" defTabSz="932472" fontAlgn="base">
          <a:lnSpc>
            <a:spcPct val="90000"/>
          </a:lnSpc>
          <a:spcBef>
            <a:spcPct val="0"/>
          </a:spcBef>
          <a:spcAft>
            <a:spcPct val="0"/>
          </a:spcAft>
          <a:buFont typeface="Arial" panose="020B0604020202020204" pitchFamily="34" charset="0"/>
          <a:buChar char="•"/>
          <a:defRPr sz="1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9525" cap="flat" cmpd="sng" algn="ctr">
          <a:solidFill>
            <a:srgbClr val="FFFFFF">
              <a:lumMod val="75000"/>
            </a:srgbClr>
          </a:solidFill>
          <a:prstDash val="solid"/>
          <a:headEnd type="none"/>
          <a:tailEnd type="triangle"/>
        </a:ln>
        <a:effectLst/>
      </a:spPr>
      <a:bodyPr/>
      <a:lst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Solution overview with graphical representation of solution architecture, key differentiation messaging, &amp; solution sales pitch. Includes customer evidence with realized business benefit &amp; CTA.</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solution overviews</TermName>
          <TermId xmlns="http://schemas.microsoft.com/office/infopath/2007/PartnerControls">9d645bcd-a571-45cf-a991-f5f20de43ed9</TermId>
        </TermInfo>
      </Terms>
    </hd9637eefc984b85b6097c6374e15725>
    <k20e0dfa74bf4e44818db03027b0ccd8 xmlns="230e9df3-be65-4c73-a93b-d1236ebd677e">
      <Terms xmlns="http://schemas.microsoft.com/office/infopath/2007/PartnerControls">
        <TermInfo xmlns="http://schemas.microsoft.com/office/infopath/2007/PartnerControls">
          <TermName xmlns="http://schemas.microsoft.com/office/infopath/2007/PartnerControls">Artificial Intelligence and Research Group</TermName>
          <TermId xmlns="http://schemas.microsoft.com/office/infopath/2007/PartnerControls">bc53c690-bfc4-4b06-b08b-99b2bf5a2a45</TermId>
        </TermInfo>
      </Terms>
    </k20e0dfa74bf4e44818db03027b0ccd8>
    <Owner xmlns="230e9df3-be65-4c73-a93b-d1236ebd677e">
      <UserInfo>
        <DisplayName>Melanie Gass</DisplayName>
        <AccountId>146091</AccountId>
        <AccountType/>
      </UserInfo>
    </Owner>
    <PublishDate xmlns="230E9DF3-BE65-4C73-A93B-D1236EBD677E">2019-01-28T08:00:00+00:00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2020-01-31T08:00:00+00:00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Machine Learning</TermName>
          <TermId xmlns="http://schemas.microsoft.com/office/infopath/2007/PartnerControls">9207948e-39de-44e3-bca4-b0005ecebc86</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artificial intelligence</TermName>
          <TermId xmlns="http://schemas.microsoft.com/office/infopath/2007/PartnerControls">11fa0c26-d93f-4fa8-9b81-cf60b8e62d0c</TermId>
        </TermInfo>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747</Value>
      <Value>374</Value>
      <Value>14</Value>
      <Value>2325</Value>
      <Value>2034</Value>
      <Value>2559</Value>
      <Value>42</Value>
      <Value>2554</Value>
      <Value>2182</Value>
      <Value>21</Value>
      <Value>2553</Value>
      <Value>1088</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G01KC-1-36733</ParentID1>
    <MediaServiceKeyPoints xmlns="b3bc04a5-d503-43b1-b98c-a8cf663329d9" xsi:nil="true"/>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G01KC-99682991-37128</_dlc_DocId>
    <_dlc_ExpireDateSaved xmlns="http://schemas.microsoft.com/sharepoint/v3" xsi:nil="true"/>
    <_dlc_ExpireDate xmlns="http://schemas.microsoft.com/sharepoint/v3">2020-01-31T08:00:00+00:00</_dlc_ExpireDate>
    <_dlc_DocIdUrl xmlns="230e9df3-be65-4c73-a93b-d1236ebd677e">
      <Url>https://microsoft.sharepoint.com/sites/Infopedia_G01KC/_layouts/15/DocIdRedir.aspx?ID=G01KC-99682991-37128</Url>
      <Description>G01KC-99682991-37128</Description>
    </_dlc_DocIdUrl>
  </documentManagement>
</p:propertie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956C18-59E3-48F4-B2F6-25914FBFA3A6}">
  <ds:schemaRefs>
    <ds:schemaRef ds:uri="http://schemas.microsoft.com/sharepoint/events"/>
  </ds:schemaRefs>
</ds:datastoreItem>
</file>

<file path=customXml/itemProps2.xml><?xml version="1.0" encoding="utf-8"?>
<ds:datastoreItem xmlns:ds="http://schemas.openxmlformats.org/officeDocument/2006/customXml" ds:itemID="{0426C29A-156F-43D8-85C0-E5FF82A74950}">
  <ds:schemaRefs>
    <ds:schemaRef ds:uri="http://schemas.microsoft.com/sharepoint/v3/contenttype/forms"/>
  </ds:schemaRefs>
</ds:datastoreItem>
</file>

<file path=customXml/itemProps3.xml><?xml version="1.0" encoding="utf-8"?>
<ds:datastoreItem xmlns:ds="http://schemas.openxmlformats.org/officeDocument/2006/customXml" ds:itemID="{C7284218-2A2E-4159-8ED7-1B55FCBCD574}">
  <ds:schemaRefs>
    <ds:schemaRef ds:uri="office.server.policy"/>
  </ds:schemaRefs>
</ds:datastoreItem>
</file>

<file path=customXml/itemProps4.xml><?xml version="1.0" encoding="utf-8"?>
<ds:datastoreItem xmlns:ds="http://schemas.openxmlformats.org/officeDocument/2006/customXml" ds:itemID="{3427DDA4-D971-4FCA-9263-932B4E3061BC}">
  <ds:schemaRefs>
    <ds:schemaRef ds:uri="http://purl.org/dc/dcmitype/"/>
    <ds:schemaRef ds:uri="http://www.w3.org/XML/1998/namespace"/>
    <ds:schemaRef ds:uri="http://purl.org/dc/elements/1.1/"/>
    <ds:schemaRef ds:uri="230E9DF3-BE65-4C73-A93B-D1236EBD677E"/>
    <ds:schemaRef ds:uri="http://purl.org/dc/terms/"/>
    <ds:schemaRef ds:uri="http://schemas.microsoft.com/office/infopath/2007/PartnerControls"/>
    <ds:schemaRef ds:uri="http://schemas.openxmlformats.org/package/2006/metadata/core-properties"/>
    <ds:schemaRef ds:uri="b3bc04a5-d503-43b1-b98c-a8cf663329d9"/>
    <ds:schemaRef ds:uri="http://schemas.microsoft.com/office/2006/documentManagement/types"/>
    <ds:schemaRef ds:uri="230e9df3-be65-4c73-a93b-d1236ebd677e"/>
    <ds:schemaRef ds:uri="http://schemas.microsoft.com/sharepoint/v3"/>
    <ds:schemaRef ds:uri="http://schemas.microsoft.com/office/2006/metadata/properties"/>
  </ds:schemaRefs>
</ds:datastoreItem>
</file>

<file path=customXml/itemProps5.xml><?xml version="1.0" encoding="utf-8"?>
<ds:datastoreItem xmlns:ds="http://schemas.openxmlformats.org/officeDocument/2006/customXml" ds:itemID="{64F3B905-B05B-47AE-B5AB-567541D60707}">
  <ds:schemaRefs>
    <ds:schemaRef ds:uri="Microsoft.SharePoint.Taxonomy.ContentTypeSync"/>
  </ds:schemaRefs>
</ds:datastoreItem>
</file>

<file path=customXml/itemProps6.xml><?xml version="1.0" encoding="utf-8"?>
<ds:datastoreItem xmlns:ds="http://schemas.openxmlformats.org/officeDocument/2006/customXml" ds:itemID="{90DB1278-F558-4B5C-984B-840B60143B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4944</Words>
  <Application>Microsoft Office PowerPoint</Application>
  <PresentationFormat>Widescreen</PresentationFormat>
  <Paragraphs>789</Paragraphs>
  <Slides>35</Slides>
  <Notes>32</Notes>
  <HiddenSlides>0</HiddenSlides>
  <MMClips>1</MMClips>
  <ScaleCrop>false</ScaleCrop>
  <HeadingPairs>
    <vt:vector size="6" baseType="variant">
      <vt:variant>
        <vt:lpstr>Fonts Used</vt:lpstr>
      </vt:variant>
      <vt:variant>
        <vt:i4>10</vt:i4>
      </vt:variant>
      <vt:variant>
        <vt:lpstr>Theme</vt:lpstr>
      </vt:variant>
      <vt:variant>
        <vt:i4>14</vt:i4>
      </vt:variant>
      <vt:variant>
        <vt:lpstr>Slide Titles</vt:lpstr>
      </vt:variant>
      <vt:variant>
        <vt:i4>35</vt:i4>
      </vt:variant>
    </vt:vector>
  </HeadingPairs>
  <TitlesOfParts>
    <vt:vector size="59" baseType="lpstr">
      <vt:lpstr>Arial</vt:lpstr>
      <vt:lpstr>Calibri</vt:lpstr>
      <vt:lpstr>Consolas</vt:lpstr>
      <vt:lpstr>Segoe Pro Light</vt:lpstr>
      <vt:lpstr>Segoe UI</vt:lpstr>
      <vt:lpstr>Segoe UI </vt:lpstr>
      <vt:lpstr>Segoe UI Light</vt:lpstr>
      <vt:lpstr>Segoe UI Semibold</vt:lpstr>
      <vt:lpstr>Segoe UI Semilight</vt:lpstr>
      <vt:lpstr>Wingdings</vt:lpstr>
      <vt:lpstr>3_WHITE TEMPLATE</vt:lpstr>
      <vt:lpstr>4_WHITE TEMPLATE</vt:lpstr>
      <vt:lpstr>5_WHITE TEMPLATE</vt:lpstr>
      <vt:lpstr>SQL Server 2017</vt:lpstr>
      <vt:lpstr>6_WHITE TEMPLATE</vt:lpstr>
      <vt:lpstr>4_STMG Theme</vt:lpstr>
      <vt:lpstr>8_WHITE TEMPLATE</vt:lpstr>
      <vt:lpstr>9_WHITE TEMPLATE</vt:lpstr>
      <vt:lpstr>4_MGXFY15</vt:lpstr>
      <vt:lpstr>6_MGXFY15</vt:lpstr>
      <vt:lpstr>Azure PPT Template - 2018</vt:lpstr>
      <vt:lpstr>MSFT Azure </vt:lpstr>
      <vt:lpstr>7_WHITE TEMPLATE</vt:lpstr>
      <vt:lpstr>Azure Template</vt:lpstr>
      <vt:lpstr>Advanced Analytics &amp; AI on Azure</vt:lpstr>
      <vt:lpstr>PowerPoint Presentation</vt:lpstr>
      <vt:lpstr>Azure Data + AI Solution Areas</vt:lpstr>
      <vt:lpstr>Azure Data + AI Solution Areas</vt:lpstr>
      <vt:lpstr>PowerPoint Presentation</vt:lpstr>
      <vt:lpstr>Machine Learning on Azure</vt:lpstr>
      <vt:lpstr>Sophisticated pretrained models</vt:lpstr>
      <vt:lpstr>Familiar Data Science tools</vt:lpstr>
      <vt:lpstr>Popular frameworks Build advanced deep learning solutions</vt:lpstr>
      <vt:lpstr>ONNX is the new open ecosystem for AI models </vt:lpstr>
      <vt:lpstr>Productive Services</vt:lpstr>
      <vt:lpstr>Azure Machine Learning service</vt:lpstr>
      <vt:lpstr>Azure Databricks</vt:lpstr>
      <vt:lpstr>Leverage deep learning services and frameworks</vt:lpstr>
      <vt:lpstr>Powerful infrastructure </vt:lpstr>
      <vt:lpstr>Flexible deployment </vt:lpstr>
      <vt:lpstr>Productive services Empower data science and development teams</vt:lpstr>
      <vt:lpstr>Powerful infrastructure Accelerate deep learning</vt:lpstr>
      <vt:lpstr>Flexible deployment Deploy and manage models on intelligent cloud and edge </vt:lpstr>
      <vt:lpstr>Machine Learning on Azure</vt:lpstr>
      <vt:lpstr>PowerPoint Presentation</vt:lpstr>
      <vt:lpstr>Recommended architecture to build e2e ML solutions</vt:lpstr>
      <vt:lpstr>PowerPoint Presentation</vt:lpstr>
      <vt:lpstr>Collect and prepare all of your data at scale</vt:lpstr>
      <vt:lpstr>Train and evaluate machine learning models</vt:lpstr>
      <vt:lpstr>Operationalize and manage models with ease</vt:lpstr>
      <vt:lpstr>What are companies looking to do next?</vt:lpstr>
      <vt:lpstr>Build and deploy deep learning models</vt:lpstr>
      <vt:lpstr>Deploy Azure ML models at scale </vt:lpstr>
      <vt:lpstr>Productive Services</vt:lpstr>
      <vt:lpstr>DevOps loop for data science </vt:lpstr>
      <vt:lpstr>DevOps loop for data science </vt:lpstr>
      <vt:lpstr>Model management in Azure Machine Learning </vt:lpstr>
      <vt:lpstr>Experimentation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Solution Pitch deck</dc:title>
  <dc:creator/>
  <cp:lastModifiedBy/>
  <cp:revision>3</cp:revision>
  <dcterms:created xsi:type="dcterms:W3CDTF">1601-01-01T00:00:00Z</dcterms:created>
  <dcterms:modified xsi:type="dcterms:W3CDTF">2019-04-23T05:44:42Z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2018-07-01T01:51:27.0442925Z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TaxKeyword">
    <vt:lpwstr/>
  </property>
  <property fmtid="{D5CDD505-2E9C-101B-9397-08002B2CF9AE}" pid="13" name="NewsType">
    <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1088;#solution overviews|9d645bcd-a571-45cf-a991-f5f20de43ed9</vt:lpwstr>
  </property>
  <property fmtid="{D5CDD505-2E9C-101B-9397-08002B2CF9AE}" pid="18" name="Industries">
    <vt:lpwstr/>
  </property>
  <property fmtid="{D5CDD505-2E9C-101B-9397-08002B2CF9AE}" pid="19" name="MSProducts">
    <vt:lpwstr/>
  </property>
  <property fmtid="{D5CDD505-2E9C-101B-9397-08002B2CF9AE}" pid="20" name="SMSGDomain">
    <vt:lpwstr>21;#Intelligent Cloud|adc2fe87-c79a-4ded-a449-3f86b954069d;#2553;#ICB PST Domain|f7f86ece-0ca0-48d7-99cb-d6c97e732478</vt:lpwstr>
  </property>
  <property fmtid="{D5CDD505-2E9C-101B-9397-08002B2CF9AE}" pid="21" name="Competitors">
    <vt:lpwstr/>
  </property>
  <property fmtid="{D5CDD505-2E9C-101B-9397-08002B2CF9AE}" pid="22" name="ExperienceContentType">
    <vt:lpwstr/>
  </property>
  <property fmtid="{D5CDD505-2E9C-101B-9397-08002B2CF9AE}" pid="23" name="BusinessArchitecture">
    <vt:lpwstr>374;#machine learning|912b89bd-3197-4d37-838b-dea3c299099a;#2559;#artificial intelligence|11fa0c26-d93f-4fa8-9b81-cf60b8e62d0c;#2325;#Data and AI|60d86926-9fc6-4873-ad19-e15bf82160d7</vt:lpwstr>
  </property>
  <property fmtid="{D5CDD505-2E9C-101B-9397-08002B2CF9AE}" pid="24" name="Products">
    <vt:lpwstr>2034;#Azure Machine Learning|9207948e-39de-44e3-bca4-b0005ecebc86</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_docset_NoMedatataSyncRequired">
    <vt:lpwstr>False</vt:lpwstr>
  </property>
  <property fmtid="{D5CDD505-2E9C-101B-9397-08002B2CF9AE}" pid="28" name="e8080b0481964c759b2c36ae49591b31">
    <vt:lpwstr/>
  </property>
  <property fmtid="{D5CDD505-2E9C-101B-9397-08002B2CF9AE}" pid="29" name="TechnicalLevel">
    <vt:lpwstr>747;#200|855c9113-a119-44e7-b3de-bccffe25ed46</vt:lpwstr>
  </property>
  <property fmtid="{D5CDD505-2E9C-101B-9397-08002B2CF9AE}" pid="30" name="Audiences">
    <vt:lpwstr/>
  </property>
  <property fmtid="{D5CDD505-2E9C-101B-9397-08002B2CF9AE}" pid="31" name="ldac8aee9d1f469e8cd8c3f8d6a615f2">
    <vt:lpwstr/>
  </property>
  <property fmtid="{D5CDD505-2E9C-101B-9397-08002B2CF9AE}" pid="32" name="EmployeeRole">
    <vt:lpwstr/>
  </property>
  <property fmtid="{D5CDD505-2E9C-101B-9397-08002B2CF9AE}" pid="33" name="NewsTopic">
    <vt:lpwstr/>
  </property>
  <property fmtid="{D5CDD505-2E9C-101B-9397-08002B2CF9AE}" pid="34" name="SharedWithUsers">
    <vt:lpwstr>145914;#Cemile Akbey;#155025;#Femi Idowu;#148804;#Emilio Meira;#119875;#Shraddha Limaye;#121308;#Neha Kumari;#16415;#Jim Brennan;#3400;#Tushar Gandhi;#16296;#Yassine Serhane;#108215;#Tom Czerwinski</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3c845995-60e7-4be1-b81e-1b77ff43ae0a</vt:lpwstr>
  </property>
  <property fmtid="{D5CDD505-2E9C-101B-9397-08002B2CF9AE}" pid="40" name="MSPhysicalGeography">
    <vt:lpwstr/>
  </property>
  <property fmtid="{D5CDD505-2E9C-101B-9397-08002B2CF9AE}" pid="41" name="EnterpriseDomainTags">
    <vt:lpwstr/>
  </property>
  <property fmtid="{D5CDD505-2E9C-101B-9397-08002B2CF9AE}" pid="42" name="j3562c58ee414e028925bc902cfc01a1">
    <vt:lpwstr/>
  </property>
  <property fmtid="{D5CDD505-2E9C-101B-9397-08002B2CF9AE}" pid="43" name="Segments">
    <vt:lpwstr>2182;#Artificial Intelligence and Research Group|bc53c690-bfc4-4b06-b08b-99b2bf5a2a45</vt:lpwstr>
  </property>
  <property fmtid="{D5CDD505-2E9C-101B-9397-08002B2CF9AE}" pid="44" name="Partners">
    <vt:lpwstr/>
  </property>
  <property fmtid="{D5CDD505-2E9C-101B-9397-08002B2CF9AE}" pid="45" name="ActivitiesAndPrograms">
    <vt:lpwstr/>
  </property>
  <property fmtid="{D5CDD505-2E9C-101B-9397-08002B2CF9AE}" pid="46" name="la4444b61d19467597d63190b69ac227">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y fmtid="{D5CDD505-2E9C-101B-9397-08002B2CF9AE}" pid="49" name="Languages">
    <vt:lpwstr/>
  </property>
</Properties>
</file>